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compatMode="1" saveSubsetFonts="1" autoCompressPictures="0">
  <p:sldMasterIdLst>
    <p:sldMasterId id="2147484039" r:id="rId1"/>
  </p:sldMasterIdLst>
  <p:notesMasterIdLst>
    <p:notesMasterId r:id="rId78"/>
  </p:notesMasterIdLst>
  <p:handoutMasterIdLst>
    <p:handoutMasterId r:id="rId79"/>
  </p:handoutMasterIdLst>
  <p:sldIdLst>
    <p:sldId id="256" r:id="rId2"/>
    <p:sldId id="257" r:id="rId3"/>
    <p:sldId id="258" r:id="rId4"/>
    <p:sldId id="352" r:id="rId5"/>
    <p:sldId id="316" r:id="rId6"/>
    <p:sldId id="349" r:id="rId7"/>
    <p:sldId id="331" r:id="rId8"/>
    <p:sldId id="350" r:id="rId9"/>
    <p:sldId id="262" r:id="rId10"/>
    <p:sldId id="264" r:id="rId11"/>
    <p:sldId id="263" r:id="rId12"/>
    <p:sldId id="266" r:id="rId13"/>
    <p:sldId id="351" r:id="rId14"/>
    <p:sldId id="267" r:id="rId15"/>
    <p:sldId id="268" r:id="rId16"/>
    <p:sldId id="269" r:id="rId17"/>
    <p:sldId id="270" r:id="rId18"/>
    <p:sldId id="319" r:id="rId19"/>
    <p:sldId id="271" r:id="rId20"/>
    <p:sldId id="328" r:id="rId21"/>
    <p:sldId id="321" r:id="rId22"/>
    <p:sldId id="322" r:id="rId23"/>
    <p:sldId id="329" r:id="rId24"/>
    <p:sldId id="323" r:id="rId25"/>
    <p:sldId id="324" r:id="rId26"/>
    <p:sldId id="325" r:id="rId27"/>
    <p:sldId id="326" r:id="rId28"/>
    <p:sldId id="327" r:id="rId29"/>
    <p:sldId id="272" r:id="rId30"/>
    <p:sldId id="273" r:id="rId31"/>
    <p:sldId id="274" r:id="rId32"/>
    <p:sldId id="275" r:id="rId33"/>
    <p:sldId id="276" r:id="rId34"/>
    <p:sldId id="277" r:id="rId35"/>
    <p:sldId id="278" r:id="rId36"/>
    <p:sldId id="279" r:id="rId37"/>
    <p:sldId id="280" r:id="rId38"/>
    <p:sldId id="281" r:id="rId39"/>
    <p:sldId id="282" r:id="rId40"/>
    <p:sldId id="283" r:id="rId41"/>
    <p:sldId id="284" r:id="rId42"/>
    <p:sldId id="286" r:id="rId43"/>
    <p:sldId id="287" r:id="rId44"/>
    <p:sldId id="288" r:id="rId45"/>
    <p:sldId id="289" r:id="rId46"/>
    <p:sldId id="290" r:id="rId47"/>
    <p:sldId id="291" r:id="rId48"/>
    <p:sldId id="292" r:id="rId49"/>
    <p:sldId id="293" r:id="rId50"/>
    <p:sldId id="294" r:id="rId51"/>
    <p:sldId id="295" r:id="rId52"/>
    <p:sldId id="296" r:id="rId53"/>
    <p:sldId id="297" r:id="rId54"/>
    <p:sldId id="298" r:id="rId55"/>
    <p:sldId id="299" r:id="rId56"/>
    <p:sldId id="300" r:id="rId57"/>
    <p:sldId id="301" r:id="rId58"/>
    <p:sldId id="302" r:id="rId59"/>
    <p:sldId id="348" r:id="rId60"/>
    <p:sldId id="332" r:id="rId61"/>
    <p:sldId id="333" r:id="rId62"/>
    <p:sldId id="334" r:id="rId63"/>
    <p:sldId id="335" r:id="rId64"/>
    <p:sldId id="336" r:id="rId65"/>
    <p:sldId id="337" r:id="rId66"/>
    <p:sldId id="338" r:id="rId67"/>
    <p:sldId id="339" r:id="rId68"/>
    <p:sldId id="340" r:id="rId69"/>
    <p:sldId id="341" r:id="rId70"/>
    <p:sldId id="342" r:id="rId71"/>
    <p:sldId id="343" r:id="rId72"/>
    <p:sldId id="344" r:id="rId73"/>
    <p:sldId id="345" r:id="rId74"/>
    <p:sldId id="346" r:id="rId75"/>
    <p:sldId id="347" r:id="rId76"/>
    <p:sldId id="315" r:id="rId77"/>
  </p:sldIdLst>
  <p:sldSz cx="9144000" cy="6858000" type="screen4x3"/>
  <p:notesSz cx="6858000" cy="9144000"/>
  <p:defaultTextStyle>
    <a:defPPr>
      <a:defRPr lang="en-US"/>
    </a:defPPr>
    <a:lvl1pPr algn="l" rtl="0" fontAlgn="base">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064">
          <p15:clr>
            <a:srgbClr val="A4A3A4"/>
          </p15:clr>
        </p15:guide>
        <p15:guide id="2" pos="345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p:cViewPr varScale="1">
        <p:scale>
          <a:sx n="128" d="100"/>
          <a:sy n="128" d="100"/>
        </p:scale>
        <p:origin x="2696" y="176"/>
      </p:cViewPr>
      <p:guideLst>
        <p:guide orient="horz" pos="2064"/>
        <p:guide pos="345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0" d="100"/>
        <a:sy n="150" d="100"/>
      </p:scale>
      <p:origin x="0" y="66474"/>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1362" name="Rectangle 2">
            <a:extLst>
              <a:ext uri="{FF2B5EF4-FFF2-40B4-BE49-F238E27FC236}">
                <a16:creationId xmlns:a16="http://schemas.microsoft.com/office/drawing/2014/main" id="{AA9BA299-DCD4-097A-ECC7-C39998780613}"/>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charset="0"/>
              </a:defRPr>
            </a:lvl1pPr>
          </a:lstStyle>
          <a:p>
            <a:pPr>
              <a:defRPr/>
            </a:pPr>
            <a:endParaRPr lang="en-US"/>
          </a:p>
        </p:txBody>
      </p:sp>
      <p:sp>
        <p:nvSpPr>
          <p:cNvPr id="271363" name="Rectangle 3">
            <a:extLst>
              <a:ext uri="{FF2B5EF4-FFF2-40B4-BE49-F238E27FC236}">
                <a16:creationId xmlns:a16="http://schemas.microsoft.com/office/drawing/2014/main" id="{CE6FC113-966E-AB1E-B2A2-9459CA3F8F3E}"/>
              </a:ext>
            </a:extLst>
          </p:cNvPr>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charset="0"/>
              </a:defRPr>
            </a:lvl1pPr>
          </a:lstStyle>
          <a:p>
            <a:pPr>
              <a:defRPr/>
            </a:pPr>
            <a:endParaRPr lang="en-US"/>
          </a:p>
        </p:txBody>
      </p:sp>
      <p:sp>
        <p:nvSpPr>
          <p:cNvPr id="271364" name="Rectangle 4">
            <a:extLst>
              <a:ext uri="{FF2B5EF4-FFF2-40B4-BE49-F238E27FC236}">
                <a16:creationId xmlns:a16="http://schemas.microsoft.com/office/drawing/2014/main" id="{338B6D3C-E6CC-0873-8073-E787CDB23418}"/>
              </a:ext>
            </a:extLst>
          </p:cNvPr>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charset="0"/>
              </a:defRPr>
            </a:lvl1pPr>
          </a:lstStyle>
          <a:p>
            <a:pPr>
              <a:defRPr/>
            </a:pPr>
            <a:endParaRPr lang="en-US"/>
          </a:p>
        </p:txBody>
      </p:sp>
      <p:sp>
        <p:nvSpPr>
          <p:cNvPr id="271365" name="Rectangle 5">
            <a:extLst>
              <a:ext uri="{FF2B5EF4-FFF2-40B4-BE49-F238E27FC236}">
                <a16:creationId xmlns:a16="http://schemas.microsoft.com/office/drawing/2014/main" id="{50BF0F43-9E59-C3EF-A9B4-3E176DA5A71D}"/>
              </a:ext>
            </a:extLst>
          </p:cNvPr>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44EF578F-C9AC-184D-BDA5-4AA0FD247E59}" type="slidenum">
              <a:rPr lang="en-US" altLang="it-IT"/>
              <a:pPr/>
              <a:t>‹N›</a:t>
            </a:fld>
            <a:endParaRPr lang="en-US" altLang="it-IT"/>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9EE55704-6C90-A0B6-1475-031FDDD03FBC}"/>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charset="0"/>
              </a:defRPr>
            </a:lvl1pPr>
          </a:lstStyle>
          <a:p>
            <a:pPr>
              <a:defRPr/>
            </a:pPr>
            <a:endParaRPr lang="en-US"/>
          </a:p>
        </p:txBody>
      </p:sp>
      <p:sp>
        <p:nvSpPr>
          <p:cNvPr id="49155" name="Rectangle 3">
            <a:extLst>
              <a:ext uri="{FF2B5EF4-FFF2-40B4-BE49-F238E27FC236}">
                <a16:creationId xmlns:a16="http://schemas.microsoft.com/office/drawing/2014/main" id="{D81C5707-5087-0AD7-4D80-BBA70438D602}"/>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charset="0"/>
              </a:defRPr>
            </a:lvl1pPr>
          </a:lstStyle>
          <a:p>
            <a:pPr>
              <a:defRPr/>
            </a:pPr>
            <a:endParaRPr lang="en-US"/>
          </a:p>
        </p:txBody>
      </p:sp>
      <p:sp>
        <p:nvSpPr>
          <p:cNvPr id="81924" name="Rectangle 4">
            <a:extLst>
              <a:ext uri="{FF2B5EF4-FFF2-40B4-BE49-F238E27FC236}">
                <a16:creationId xmlns:a16="http://schemas.microsoft.com/office/drawing/2014/main" id="{8E9E1CC2-C3E5-3715-AA03-48C7FCE47D97}"/>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7" name="Rectangle 5">
            <a:extLst>
              <a:ext uri="{FF2B5EF4-FFF2-40B4-BE49-F238E27FC236}">
                <a16:creationId xmlns:a16="http://schemas.microsoft.com/office/drawing/2014/main" id="{9FF61589-AEC9-2C98-DD0B-2FF40F61C485}"/>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9158" name="Rectangle 6">
            <a:extLst>
              <a:ext uri="{FF2B5EF4-FFF2-40B4-BE49-F238E27FC236}">
                <a16:creationId xmlns:a16="http://schemas.microsoft.com/office/drawing/2014/main" id="{5DA33D46-541E-CDBF-2F75-974A54E3C8F7}"/>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charset="0"/>
              </a:defRPr>
            </a:lvl1pPr>
          </a:lstStyle>
          <a:p>
            <a:pPr>
              <a:defRPr/>
            </a:pPr>
            <a:endParaRPr lang="en-US"/>
          </a:p>
        </p:txBody>
      </p:sp>
      <p:sp>
        <p:nvSpPr>
          <p:cNvPr id="49159" name="Rectangle 7">
            <a:extLst>
              <a:ext uri="{FF2B5EF4-FFF2-40B4-BE49-F238E27FC236}">
                <a16:creationId xmlns:a16="http://schemas.microsoft.com/office/drawing/2014/main" id="{6BD771E0-18DA-EB8A-CD18-C3A104855676}"/>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12C7374-83DF-9F40-A610-BE2AE63CBD6A}" type="slidenum">
              <a:rPr lang="en-US" altLang="it-IT"/>
              <a:pPr/>
              <a:t>‹N›</a:t>
            </a:fld>
            <a:endParaRPr lang="en-US" altLang="it-IT"/>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A63BB7DF-10FD-425D-FD44-55443D26593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fld id="{34F478D2-8377-5A42-9B7E-681812E421E4}" type="slidenum">
              <a:rPr lang="en-US" altLang="it-IT" sz="1200"/>
              <a:pPr eaLnBrk="1" hangingPunct="1"/>
              <a:t>1</a:t>
            </a:fld>
            <a:endParaRPr lang="en-US" altLang="it-IT" sz="1200"/>
          </a:p>
        </p:txBody>
      </p:sp>
      <p:sp>
        <p:nvSpPr>
          <p:cNvPr id="82947" name="Rectangle 2">
            <a:extLst>
              <a:ext uri="{FF2B5EF4-FFF2-40B4-BE49-F238E27FC236}">
                <a16:creationId xmlns:a16="http://schemas.microsoft.com/office/drawing/2014/main" id="{4D56B0C8-9B55-AA6A-E108-E95C7C4A0011}"/>
              </a:ext>
            </a:extLst>
          </p:cNvPr>
          <p:cNvSpPr>
            <a:spLocks noGrp="1" noRot="1" noChangeAspect="1" noChangeArrowheads="1" noTextEdit="1"/>
          </p:cNvSpPr>
          <p:nvPr>
            <p:ph type="sldImg"/>
          </p:nvPr>
        </p:nvSpPr>
        <p:spPr>
          <a:ln/>
        </p:spPr>
      </p:sp>
      <p:sp>
        <p:nvSpPr>
          <p:cNvPr id="82948" name="Rectangle 3">
            <a:extLst>
              <a:ext uri="{FF2B5EF4-FFF2-40B4-BE49-F238E27FC236}">
                <a16:creationId xmlns:a16="http://schemas.microsoft.com/office/drawing/2014/main" id="{C0C1B036-037C-787F-339E-42E4187DB57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a:extLst>
              <a:ext uri="{FF2B5EF4-FFF2-40B4-BE49-F238E27FC236}">
                <a16:creationId xmlns:a16="http://schemas.microsoft.com/office/drawing/2014/main" id="{EA6C6D04-7102-0BFB-2E49-9DF3168CEF1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fld id="{88721FFE-6ABE-DF47-AD93-95A01015683B}" type="slidenum">
              <a:rPr lang="en-US" altLang="it-IT" sz="1200"/>
              <a:pPr eaLnBrk="1" hangingPunct="1"/>
              <a:t>11</a:t>
            </a:fld>
            <a:endParaRPr lang="en-US" altLang="it-IT" sz="1200"/>
          </a:p>
        </p:txBody>
      </p:sp>
      <p:sp>
        <p:nvSpPr>
          <p:cNvPr id="92163" name="Rectangle 2">
            <a:extLst>
              <a:ext uri="{FF2B5EF4-FFF2-40B4-BE49-F238E27FC236}">
                <a16:creationId xmlns:a16="http://schemas.microsoft.com/office/drawing/2014/main" id="{517359A2-6E1C-B50E-2BFB-53423C3F76F4}"/>
              </a:ext>
            </a:extLst>
          </p:cNvPr>
          <p:cNvSpPr>
            <a:spLocks noGrp="1" noRot="1" noChangeAspect="1" noChangeArrowheads="1" noTextEdit="1"/>
          </p:cNvSpPr>
          <p:nvPr>
            <p:ph type="sldImg"/>
          </p:nvPr>
        </p:nvSpPr>
        <p:spPr>
          <a:ln/>
        </p:spPr>
      </p:sp>
      <p:sp>
        <p:nvSpPr>
          <p:cNvPr id="92164" name="Rectangle 3">
            <a:extLst>
              <a:ext uri="{FF2B5EF4-FFF2-40B4-BE49-F238E27FC236}">
                <a16:creationId xmlns:a16="http://schemas.microsoft.com/office/drawing/2014/main" id="{53E153E8-8815-BE6D-A210-ABF52BB5ED1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it-IT">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4B060EDC-DDAA-4A17-E862-847E353BDF1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fld id="{32F2CE4B-6E74-B24E-A65A-4326FDC97742}" type="slidenum">
              <a:rPr lang="en-US" altLang="it-IT" sz="1200"/>
              <a:pPr eaLnBrk="1" hangingPunct="1"/>
              <a:t>12</a:t>
            </a:fld>
            <a:endParaRPr lang="en-US" altLang="it-IT" sz="1200"/>
          </a:p>
        </p:txBody>
      </p:sp>
      <p:sp>
        <p:nvSpPr>
          <p:cNvPr id="93187" name="Rectangle 2">
            <a:extLst>
              <a:ext uri="{FF2B5EF4-FFF2-40B4-BE49-F238E27FC236}">
                <a16:creationId xmlns:a16="http://schemas.microsoft.com/office/drawing/2014/main" id="{E6DA0E73-9C1D-3299-0574-7F12246D3DC8}"/>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2E9630B2-7B21-0F4E-8985-FD24F7FC614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it-IT">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a:extLst>
              <a:ext uri="{FF2B5EF4-FFF2-40B4-BE49-F238E27FC236}">
                <a16:creationId xmlns:a16="http://schemas.microsoft.com/office/drawing/2014/main" id="{5092E999-5789-5FC6-F83E-8C57204AD5D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fld id="{4B971251-CF52-7D4A-98CF-6203B5CC0077}" type="slidenum">
              <a:rPr lang="en-US" altLang="it-IT" sz="1200"/>
              <a:pPr eaLnBrk="1" hangingPunct="1"/>
              <a:t>14</a:t>
            </a:fld>
            <a:endParaRPr lang="en-US" altLang="it-IT" sz="1200"/>
          </a:p>
        </p:txBody>
      </p:sp>
      <p:sp>
        <p:nvSpPr>
          <p:cNvPr id="94211" name="Rectangle 2">
            <a:extLst>
              <a:ext uri="{FF2B5EF4-FFF2-40B4-BE49-F238E27FC236}">
                <a16:creationId xmlns:a16="http://schemas.microsoft.com/office/drawing/2014/main" id="{CD6F5C39-E26E-1F7C-ECDB-5B515FD9BBEC}"/>
              </a:ext>
            </a:extLst>
          </p:cNvPr>
          <p:cNvSpPr>
            <a:spLocks noGrp="1" noRot="1" noChangeAspect="1" noChangeArrowheads="1" noTextEdit="1"/>
          </p:cNvSpPr>
          <p:nvPr>
            <p:ph type="sldImg"/>
          </p:nvPr>
        </p:nvSpPr>
        <p:spPr>
          <a:ln/>
        </p:spPr>
      </p:sp>
      <p:sp>
        <p:nvSpPr>
          <p:cNvPr id="94212" name="Rectangle 3">
            <a:extLst>
              <a:ext uri="{FF2B5EF4-FFF2-40B4-BE49-F238E27FC236}">
                <a16:creationId xmlns:a16="http://schemas.microsoft.com/office/drawing/2014/main" id="{C4F5EFF3-EF10-CC7A-F5B5-E13CB03407A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it-IT">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90CE76BB-7545-5C4A-24D5-AC1947888E0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fld id="{1F2C0503-FAD2-1D41-B1B9-60C70AA35B9B}" type="slidenum">
              <a:rPr lang="en-US" altLang="it-IT" sz="1200"/>
              <a:pPr eaLnBrk="1" hangingPunct="1"/>
              <a:t>15</a:t>
            </a:fld>
            <a:endParaRPr lang="en-US" altLang="it-IT" sz="1200"/>
          </a:p>
        </p:txBody>
      </p:sp>
      <p:sp>
        <p:nvSpPr>
          <p:cNvPr id="95235" name="Rectangle 2">
            <a:extLst>
              <a:ext uri="{FF2B5EF4-FFF2-40B4-BE49-F238E27FC236}">
                <a16:creationId xmlns:a16="http://schemas.microsoft.com/office/drawing/2014/main" id="{2F2ECE6A-FA42-5FD7-4D74-975EDCFEF774}"/>
              </a:ext>
            </a:extLst>
          </p:cNvPr>
          <p:cNvSpPr>
            <a:spLocks noGrp="1" noRot="1" noChangeAspect="1" noChangeArrowheads="1" noTextEdit="1"/>
          </p:cNvSpPr>
          <p:nvPr>
            <p:ph type="sldImg"/>
          </p:nvPr>
        </p:nvSpPr>
        <p:spPr>
          <a:ln/>
        </p:spPr>
      </p:sp>
      <p:sp>
        <p:nvSpPr>
          <p:cNvPr id="95236" name="Rectangle 3">
            <a:extLst>
              <a:ext uri="{FF2B5EF4-FFF2-40B4-BE49-F238E27FC236}">
                <a16:creationId xmlns:a16="http://schemas.microsoft.com/office/drawing/2014/main" id="{5214C2EF-B25D-A424-BE9C-76C67357D93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it-IT">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a:extLst>
              <a:ext uri="{FF2B5EF4-FFF2-40B4-BE49-F238E27FC236}">
                <a16:creationId xmlns:a16="http://schemas.microsoft.com/office/drawing/2014/main" id="{007DAD87-892F-4BBB-19EF-9727F268ABB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fld id="{133B7F50-E7CB-3E49-AE86-9E28EAA67422}" type="slidenum">
              <a:rPr lang="en-US" altLang="it-IT" sz="1200"/>
              <a:pPr eaLnBrk="1" hangingPunct="1"/>
              <a:t>16</a:t>
            </a:fld>
            <a:endParaRPr lang="en-US" altLang="it-IT" sz="1200"/>
          </a:p>
        </p:txBody>
      </p:sp>
      <p:sp>
        <p:nvSpPr>
          <p:cNvPr id="96259" name="Rectangle 2">
            <a:extLst>
              <a:ext uri="{FF2B5EF4-FFF2-40B4-BE49-F238E27FC236}">
                <a16:creationId xmlns:a16="http://schemas.microsoft.com/office/drawing/2014/main" id="{0D3E7FCD-3FD2-C161-18B5-E9BCA97ADC1B}"/>
              </a:ext>
            </a:extLst>
          </p:cNvPr>
          <p:cNvSpPr>
            <a:spLocks noGrp="1" noRot="1" noChangeAspect="1" noChangeArrowheads="1" noTextEdit="1"/>
          </p:cNvSpPr>
          <p:nvPr>
            <p:ph type="sldImg"/>
          </p:nvPr>
        </p:nvSpPr>
        <p:spPr>
          <a:ln/>
        </p:spPr>
      </p:sp>
      <p:sp>
        <p:nvSpPr>
          <p:cNvPr id="96260" name="Rectangle 3">
            <a:extLst>
              <a:ext uri="{FF2B5EF4-FFF2-40B4-BE49-F238E27FC236}">
                <a16:creationId xmlns:a16="http://schemas.microsoft.com/office/drawing/2014/main" id="{08FD015B-C0A9-AA1B-8066-A8A355B26B5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it-IT">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A501524B-5325-4217-2E07-77B21C9F9CE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fld id="{0EF2E5F6-35B6-8345-9AB1-F1AF831E62C1}" type="slidenum">
              <a:rPr lang="en-US" altLang="it-IT" sz="1200"/>
              <a:pPr eaLnBrk="1" hangingPunct="1"/>
              <a:t>17</a:t>
            </a:fld>
            <a:endParaRPr lang="en-US" altLang="it-IT" sz="1200"/>
          </a:p>
        </p:txBody>
      </p:sp>
      <p:sp>
        <p:nvSpPr>
          <p:cNvPr id="97283" name="Rectangle 2">
            <a:extLst>
              <a:ext uri="{FF2B5EF4-FFF2-40B4-BE49-F238E27FC236}">
                <a16:creationId xmlns:a16="http://schemas.microsoft.com/office/drawing/2014/main" id="{CECE1FC0-1BB6-197B-E738-502C7E33283B}"/>
              </a:ext>
            </a:extLst>
          </p:cNvPr>
          <p:cNvSpPr>
            <a:spLocks noGrp="1" noRot="1" noChangeAspect="1" noChangeArrowheads="1" noTextEdit="1"/>
          </p:cNvSpPr>
          <p:nvPr>
            <p:ph type="sldImg"/>
          </p:nvPr>
        </p:nvSpPr>
        <p:spPr>
          <a:ln/>
        </p:spPr>
      </p:sp>
      <p:sp>
        <p:nvSpPr>
          <p:cNvPr id="97284" name="Rectangle 3">
            <a:extLst>
              <a:ext uri="{FF2B5EF4-FFF2-40B4-BE49-F238E27FC236}">
                <a16:creationId xmlns:a16="http://schemas.microsoft.com/office/drawing/2014/main" id="{A1364141-A2E0-7E74-30FC-93B2279581B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it-IT">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a:extLst>
              <a:ext uri="{FF2B5EF4-FFF2-40B4-BE49-F238E27FC236}">
                <a16:creationId xmlns:a16="http://schemas.microsoft.com/office/drawing/2014/main" id="{7F9F782A-7415-91D3-569C-A9F812F1E28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fld id="{0A7F9051-D563-824B-8E2E-5A181A9F0676}" type="slidenum">
              <a:rPr lang="en-US" altLang="it-IT" sz="1200"/>
              <a:pPr eaLnBrk="1" hangingPunct="1"/>
              <a:t>18</a:t>
            </a:fld>
            <a:endParaRPr lang="en-US" altLang="it-IT" sz="1200"/>
          </a:p>
        </p:txBody>
      </p:sp>
      <p:sp>
        <p:nvSpPr>
          <p:cNvPr id="98307" name="Rectangle 2">
            <a:extLst>
              <a:ext uri="{FF2B5EF4-FFF2-40B4-BE49-F238E27FC236}">
                <a16:creationId xmlns:a16="http://schemas.microsoft.com/office/drawing/2014/main" id="{2D43D49A-A6C6-300D-7F7E-4834D070D0EB}"/>
              </a:ext>
            </a:extLst>
          </p:cNvPr>
          <p:cNvSpPr>
            <a:spLocks noGrp="1" noRot="1" noChangeAspect="1" noChangeArrowheads="1" noTextEdit="1"/>
          </p:cNvSpPr>
          <p:nvPr>
            <p:ph type="sldImg"/>
          </p:nvPr>
        </p:nvSpPr>
        <p:spPr>
          <a:solidFill>
            <a:srgbClr val="FFFFFF"/>
          </a:solidFill>
          <a:ln/>
        </p:spPr>
      </p:sp>
      <p:sp>
        <p:nvSpPr>
          <p:cNvPr id="98308" name="Rectangle 3">
            <a:extLst>
              <a:ext uri="{FF2B5EF4-FFF2-40B4-BE49-F238E27FC236}">
                <a16:creationId xmlns:a16="http://schemas.microsoft.com/office/drawing/2014/main" id="{4384EE1D-1748-6EF1-7B4A-C2F886E19B38}"/>
              </a:ext>
            </a:extLst>
          </p:cNvPr>
          <p:cNvSpPr>
            <a:spLocks noGrp="1" noChangeArrowheads="1"/>
          </p:cNvSpPr>
          <p:nvPr>
            <p:ph type="body" idx="1"/>
          </p:nvPr>
        </p:nvSpPr>
        <p:spPr>
          <a:xfrm>
            <a:off x="914400" y="4343400"/>
            <a:ext cx="5029200" cy="4114800"/>
          </a:xfrm>
          <a:solidFill>
            <a:srgbClr val="FFFFFF"/>
          </a:solidFill>
          <a:ln>
            <a:solidFill>
              <a:srgbClr val="000000"/>
            </a:solidFill>
          </a:ln>
        </p:spPr>
        <p:txBody>
          <a:bodyPr lIns="91433" tIns="45716" rIns="91433" bIns="45716"/>
          <a:lstStyle/>
          <a:p>
            <a:r>
              <a:rPr lang="en-US" altLang="it-IT">
                <a:latin typeface="Times New Roman" panose="02020603050405020304" pitchFamily="18" charset="0"/>
                <a:ea typeface="ＭＳ Ｐゴシック" panose="020B0600070205080204" pitchFamily="34" charset="-128"/>
              </a:rPr>
              <a:t>Say (has) said</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BDC22EBF-C0AB-C5F1-0D6A-E16E6FEB6B5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fld id="{5FD207D7-38E4-074E-B0E2-042959795CA3}" type="slidenum">
              <a:rPr lang="en-US" altLang="it-IT" sz="1200"/>
              <a:pPr eaLnBrk="1" hangingPunct="1"/>
              <a:t>19</a:t>
            </a:fld>
            <a:endParaRPr lang="en-US" altLang="it-IT" sz="1200"/>
          </a:p>
        </p:txBody>
      </p:sp>
      <p:sp>
        <p:nvSpPr>
          <p:cNvPr id="99331" name="Rectangle 2">
            <a:extLst>
              <a:ext uri="{FF2B5EF4-FFF2-40B4-BE49-F238E27FC236}">
                <a16:creationId xmlns:a16="http://schemas.microsoft.com/office/drawing/2014/main" id="{D8762E64-782C-214C-3718-CD563C05FF8F}"/>
              </a:ext>
            </a:extLst>
          </p:cNvPr>
          <p:cNvSpPr>
            <a:spLocks noGrp="1" noRot="1" noChangeAspect="1" noChangeArrowheads="1" noTextEdit="1"/>
          </p:cNvSpPr>
          <p:nvPr>
            <p:ph type="sldImg"/>
          </p:nvPr>
        </p:nvSpPr>
        <p:spPr>
          <a:ln/>
        </p:spPr>
      </p:sp>
      <p:sp>
        <p:nvSpPr>
          <p:cNvPr id="99332" name="Rectangle 3">
            <a:extLst>
              <a:ext uri="{FF2B5EF4-FFF2-40B4-BE49-F238E27FC236}">
                <a16:creationId xmlns:a16="http://schemas.microsoft.com/office/drawing/2014/main" id="{9C81E7B3-4AFE-3F54-8F52-FBCCCA26BC6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it-IT">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a:extLst>
              <a:ext uri="{FF2B5EF4-FFF2-40B4-BE49-F238E27FC236}">
                <a16:creationId xmlns:a16="http://schemas.microsoft.com/office/drawing/2014/main" id="{7BBBF4EF-B81C-A5B7-70B3-142810039B9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fld id="{F9E193B6-15DD-6D43-B0E1-3EFB30760626}" type="slidenum">
              <a:rPr lang="en-US" altLang="it-IT" sz="1200"/>
              <a:pPr eaLnBrk="1" hangingPunct="1"/>
              <a:t>29</a:t>
            </a:fld>
            <a:endParaRPr lang="en-US" altLang="it-IT" sz="1200"/>
          </a:p>
        </p:txBody>
      </p:sp>
      <p:sp>
        <p:nvSpPr>
          <p:cNvPr id="100355" name="Rectangle 2">
            <a:extLst>
              <a:ext uri="{FF2B5EF4-FFF2-40B4-BE49-F238E27FC236}">
                <a16:creationId xmlns:a16="http://schemas.microsoft.com/office/drawing/2014/main" id="{8C9589CD-3F10-E94A-C325-3FC498186A6D}"/>
              </a:ext>
            </a:extLst>
          </p:cNvPr>
          <p:cNvSpPr>
            <a:spLocks noGrp="1" noRot="1" noChangeAspect="1" noChangeArrowheads="1" noTextEdit="1"/>
          </p:cNvSpPr>
          <p:nvPr>
            <p:ph type="sldImg"/>
          </p:nvPr>
        </p:nvSpPr>
        <p:spPr>
          <a:ln/>
        </p:spPr>
      </p:sp>
      <p:sp>
        <p:nvSpPr>
          <p:cNvPr id="100356" name="Rectangle 3">
            <a:extLst>
              <a:ext uri="{FF2B5EF4-FFF2-40B4-BE49-F238E27FC236}">
                <a16:creationId xmlns:a16="http://schemas.microsoft.com/office/drawing/2014/main" id="{9F8EAD51-68BF-0E0D-E3C7-EF5C4860B25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it-IT">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id="{B91F114C-DB69-D9BD-849F-5E246AF75AE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fld id="{E4BFB682-16C6-E04A-B8B9-D5599E003783}" type="slidenum">
              <a:rPr lang="en-US" altLang="it-IT" sz="1200"/>
              <a:pPr eaLnBrk="1" hangingPunct="1"/>
              <a:t>30</a:t>
            </a:fld>
            <a:endParaRPr lang="en-US" altLang="it-IT" sz="1200"/>
          </a:p>
        </p:txBody>
      </p:sp>
      <p:sp>
        <p:nvSpPr>
          <p:cNvPr id="101379" name="Rectangle 2">
            <a:extLst>
              <a:ext uri="{FF2B5EF4-FFF2-40B4-BE49-F238E27FC236}">
                <a16:creationId xmlns:a16="http://schemas.microsoft.com/office/drawing/2014/main" id="{75E7769B-44AD-6DDA-E4FD-845D40236190}"/>
              </a:ext>
            </a:extLst>
          </p:cNvPr>
          <p:cNvSpPr>
            <a:spLocks noGrp="1" noRot="1" noChangeAspect="1" noChangeArrowheads="1" noTextEdit="1"/>
          </p:cNvSpPr>
          <p:nvPr>
            <p:ph type="sldImg"/>
          </p:nvPr>
        </p:nvSpPr>
        <p:spPr>
          <a:ln/>
        </p:spPr>
      </p:sp>
      <p:sp>
        <p:nvSpPr>
          <p:cNvPr id="101380" name="Rectangle 3">
            <a:extLst>
              <a:ext uri="{FF2B5EF4-FFF2-40B4-BE49-F238E27FC236}">
                <a16:creationId xmlns:a16="http://schemas.microsoft.com/office/drawing/2014/main" id="{4B98442A-1A51-A04E-7AC6-455ACFE757C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it-IT">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a:extLst>
              <a:ext uri="{FF2B5EF4-FFF2-40B4-BE49-F238E27FC236}">
                <a16:creationId xmlns:a16="http://schemas.microsoft.com/office/drawing/2014/main" id="{463086F0-136E-CB62-E442-0831334E916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fld id="{B1339AF8-2148-BA44-9207-3D8F849C9C28}" type="slidenum">
              <a:rPr lang="en-US" altLang="it-IT" sz="1200"/>
              <a:pPr eaLnBrk="1" hangingPunct="1"/>
              <a:t>2</a:t>
            </a:fld>
            <a:endParaRPr lang="en-US" altLang="it-IT" sz="1200"/>
          </a:p>
        </p:txBody>
      </p:sp>
      <p:sp>
        <p:nvSpPr>
          <p:cNvPr id="83971" name="Rectangle 1026">
            <a:extLst>
              <a:ext uri="{FF2B5EF4-FFF2-40B4-BE49-F238E27FC236}">
                <a16:creationId xmlns:a16="http://schemas.microsoft.com/office/drawing/2014/main" id="{EBF53E05-87BE-655E-DE1D-587CDA2F2BBD}"/>
              </a:ext>
            </a:extLst>
          </p:cNvPr>
          <p:cNvSpPr>
            <a:spLocks noGrp="1" noRot="1" noChangeAspect="1" noChangeArrowheads="1" noTextEdit="1"/>
          </p:cNvSpPr>
          <p:nvPr>
            <p:ph type="sldImg"/>
          </p:nvPr>
        </p:nvSpPr>
        <p:spPr>
          <a:ln/>
        </p:spPr>
      </p:sp>
      <p:sp>
        <p:nvSpPr>
          <p:cNvPr id="83972" name="Rectangle 1027">
            <a:extLst>
              <a:ext uri="{FF2B5EF4-FFF2-40B4-BE49-F238E27FC236}">
                <a16:creationId xmlns:a16="http://schemas.microsoft.com/office/drawing/2014/main" id="{0B212FD4-C6F5-EF2E-171C-A8878EFDF25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it-IT">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a:extLst>
              <a:ext uri="{FF2B5EF4-FFF2-40B4-BE49-F238E27FC236}">
                <a16:creationId xmlns:a16="http://schemas.microsoft.com/office/drawing/2014/main" id="{A659436E-7F36-8670-7E59-273D92C63B6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fld id="{11EFA4A2-32AE-414A-ACCB-9698521D89DA}" type="slidenum">
              <a:rPr lang="en-US" altLang="it-IT" sz="1200"/>
              <a:pPr eaLnBrk="1" hangingPunct="1"/>
              <a:t>31</a:t>
            </a:fld>
            <a:endParaRPr lang="en-US" altLang="it-IT" sz="1200"/>
          </a:p>
        </p:txBody>
      </p:sp>
      <p:sp>
        <p:nvSpPr>
          <p:cNvPr id="102403" name="Rectangle 2">
            <a:extLst>
              <a:ext uri="{FF2B5EF4-FFF2-40B4-BE49-F238E27FC236}">
                <a16:creationId xmlns:a16="http://schemas.microsoft.com/office/drawing/2014/main" id="{17C8DE41-930D-24D8-BFFA-B9DC6ABCEDA5}"/>
              </a:ext>
            </a:extLst>
          </p:cNvPr>
          <p:cNvSpPr>
            <a:spLocks noGrp="1" noRot="1" noChangeAspect="1" noChangeArrowheads="1" noTextEdit="1"/>
          </p:cNvSpPr>
          <p:nvPr>
            <p:ph type="sldImg"/>
          </p:nvPr>
        </p:nvSpPr>
        <p:spPr>
          <a:ln/>
        </p:spPr>
      </p:sp>
      <p:sp>
        <p:nvSpPr>
          <p:cNvPr id="102404" name="Rectangle 3">
            <a:extLst>
              <a:ext uri="{FF2B5EF4-FFF2-40B4-BE49-F238E27FC236}">
                <a16:creationId xmlns:a16="http://schemas.microsoft.com/office/drawing/2014/main" id="{54D1909D-6CB7-6F80-D5BF-5774DFA2C0D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it-IT">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C6FCB231-5359-6549-BDD3-95B5413D4E5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fld id="{C3EDA905-688A-EE40-A895-45C1D55BFB54}" type="slidenum">
              <a:rPr lang="en-US" altLang="it-IT" sz="1200"/>
              <a:pPr eaLnBrk="1" hangingPunct="1"/>
              <a:t>32</a:t>
            </a:fld>
            <a:endParaRPr lang="en-US" altLang="it-IT" sz="1200"/>
          </a:p>
        </p:txBody>
      </p:sp>
      <p:sp>
        <p:nvSpPr>
          <p:cNvPr id="103427" name="Rectangle 2">
            <a:extLst>
              <a:ext uri="{FF2B5EF4-FFF2-40B4-BE49-F238E27FC236}">
                <a16:creationId xmlns:a16="http://schemas.microsoft.com/office/drawing/2014/main" id="{19FC26D5-646C-58F7-3AD8-9E2E873E7553}"/>
              </a:ext>
            </a:extLst>
          </p:cNvPr>
          <p:cNvSpPr>
            <a:spLocks noGrp="1" noRot="1" noChangeAspect="1" noChangeArrowheads="1" noTextEdit="1"/>
          </p:cNvSpPr>
          <p:nvPr>
            <p:ph type="sldImg"/>
          </p:nvPr>
        </p:nvSpPr>
        <p:spPr>
          <a:ln/>
        </p:spPr>
      </p:sp>
      <p:sp>
        <p:nvSpPr>
          <p:cNvPr id="103428" name="Rectangle 3">
            <a:extLst>
              <a:ext uri="{FF2B5EF4-FFF2-40B4-BE49-F238E27FC236}">
                <a16:creationId xmlns:a16="http://schemas.microsoft.com/office/drawing/2014/main" id="{97D41CF9-AFA4-FF56-82CA-85D7BEF6B7B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it-IT">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a:extLst>
              <a:ext uri="{FF2B5EF4-FFF2-40B4-BE49-F238E27FC236}">
                <a16:creationId xmlns:a16="http://schemas.microsoft.com/office/drawing/2014/main" id="{ECB743B1-8459-1973-864B-7766E4D330A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fld id="{A5CC0BEB-3EDB-184F-815B-B2C2DDEE96AD}" type="slidenum">
              <a:rPr lang="en-US" altLang="it-IT" sz="1200"/>
              <a:pPr eaLnBrk="1" hangingPunct="1"/>
              <a:t>33</a:t>
            </a:fld>
            <a:endParaRPr lang="en-US" altLang="it-IT" sz="1200"/>
          </a:p>
        </p:txBody>
      </p:sp>
      <p:sp>
        <p:nvSpPr>
          <p:cNvPr id="104451" name="Rectangle 2">
            <a:extLst>
              <a:ext uri="{FF2B5EF4-FFF2-40B4-BE49-F238E27FC236}">
                <a16:creationId xmlns:a16="http://schemas.microsoft.com/office/drawing/2014/main" id="{0F79AA0D-86D7-EB40-3249-42EED16D06FA}"/>
              </a:ext>
            </a:extLst>
          </p:cNvPr>
          <p:cNvSpPr>
            <a:spLocks noGrp="1" noRot="1" noChangeAspect="1" noChangeArrowheads="1" noTextEdit="1"/>
          </p:cNvSpPr>
          <p:nvPr>
            <p:ph type="sldImg"/>
          </p:nvPr>
        </p:nvSpPr>
        <p:spPr>
          <a:ln/>
        </p:spPr>
      </p:sp>
      <p:sp>
        <p:nvSpPr>
          <p:cNvPr id="104452" name="Rectangle 3">
            <a:extLst>
              <a:ext uri="{FF2B5EF4-FFF2-40B4-BE49-F238E27FC236}">
                <a16:creationId xmlns:a16="http://schemas.microsoft.com/office/drawing/2014/main" id="{0A0F53B0-1277-5E90-451F-A07A43A6A14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it-IT">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a:extLst>
              <a:ext uri="{FF2B5EF4-FFF2-40B4-BE49-F238E27FC236}">
                <a16:creationId xmlns:a16="http://schemas.microsoft.com/office/drawing/2014/main" id="{FCA88ADC-F188-5CAC-1572-B6FFFC9E873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fld id="{2CC8E6B5-235C-824E-84D5-AD03EFDACA11}" type="slidenum">
              <a:rPr lang="en-US" altLang="it-IT" sz="1200"/>
              <a:pPr eaLnBrk="1" hangingPunct="1"/>
              <a:t>34</a:t>
            </a:fld>
            <a:endParaRPr lang="en-US" altLang="it-IT" sz="1200"/>
          </a:p>
        </p:txBody>
      </p:sp>
      <p:sp>
        <p:nvSpPr>
          <p:cNvPr id="105475" name="Rectangle 2">
            <a:extLst>
              <a:ext uri="{FF2B5EF4-FFF2-40B4-BE49-F238E27FC236}">
                <a16:creationId xmlns:a16="http://schemas.microsoft.com/office/drawing/2014/main" id="{EE2E8F3B-775F-C0CB-5CCC-72B0609395C3}"/>
              </a:ext>
            </a:extLst>
          </p:cNvPr>
          <p:cNvSpPr>
            <a:spLocks noGrp="1" noRot="1" noChangeAspect="1" noChangeArrowheads="1" noTextEdit="1"/>
          </p:cNvSpPr>
          <p:nvPr>
            <p:ph type="sldImg"/>
          </p:nvPr>
        </p:nvSpPr>
        <p:spPr>
          <a:ln/>
        </p:spPr>
      </p:sp>
      <p:sp>
        <p:nvSpPr>
          <p:cNvPr id="105476" name="Rectangle 3">
            <a:extLst>
              <a:ext uri="{FF2B5EF4-FFF2-40B4-BE49-F238E27FC236}">
                <a16:creationId xmlns:a16="http://schemas.microsoft.com/office/drawing/2014/main" id="{64196F22-0C06-F87B-E443-16665B32532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it-IT">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a:extLst>
              <a:ext uri="{FF2B5EF4-FFF2-40B4-BE49-F238E27FC236}">
                <a16:creationId xmlns:a16="http://schemas.microsoft.com/office/drawing/2014/main" id="{B3881791-06E5-1C11-5892-E8D8654F595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fld id="{265BE640-F98E-A849-B0C9-2FE798957889}" type="slidenum">
              <a:rPr lang="en-US" altLang="it-IT" sz="1200"/>
              <a:pPr eaLnBrk="1" hangingPunct="1"/>
              <a:t>35</a:t>
            </a:fld>
            <a:endParaRPr lang="en-US" altLang="it-IT" sz="1200"/>
          </a:p>
        </p:txBody>
      </p:sp>
      <p:sp>
        <p:nvSpPr>
          <p:cNvPr id="106499" name="Rectangle 2">
            <a:extLst>
              <a:ext uri="{FF2B5EF4-FFF2-40B4-BE49-F238E27FC236}">
                <a16:creationId xmlns:a16="http://schemas.microsoft.com/office/drawing/2014/main" id="{2D2309A9-67C1-1B7F-443F-8258652E4236}"/>
              </a:ext>
            </a:extLst>
          </p:cNvPr>
          <p:cNvSpPr>
            <a:spLocks noGrp="1" noRot="1" noChangeAspect="1" noChangeArrowheads="1" noTextEdit="1"/>
          </p:cNvSpPr>
          <p:nvPr>
            <p:ph type="sldImg"/>
          </p:nvPr>
        </p:nvSpPr>
        <p:spPr>
          <a:ln/>
        </p:spPr>
      </p:sp>
      <p:sp>
        <p:nvSpPr>
          <p:cNvPr id="106500" name="Rectangle 3">
            <a:extLst>
              <a:ext uri="{FF2B5EF4-FFF2-40B4-BE49-F238E27FC236}">
                <a16:creationId xmlns:a16="http://schemas.microsoft.com/office/drawing/2014/main" id="{9C241593-8B26-C291-DF03-6756FD48447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it-IT">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a:extLst>
              <a:ext uri="{FF2B5EF4-FFF2-40B4-BE49-F238E27FC236}">
                <a16:creationId xmlns:a16="http://schemas.microsoft.com/office/drawing/2014/main" id="{0DA1B563-5EFD-E803-C3BA-D16DFA7EACD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fld id="{9BCF2D4F-B622-2A43-BE0C-3332FD28EE3F}" type="slidenum">
              <a:rPr lang="en-US" altLang="it-IT" sz="1200"/>
              <a:pPr eaLnBrk="1" hangingPunct="1"/>
              <a:t>36</a:t>
            </a:fld>
            <a:endParaRPr lang="en-US" altLang="it-IT" sz="1200"/>
          </a:p>
        </p:txBody>
      </p:sp>
      <p:sp>
        <p:nvSpPr>
          <p:cNvPr id="107523" name="Rectangle 2">
            <a:extLst>
              <a:ext uri="{FF2B5EF4-FFF2-40B4-BE49-F238E27FC236}">
                <a16:creationId xmlns:a16="http://schemas.microsoft.com/office/drawing/2014/main" id="{3916DBE4-54FA-F374-A04C-3FC70E60AF95}"/>
              </a:ext>
            </a:extLst>
          </p:cNvPr>
          <p:cNvSpPr>
            <a:spLocks noGrp="1" noRot="1" noChangeAspect="1" noChangeArrowheads="1" noTextEdit="1"/>
          </p:cNvSpPr>
          <p:nvPr>
            <p:ph type="sldImg"/>
          </p:nvPr>
        </p:nvSpPr>
        <p:spPr>
          <a:ln/>
        </p:spPr>
      </p:sp>
      <p:sp>
        <p:nvSpPr>
          <p:cNvPr id="107524" name="Rectangle 3">
            <a:extLst>
              <a:ext uri="{FF2B5EF4-FFF2-40B4-BE49-F238E27FC236}">
                <a16:creationId xmlns:a16="http://schemas.microsoft.com/office/drawing/2014/main" id="{04BAC1F0-858B-F3CC-050F-8324D0C5528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it-IT">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a:extLst>
              <a:ext uri="{FF2B5EF4-FFF2-40B4-BE49-F238E27FC236}">
                <a16:creationId xmlns:a16="http://schemas.microsoft.com/office/drawing/2014/main" id="{EABD544E-96CA-0829-C716-F9846A18BFC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fld id="{BD42FF2D-0CB8-9244-8678-A2654B2EE70A}" type="slidenum">
              <a:rPr lang="en-US" altLang="it-IT" sz="1200"/>
              <a:pPr eaLnBrk="1" hangingPunct="1"/>
              <a:t>37</a:t>
            </a:fld>
            <a:endParaRPr lang="en-US" altLang="it-IT" sz="1200"/>
          </a:p>
        </p:txBody>
      </p:sp>
      <p:sp>
        <p:nvSpPr>
          <p:cNvPr id="108547" name="Rectangle 2">
            <a:extLst>
              <a:ext uri="{FF2B5EF4-FFF2-40B4-BE49-F238E27FC236}">
                <a16:creationId xmlns:a16="http://schemas.microsoft.com/office/drawing/2014/main" id="{5DA1BEA0-1A16-FA54-0A58-C86DE09EF899}"/>
              </a:ext>
            </a:extLst>
          </p:cNvPr>
          <p:cNvSpPr>
            <a:spLocks noGrp="1" noRot="1" noChangeAspect="1" noChangeArrowheads="1" noTextEdit="1"/>
          </p:cNvSpPr>
          <p:nvPr>
            <p:ph type="sldImg"/>
          </p:nvPr>
        </p:nvSpPr>
        <p:spPr>
          <a:ln/>
        </p:spPr>
      </p:sp>
      <p:sp>
        <p:nvSpPr>
          <p:cNvPr id="108548" name="Rectangle 3">
            <a:extLst>
              <a:ext uri="{FF2B5EF4-FFF2-40B4-BE49-F238E27FC236}">
                <a16:creationId xmlns:a16="http://schemas.microsoft.com/office/drawing/2014/main" id="{3B70615E-B728-9D3D-A3A0-53075FB68BD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it-IT">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a:extLst>
              <a:ext uri="{FF2B5EF4-FFF2-40B4-BE49-F238E27FC236}">
                <a16:creationId xmlns:a16="http://schemas.microsoft.com/office/drawing/2014/main" id="{F6FB6DE2-C661-F403-05BB-881CD0EC3B7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fld id="{61F041AD-A3F0-6F4D-B5FE-A40EB7A026B7}" type="slidenum">
              <a:rPr lang="en-US" altLang="it-IT" sz="1200"/>
              <a:pPr eaLnBrk="1" hangingPunct="1"/>
              <a:t>38</a:t>
            </a:fld>
            <a:endParaRPr lang="en-US" altLang="it-IT" sz="1200"/>
          </a:p>
        </p:txBody>
      </p:sp>
      <p:sp>
        <p:nvSpPr>
          <p:cNvPr id="109571" name="Rectangle 2">
            <a:extLst>
              <a:ext uri="{FF2B5EF4-FFF2-40B4-BE49-F238E27FC236}">
                <a16:creationId xmlns:a16="http://schemas.microsoft.com/office/drawing/2014/main" id="{AF7AA8FB-A168-C17E-2ADE-1C9F7239EB3A}"/>
              </a:ext>
            </a:extLst>
          </p:cNvPr>
          <p:cNvSpPr>
            <a:spLocks noGrp="1" noRot="1" noChangeAspect="1" noChangeArrowheads="1" noTextEdit="1"/>
          </p:cNvSpPr>
          <p:nvPr>
            <p:ph type="sldImg"/>
          </p:nvPr>
        </p:nvSpPr>
        <p:spPr>
          <a:ln/>
        </p:spPr>
      </p:sp>
      <p:sp>
        <p:nvSpPr>
          <p:cNvPr id="109572" name="Rectangle 3">
            <a:extLst>
              <a:ext uri="{FF2B5EF4-FFF2-40B4-BE49-F238E27FC236}">
                <a16:creationId xmlns:a16="http://schemas.microsoft.com/office/drawing/2014/main" id="{6C2E2457-EF27-9A55-EA2E-089E3B0AC45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it-IT">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a:extLst>
              <a:ext uri="{FF2B5EF4-FFF2-40B4-BE49-F238E27FC236}">
                <a16:creationId xmlns:a16="http://schemas.microsoft.com/office/drawing/2014/main" id="{A913560D-4F83-E534-29E4-5B8316D91E0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fld id="{23516BD1-C3D2-8045-9840-153D4F03632E}" type="slidenum">
              <a:rPr lang="en-US" altLang="it-IT" sz="1200"/>
              <a:pPr eaLnBrk="1" hangingPunct="1"/>
              <a:t>39</a:t>
            </a:fld>
            <a:endParaRPr lang="en-US" altLang="it-IT" sz="1200"/>
          </a:p>
        </p:txBody>
      </p:sp>
      <p:sp>
        <p:nvSpPr>
          <p:cNvPr id="110595" name="Rectangle 2">
            <a:extLst>
              <a:ext uri="{FF2B5EF4-FFF2-40B4-BE49-F238E27FC236}">
                <a16:creationId xmlns:a16="http://schemas.microsoft.com/office/drawing/2014/main" id="{CD3BA9AE-247A-E84D-49D2-E1CE4D1B386C}"/>
              </a:ext>
            </a:extLst>
          </p:cNvPr>
          <p:cNvSpPr>
            <a:spLocks noGrp="1" noRot="1" noChangeAspect="1" noChangeArrowheads="1" noTextEdit="1"/>
          </p:cNvSpPr>
          <p:nvPr>
            <p:ph type="sldImg"/>
          </p:nvPr>
        </p:nvSpPr>
        <p:spPr>
          <a:ln/>
        </p:spPr>
      </p:sp>
      <p:sp>
        <p:nvSpPr>
          <p:cNvPr id="110596" name="Rectangle 3">
            <a:extLst>
              <a:ext uri="{FF2B5EF4-FFF2-40B4-BE49-F238E27FC236}">
                <a16:creationId xmlns:a16="http://schemas.microsoft.com/office/drawing/2014/main" id="{961803A8-65B2-A40B-441A-D5AAF8FCFBD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it-IT">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a:extLst>
              <a:ext uri="{FF2B5EF4-FFF2-40B4-BE49-F238E27FC236}">
                <a16:creationId xmlns:a16="http://schemas.microsoft.com/office/drawing/2014/main" id="{15DE7CA5-F8E6-8C2B-DA5D-B1646304BEB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fld id="{5BE01DFA-EA70-894E-A979-22E69D057EE8}" type="slidenum">
              <a:rPr lang="en-US" altLang="it-IT" sz="1200"/>
              <a:pPr eaLnBrk="1" hangingPunct="1"/>
              <a:t>40</a:t>
            </a:fld>
            <a:endParaRPr lang="en-US" altLang="it-IT" sz="1200"/>
          </a:p>
        </p:txBody>
      </p:sp>
      <p:sp>
        <p:nvSpPr>
          <p:cNvPr id="111619" name="Rectangle 2">
            <a:extLst>
              <a:ext uri="{FF2B5EF4-FFF2-40B4-BE49-F238E27FC236}">
                <a16:creationId xmlns:a16="http://schemas.microsoft.com/office/drawing/2014/main" id="{F9CDCE9C-F304-F3E2-E284-16BC72FE958E}"/>
              </a:ext>
            </a:extLst>
          </p:cNvPr>
          <p:cNvSpPr>
            <a:spLocks noGrp="1" noRot="1" noChangeAspect="1" noChangeArrowheads="1" noTextEdit="1"/>
          </p:cNvSpPr>
          <p:nvPr>
            <p:ph type="sldImg"/>
          </p:nvPr>
        </p:nvSpPr>
        <p:spPr>
          <a:ln/>
        </p:spPr>
      </p:sp>
      <p:sp>
        <p:nvSpPr>
          <p:cNvPr id="111620" name="Rectangle 3">
            <a:extLst>
              <a:ext uri="{FF2B5EF4-FFF2-40B4-BE49-F238E27FC236}">
                <a16:creationId xmlns:a16="http://schemas.microsoft.com/office/drawing/2014/main" id="{12ADF3B7-5A14-2748-D20B-6B5B2B1AF93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it-IT">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7219A059-33BD-A974-ADC6-B92B11F9212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fld id="{34DBB818-8AE7-F549-BE52-0D13907887AF}" type="slidenum">
              <a:rPr lang="en-US" altLang="it-IT" sz="1200"/>
              <a:pPr eaLnBrk="1" hangingPunct="1"/>
              <a:t>3</a:t>
            </a:fld>
            <a:endParaRPr lang="en-US" altLang="it-IT" sz="1200"/>
          </a:p>
        </p:txBody>
      </p:sp>
      <p:sp>
        <p:nvSpPr>
          <p:cNvPr id="84995" name="Rectangle 1026">
            <a:extLst>
              <a:ext uri="{FF2B5EF4-FFF2-40B4-BE49-F238E27FC236}">
                <a16:creationId xmlns:a16="http://schemas.microsoft.com/office/drawing/2014/main" id="{5D95A382-8BFC-CC19-615B-45F15957F4CF}"/>
              </a:ext>
            </a:extLst>
          </p:cNvPr>
          <p:cNvSpPr>
            <a:spLocks noGrp="1" noRot="1" noChangeAspect="1" noChangeArrowheads="1" noTextEdit="1"/>
          </p:cNvSpPr>
          <p:nvPr>
            <p:ph type="sldImg"/>
          </p:nvPr>
        </p:nvSpPr>
        <p:spPr>
          <a:ln/>
        </p:spPr>
      </p:sp>
      <p:sp>
        <p:nvSpPr>
          <p:cNvPr id="84996" name="Rectangle 1027">
            <a:extLst>
              <a:ext uri="{FF2B5EF4-FFF2-40B4-BE49-F238E27FC236}">
                <a16:creationId xmlns:a16="http://schemas.microsoft.com/office/drawing/2014/main" id="{8FF003BB-CA4C-E9D5-7ACF-12778C932AF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it-IT">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a:extLst>
              <a:ext uri="{FF2B5EF4-FFF2-40B4-BE49-F238E27FC236}">
                <a16:creationId xmlns:a16="http://schemas.microsoft.com/office/drawing/2014/main" id="{77B7ACBC-FEC4-4F13-A14A-13EE543E7B5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fld id="{3CD53F52-F6D8-724A-A68C-7627EBCE06FB}" type="slidenum">
              <a:rPr lang="en-US" altLang="it-IT" sz="1200"/>
              <a:pPr eaLnBrk="1" hangingPunct="1"/>
              <a:t>41</a:t>
            </a:fld>
            <a:endParaRPr lang="en-US" altLang="it-IT" sz="1200"/>
          </a:p>
        </p:txBody>
      </p:sp>
      <p:sp>
        <p:nvSpPr>
          <p:cNvPr id="112643" name="Rectangle 2">
            <a:extLst>
              <a:ext uri="{FF2B5EF4-FFF2-40B4-BE49-F238E27FC236}">
                <a16:creationId xmlns:a16="http://schemas.microsoft.com/office/drawing/2014/main" id="{2B245618-BF43-82FF-8CD7-582BA23435D2}"/>
              </a:ext>
            </a:extLst>
          </p:cNvPr>
          <p:cNvSpPr>
            <a:spLocks noGrp="1" noRot="1" noChangeAspect="1" noChangeArrowheads="1" noTextEdit="1"/>
          </p:cNvSpPr>
          <p:nvPr>
            <p:ph type="sldImg"/>
          </p:nvPr>
        </p:nvSpPr>
        <p:spPr>
          <a:ln/>
        </p:spPr>
      </p:sp>
      <p:sp>
        <p:nvSpPr>
          <p:cNvPr id="112644" name="Rectangle 3">
            <a:extLst>
              <a:ext uri="{FF2B5EF4-FFF2-40B4-BE49-F238E27FC236}">
                <a16:creationId xmlns:a16="http://schemas.microsoft.com/office/drawing/2014/main" id="{C530915F-0719-CE2F-7F40-FC49858418C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it-IT">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a:extLst>
              <a:ext uri="{FF2B5EF4-FFF2-40B4-BE49-F238E27FC236}">
                <a16:creationId xmlns:a16="http://schemas.microsoft.com/office/drawing/2014/main" id="{FB939398-A9BF-55E7-F3EC-AAFB85BFD93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fld id="{ED257DEE-0D7C-EC48-84F4-60E2AFEBA984}" type="slidenum">
              <a:rPr lang="en-US" altLang="it-IT" sz="1200"/>
              <a:pPr eaLnBrk="1" hangingPunct="1"/>
              <a:t>42</a:t>
            </a:fld>
            <a:endParaRPr lang="en-US" altLang="it-IT" sz="1200"/>
          </a:p>
        </p:txBody>
      </p:sp>
      <p:sp>
        <p:nvSpPr>
          <p:cNvPr id="113667" name="Rectangle 2">
            <a:extLst>
              <a:ext uri="{FF2B5EF4-FFF2-40B4-BE49-F238E27FC236}">
                <a16:creationId xmlns:a16="http://schemas.microsoft.com/office/drawing/2014/main" id="{D6E5C0D2-7C6C-3511-B76F-F50BB1F94BE8}"/>
              </a:ext>
            </a:extLst>
          </p:cNvPr>
          <p:cNvSpPr>
            <a:spLocks noGrp="1" noRot="1" noChangeAspect="1" noChangeArrowheads="1" noTextEdit="1"/>
          </p:cNvSpPr>
          <p:nvPr>
            <p:ph type="sldImg"/>
          </p:nvPr>
        </p:nvSpPr>
        <p:spPr>
          <a:ln/>
        </p:spPr>
      </p:sp>
      <p:sp>
        <p:nvSpPr>
          <p:cNvPr id="113668" name="Rectangle 3">
            <a:extLst>
              <a:ext uri="{FF2B5EF4-FFF2-40B4-BE49-F238E27FC236}">
                <a16:creationId xmlns:a16="http://schemas.microsoft.com/office/drawing/2014/main" id="{FD0EE008-C74B-23B3-A021-74A23FDD65F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it-IT">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a:extLst>
              <a:ext uri="{FF2B5EF4-FFF2-40B4-BE49-F238E27FC236}">
                <a16:creationId xmlns:a16="http://schemas.microsoft.com/office/drawing/2014/main" id="{9531A53A-B06C-F387-0F6F-EC682523481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fld id="{B6F5C03E-47A2-894B-8311-34B9055C865D}" type="slidenum">
              <a:rPr lang="en-US" altLang="it-IT" sz="1200"/>
              <a:pPr eaLnBrk="1" hangingPunct="1"/>
              <a:t>43</a:t>
            </a:fld>
            <a:endParaRPr lang="en-US" altLang="it-IT" sz="1200"/>
          </a:p>
        </p:txBody>
      </p:sp>
      <p:sp>
        <p:nvSpPr>
          <p:cNvPr id="114691" name="Rectangle 2">
            <a:extLst>
              <a:ext uri="{FF2B5EF4-FFF2-40B4-BE49-F238E27FC236}">
                <a16:creationId xmlns:a16="http://schemas.microsoft.com/office/drawing/2014/main" id="{5C787C70-C079-B8AE-DE91-E84D81385C0D}"/>
              </a:ext>
            </a:extLst>
          </p:cNvPr>
          <p:cNvSpPr>
            <a:spLocks noGrp="1" noRot="1" noChangeAspect="1" noChangeArrowheads="1" noTextEdit="1"/>
          </p:cNvSpPr>
          <p:nvPr>
            <p:ph type="sldImg"/>
          </p:nvPr>
        </p:nvSpPr>
        <p:spPr>
          <a:solidFill>
            <a:srgbClr val="FFFFFF"/>
          </a:solidFill>
          <a:ln/>
        </p:spPr>
      </p:sp>
      <p:sp>
        <p:nvSpPr>
          <p:cNvPr id="114692" name="Rectangle 3">
            <a:extLst>
              <a:ext uri="{FF2B5EF4-FFF2-40B4-BE49-F238E27FC236}">
                <a16:creationId xmlns:a16="http://schemas.microsoft.com/office/drawing/2014/main" id="{333DC849-3E82-DB7D-F6D7-C2C2E357143E}"/>
              </a:ext>
            </a:extLst>
          </p:cNvPr>
          <p:cNvSpPr>
            <a:spLocks noGrp="1" noChangeArrowheads="1"/>
          </p:cNvSpPr>
          <p:nvPr>
            <p:ph type="body" idx="1"/>
          </p:nvPr>
        </p:nvSpPr>
        <p:spPr>
          <a:xfrm>
            <a:off x="914400" y="4343400"/>
            <a:ext cx="5029200" cy="4114800"/>
          </a:xfrm>
          <a:solidFill>
            <a:srgbClr val="FFFFFF"/>
          </a:solidFill>
          <a:ln>
            <a:solidFill>
              <a:srgbClr val="000000"/>
            </a:solidFill>
          </a:ln>
        </p:spPr>
        <p:txBody>
          <a:bodyPr lIns="91435" tIns="45718" rIns="91435" bIns="45718"/>
          <a:lstStyle/>
          <a:p>
            <a:endParaRPr lang="it-IT" altLang="it-IT">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a:extLst>
              <a:ext uri="{FF2B5EF4-FFF2-40B4-BE49-F238E27FC236}">
                <a16:creationId xmlns:a16="http://schemas.microsoft.com/office/drawing/2014/main" id="{F36EDA20-CF78-3925-E63C-F6148728FA0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fld id="{5808A384-D14E-AE45-A929-570A3407B827}" type="slidenum">
              <a:rPr lang="en-US" altLang="it-IT" sz="1200"/>
              <a:pPr eaLnBrk="1" hangingPunct="1"/>
              <a:t>44</a:t>
            </a:fld>
            <a:endParaRPr lang="en-US" altLang="it-IT" sz="1200"/>
          </a:p>
        </p:txBody>
      </p:sp>
      <p:sp>
        <p:nvSpPr>
          <p:cNvPr id="115715" name="Rectangle 2">
            <a:extLst>
              <a:ext uri="{FF2B5EF4-FFF2-40B4-BE49-F238E27FC236}">
                <a16:creationId xmlns:a16="http://schemas.microsoft.com/office/drawing/2014/main" id="{26A8CB04-A5C4-4AAE-7A42-0C83A212D103}"/>
              </a:ext>
            </a:extLst>
          </p:cNvPr>
          <p:cNvSpPr>
            <a:spLocks noGrp="1" noRot="1" noChangeAspect="1" noChangeArrowheads="1" noTextEdit="1"/>
          </p:cNvSpPr>
          <p:nvPr>
            <p:ph type="sldImg"/>
          </p:nvPr>
        </p:nvSpPr>
        <p:spPr>
          <a:ln/>
        </p:spPr>
      </p:sp>
      <p:sp>
        <p:nvSpPr>
          <p:cNvPr id="115716" name="Rectangle 3">
            <a:extLst>
              <a:ext uri="{FF2B5EF4-FFF2-40B4-BE49-F238E27FC236}">
                <a16:creationId xmlns:a16="http://schemas.microsoft.com/office/drawing/2014/main" id="{F93EC368-686D-F550-E57B-E9D94F05B5B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it-IT">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a:extLst>
              <a:ext uri="{FF2B5EF4-FFF2-40B4-BE49-F238E27FC236}">
                <a16:creationId xmlns:a16="http://schemas.microsoft.com/office/drawing/2014/main" id="{0F5009AD-76E7-85D5-E5BA-0404D17AFC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fld id="{35CD71BE-A93E-1B45-BA69-A096BC9E2189}" type="slidenum">
              <a:rPr lang="en-US" altLang="it-IT" sz="1200"/>
              <a:pPr eaLnBrk="1" hangingPunct="1"/>
              <a:t>45</a:t>
            </a:fld>
            <a:endParaRPr lang="en-US" altLang="it-IT" sz="1200"/>
          </a:p>
        </p:txBody>
      </p:sp>
      <p:sp>
        <p:nvSpPr>
          <p:cNvPr id="116739" name="Rectangle 2">
            <a:extLst>
              <a:ext uri="{FF2B5EF4-FFF2-40B4-BE49-F238E27FC236}">
                <a16:creationId xmlns:a16="http://schemas.microsoft.com/office/drawing/2014/main" id="{220DEE3F-04C9-CD88-1C50-05A6C6719E14}"/>
              </a:ext>
            </a:extLst>
          </p:cNvPr>
          <p:cNvSpPr>
            <a:spLocks noGrp="1" noRot="1" noChangeAspect="1" noChangeArrowheads="1" noTextEdit="1"/>
          </p:cNvSpPr>
          <p:nvPr>
            <p:ph type="sldImg"/>
          </p:nvPr>
        </p:nvSpPr>
        <p:spPr>
          <a:ln/>
        </p:spPr>
      </p:sp>
      <p:sp>
        <p:nvSpPr>
          <p:cNvPr id="116740" name="Rectangle 3">
            <a:extLst>
              <a:ext uri="{FF2B5EF4-FFF2-40B4-BE49-F238E27FC236}">
                <a16:creationId xmlns:a16="http://schemas.microsoft.com/office/drawing/2014/main" id="{35F0CFE8-00C7-D94D-679B-B6CBB34BBB1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it-IT">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a:extLst>
              <a:ext uri="{FF2B5EF4-FFF2-40B4-BE49-F238E27FC236}">
                <a16:creationId xmlns:a16="http://schemas.microsoft.com/office/drawing/2014/main" id="{F2A23CD0-A55E-BD59-8473-FA6DBA0E227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fld id="{82290A4B-505C-304C-974E-882B031D30E2}" type="slidenum">
              <a:rPr lang="en-US" altLang="it-IT" sz="1200"/>
              <a:pPr eaLnBrk="1" hangingPunct="1"/>
              <a:t>46</a:t>
            </a:fld>
            <a:endParaRPr lang="en-US" altLang="it-IT" sz="1200"/>
          </a:p>
        </p:txBody>
      </p:sp>
      <p:sp>
        <p:nvSpPr>
          <p:cNvPr id="117763" name="Rectangle 2">
            <a:extLst>
              <a:ext uri="{FF2B5EF4-FFF2-40B4-BE49-F238E27FC236}">
                <a16:creationId xmlns:a16="http://schemas.microsoft.com/office/drawing/2014/main" id="{AD6EBE56-24D3-D47A-6CA5-FAC263220638}"/>
              </a:ext>
            </a:extLst>
          </p:cNvPr>
          <p:cNvSpPr>
            <a:spLocks noGrp="1" noRot="1" noChangeAspect="1" noChangeArrowheads="1" noTextEdit="1"/>
          </p:cNvSpPr>
          <p:nvPr>
            <p:ph type="sldImg"/>
          </p:nvPr>
        </p:nvSpPr>
        <p:spPr>
          <a:ln/>
        </p:spPr>
      </p:sp>
      <p:sp>
        <p:nvSpPr>
          <p:cNvPr id="117764" name="Rectangle 3">
            <a:extLst>
              <a:ext uri="{FF2B5EF4-FFF2-40B4-BE49-F238E27FC236}">
                <a16:creationId xmlns:a16="http://schemas.microsoft.com/office/drawing/2014/main" id="{ABC17A52-0BBB-C630-8E64-5DDC42BCBA5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it-IT">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a:extLst>
              <a:ext uri="{FF2B5EF4-FFF2-40B4-BE49-F238E27FC236}">
                <a16:creationId xmlns:a16="http://schemas.microsoft.com/office/drawing/2014/main" id="{543854AA-24B4-4B10-78A4-D04500BFEE2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fld id="{98FE2A3C-28E8-E041-BEBD-AF8B0B660B55}" type="slidenum">
              <a:rPr lang="en-US" altLang="it-IT" sz="1200"/>
              <a:pPr eaLnBrk="1" hangingPunct="1"/>
              <a:t>47</a:t>
            </a:fld>
            <a:endParaRPr lang="en-US" altLang="it-IT" sz="1200"/>
          </a:p>
        </p:txBody>
      </p:sp>
      <p:sp>
        <p:nvSpPr>
          <p:cNvPr id="118787" name="Rectangle 2">
            <a:extLst>
              <a:ext uri="{FF2B5EF4-FFF2-40B4-BE49-F238E27FC236}">
                <a16:creationId xmlns:a16="http://schemas.microsoft.com/office/drawing/2014/main" id="{1215C76E-5E6E-99A4-033D-A55A729D23F8}"/>
              </a:ext>
            </a:extLst>
          </p:cNvPr>
          <p:cNvSpPr>
            <a:spLocks noGrp="1" noRot="1" noChangeAspect="1" noChangeArrowheads="1" noTextEdit="1"/>
          </p:cNvSpPr>
          <p:nvPr>
            <p:ph type="sldImg"/>
          </p:nvPr>
        </p:nvSpPr>
        <p:spPr>
          <a:ln/>
        </p:spPr>
      </p:sp>
      <p:sp>
        <p:nvSpPr>
          <p:cNvPr id="118788" name="Rectangle 3">
            <a:extLst>
              <a:ext uri="{FF2B5EF4-FFF2-40B4-BE49-F238E27FC236}">
                <a16:creationId xmlns:a16="http://schemas.microsoft.com/office/drawing/2014/main" id="{9D88188F-9B10-5EB3-7C56-FC27F1CED2C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it-IT">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a:extLst>
              <a:ext uri="{FF2B5EF4-FFF2-40B4-BE49-F238E27FC236}">
                <a16:creationId xmlns:a16="http://schemas.microsoft.com/office/drawing/2014/main" id="{F313D06C-A3DB-BAF4-3403-89752074A21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fld id="{49E486B8-233C-744B-BEFC-1F63B22F72A3}" type="slidenum">
              <a:rPr lang="en-US" altLang="it-IT" sz="1200"/>
              <a:pPr eaLnBrk="1" hangingPunct="1"/>
              <a:t>48</a:t>
            </a:fld>
            <a:endParaRPr lang="en-US" altLang="it-IT" sz="1200"/>
          </a:p>
        </p:txBody>
      </p:sp>
      <p:sp>
        <p:nvSpPr>
          <p:cNvPr id="119811" name="Rectangle 2">
            <a:extLst>
              <a:ext uri="{FF2B5EF4-FFF2-40B4-BE49-F238E27FC236}">
                <a16:creationId xmlns:a16="http://schemas.microsoft.com/office/drawing/2014/main" id="{36B5E24E-D39C-78E3-8C51-BEEFB36DA7E9}"/>
              </a:ext>
            </a:extLst>
          </p:cNvPr>
          <p:cNvSpPr>
            <a:spLocks noGrp="1" noRot="1" noChangeAspect="1" noChangeArrowheads="1" noTextEdit="1"/>
          </p:cNvSpPr>
          <p:nvPr>
            <p:ph type="sldImg"/>
          </p:nvPr>
        </p:nvSpPr>
        <p:spPr>
          <a:ln/>
        </p:spPr>
      </p:sp>
      <p:sp>
        <p:nvSpPr>
          <p:cNvPr id="119812" name="Rectangle 3">
            <a:extLst>
              <a:ext uri="{FF2B5EF4-FFF2-40B4-BE49-F238E27FC236}">
                <a16:creationId xmlns:a16="http://schemas.microsoft.com/office/drawing/2014/main" id="{A4347513-F190-25E6-F73A-C1C32710A9D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it-IT">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a:extLst>
              <a:ext uri="{FF2B5EF4-FFF2-40B4-BE49-F238E27FC236}">
                <a16:creationId xmlns:a16="http://schemas.microsoft.com/office/drawing/2014/main" id="{78AE9ADF-9D16-F2E7-0FC0-56DA590C1FF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fld id="{3DF41CE3-8EEF-1D4A-B67B-4143B6E09448}" type="slidenum">
              <a:rPr lang="en-US" altLang="it-IT" sz="1200"/>
              <a:pPr eaLnBrk="1" hangingPunct="1"/>
              <a:t>49</a:t>
            </a:fld>
            <a:endParaRPr lang="en-US" altLang="it-IT" sz="1200"/>
          </a:p>
        </p:txBody>
      </p:sp>
      <p:sp>
        <p:nvSpPr>
          <p:cNvPr id="120835" name="Rectangle 2">
            <a:extLst>
              <a:ext uri="{FF2B5EF4-FFF2-40B4-BE49-F238E27FC236}">
                <a16:creationId xmlns:a16="http://schemas.microsoft.com/office/drawing/2014/main" id="{876D1A34-F7B2-7119-DBB8-BCFBBFF7E57C}"/>
              </a:ext>
            </a:extLst>
          </p:cNvPr>
          <p:cNvSpPr>
            <a:spLocks noGrp="1" noRot="1" noChangeAspect="1" noChangeArrowheads="1" noTextEdit="1"/>
          </p:cNvSpPr>
          <p:nvPr>
            <p:ph type="sldImg"/>
          </p:nvPr>
        </p:nvSpPr>
        <p:spPr>
          <a:ln/>
        </p:spPr>
      </p:sp>
      <p:sp>
        <p:nvSpPr>
          <p:cNvPr id="120836" name="Rectangle 3">
            <a:extLst>
              <a:ext uri="{FF2B5EF4-FFF2-40B4-BE49-F238E27FC236}">
                <a16:creationId xmlns:a16="http://schemas.microsoft.com/office/drawing/2014/main" id="{27FD2029-4BFC-DB6D-C34D-DF1BB69946D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it-IT">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a:extLst>
              <a:ext uri="{FF2B5EF4-FFF2-40B4-BE49-F238E27FC236}">
                <a16:creationId xmlns:a16="http://schemas.microsoft.com/office/drawing/2014/main" id="{E254E84A-A7B5-BA48-7BB2-5F0A0A26D27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fld id="{DF621D47-3BDB-F34B-8886-2AF1566553ED}" type="slidenum">
              <a:rPr lang="en-US" altLang="it-IT" sz="1200"/>
              <a:pPr eaLnBrk="1" hangingPunct="1"/>
              <a:t>50</a:t>
            </a:fld>
            <a:endParaRPr lang="en-US" altLang="it-IT" sz="1200"/>
          </a:p>
        </p:txBody>
      </p:sp>
      <p:sp>
        <p:nvSpPr>
          <p:cNvPr id="121859" name="Rectangle 2">
            <a:extLst>
              <a:ext uri="{FF2B5EF4-FFF2-40B4-BE49-F238E27FC236}">
                <a16:creationId xmlns:a16="http://schemas.microsoft.com/office/drawing/2014/main" id="{52FCED8C-E3AC-A376-DCA7-8E342A348E00}"/>
              </a:ext>
            </a:extLst>
          </p:cNvPr>
          <p:cNvSpPr>
            <a:spLocks noGrp="1" noRot="1" noChangeAspect="1" noChangeArrowheads="1" noTextEdit="1"/>
          </p:cNvSpPr>
          <p:nvPr>
            <p:ph type="sldImg"/>
          </p:nvPr>
        </p:nvSpPr>
        <p:spPr>
          <a:ln/>
        </p:spPr>
      </p:sp>
      <p:sp>
        <p:nvSpPr>
          <p:cNvPr id="121860" name="Rectangle 3">
            <a:extLst>
              <a:ext uri="{FF2B5EF4-FFF2-40B4-BE49-F238E27FC236}">
                <a16:creationId xmlns:a16="http://schemas.microsoft.com/office/drawing/2014/main" id="{4A74ED89-28CF-5CAE-8847-20FD02F567E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it-IT">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a:extLst>
              <a:ext uri="{FF2B5EF4-FFF2-40B4-BE49-F238E27FC236}">
                <a16:creationId xmlns:a16="http://schemas.microsoft.com/office/drawing/2014/main" id="{2E8D9E62-97E6-B912-99AA-787F9D74E01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fld id="{9C3A7E25-26A0-0645-94D3-822E9A9C8482}" type="slidenum">
              <a:rPr lang="en-US" altLang="it-IT" sz="1200"/>
              <a:pPr eaLnBrk="1" hangingPunct="1"/>
              <a:t>4</a:t>
            </a:fld>
            <a:endParaRPr lang="en-US" altLang="it-IT" sz="1200"/>
          </a:p>
        </p:txBody>
      </p:sp>
      <p:sp>
        <p:nvSpPr>
          <p:cNvPr id="86019" name="Rectangle 2">
            <a:extLst>
              <a:ext uri="{FF2B5EF4-FFF2-40B4-BE49-F238E27FC236}">
                <a16:creationId xmlns:a16="http://schemas.microsoft.com/office/drawing/2014/main" id="{C06C2573-A35D-8D92-0789-D52E5755723C}"/>
              </a:ext>
            </a:extLst>
          </p:cNvPr>
          <p:cNvSpPr>
            <a:spLocks noGrp="1" noRot="1" noChangeAspect="1" noChangeArrowheads="1" noTextEdit="1"/>
          </p:cNvSpPr>
          <p:nvPr>
            <p:ph type="sldImg"/>
          </p:nvPr>
        </p:nvSpPr>
        <p:spPr>
          <a:solidFill>
            <a:srgbClr val="FFFFFF"/>
          </a:solidFill>
          <a:ln/>
        </p:spPr>
      </p:sp>
      <p:sp>
        <p:nvSpPr>
          <p:cNvPr id="86020" name="Rectangle 3">
            <a:extLst>
              <a:ext uri="{FF2B5EF4-FFF2-40B4-BE49-F238E27FC236}">
                <a16:creationId xmlns:a16="http://schemas.microsoft.com/office/drawing/2014/main" id="{9AC8BA86-A687-38E6-5FE0-89D5C6C4989D}"/>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it-IT" altLang="it-IT">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a:extLst>
              <a:ext uri="{FF2B5EF4-FFF2-40B4-BE49-F238E27FC236}">
                <a16:creationId xmlns:a16="http://schemas.microsoft.com/office/drawing/2014/main" id="{2F039504-1A09-C45D-3D7F-8F3A52560C6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fld id="{51931048-BA4C-5441-B1F7-00477BD19C5F}" type="slidenum">
              <a:rPr lang="en-US" altLang="it-IT" sz="1200"/>
              <a:pPr eaLnBrk="1" hangingPunct="1"/>
              <a:t>51</a:t>
            </a:fld>
            <a:endParaRPr lang="en-US" altLang="it-IT" sz="1200"/>
          </a:p>
        </p:txBody>
      </p:sp>
      <p:sp>
        <p:nvSpPr>
          <p:cNvPr id="122883" name="Rectangle 2">
            <a:extLst>
              <a:ext uri="{FF2B5EF4-FFF2-40B4-BE49-F238E27FC236}">
                <a16:creationId xmlns:a16="http://schemas.microsoft.com/office/drawing/2014/main" id="{2E77F793-5D91-097F-D900-EE8379ECE1F0}"/>
              </a:ext>
            </a:extLst>
          </p:cNvPr>
          <p:cNvSpPr>
            <a:spLocks noGrp="1" noRot="1" noChangeAspect="1" noChangeArrowheads="1" noTextEdit="1"/>
          </p:cNvSpPr>
          <p:nvPr>
            <p:ph type="sldImg"/>
          </p:nvPr>
        </p:nvSpPr>
        <p:spPr>
          <a:ln/>
        </p:spPr>
      </p:sp>
      <p:sp>
        <p:nvSpPr>
          <p:cNvPr id="122884" name="Rectangle 3">
            <a:extLst>
              <a:ext uri="{FF2B5EF4-FFF2-40B4-BE49-F238E27FC236}">
                <a16:creationId xmlns:a16="http://schemas.microsoft.com/office/drawing/2014/main" id="{3C84C267-E120-7A2B-EA7D-CB3B3C0A20D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it-IT">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a:extLst>
              <a:ext uri="{FF2B5EF4-FFF2-40B4-BE49-F238E27FC236}">
                <a16:creationId xmlns:a16="http://schemas.microsoft.com/office/drawing/2014/main" id="{C1FB88BC-7C62-FC0B-6CC9-2C944C6AACA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fld id="{079C9869-6F1D-1845-B519-89B4149BEE82}" type="slidenum">
              <a:rPr lang="en-US" altLang="it-IT" sz="1200"/>
              <a:pPr eaLnBrk="1" hangingPunct="1"/>
              <a:t>52</a:t>
            </a:fld>
            <a:endParaRPr lang="en-US" altLang="it-IT" sz="1200"/>
          </a:p>
        </p:txBody>
      </p:sp>
      <p:sp>
        <p:nvSpPr>
          <p:cNvPr id="123907" name="Rectangle 2">
            <a:extLst>
              <a:ext uri="{FF2B5EF4-FFF2-40B4-BE49-F238E27FC236}">
                <a16:creationId xmlns:a16="http://schemas.microsoft.com/office/drawing/2014/main" id="{2FBA6304-0FA0-74E4-926A-B4C5EF35DB75}"/>
              </a:ext>
            </a:extLst>
          </p:cNvPr>
          <p:cNvSpPr>
            <a:spLocks noGrp="1" noRot="1" noChangeAspect="1" noChangeArrowheads="1" noTextEdit="1"/>
          </p:cNvSpPr>
          <p:nvPr>
            <p:ph type="sldImg"/>
          </p:nvPr>
        </p:nvSpPr>
        <p:spPr>
          <a:ln/>
        </p:spPr>
      </p:sp>
      <p:sp>
        <p:nvSpPr>
          <p:cNvPr id="123908" name="Rectangle 3">
            <a:extLst>
              <a:ext uri="{FF2B5EF4-FFF2-40B4-BE49-F238E27FC236}">
                <a16:creationId xmlns:a16="http://schemas.microsoft.com/office/drawing/2014/main" id="{F1C64376-8876-873F-4600-59558A59149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it-IT">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a:extLst>
              <a:ext uri="{FF2B5EF4-FFF2-40B4-BE49-F238E27FC236}">
                <a16:creationId xmlns:a16="http://schemas.microsoft.com/office/drawing/2014/main" id="{4046DEF8-0AD0-1EA0-3F17-2E85CA3DF7A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fld id="{9D572A68-0329-3F41-8935-745BC6D37EE6}" type="slidenum">
              <a:rPr lang="en-US" altLang="it-IT" sz="1200"/>
              <a:pPr eaLnBrk="1" hangingPunct="1"/>
              <a:t>53</a:t>
            </a:fld>
            <a:endParaRPr lang="en-US" altLang="it-IT" sz="1200"/>
          </a:p>
        </p:txBody>
      </p:sp>
      <p:sp>
        <p:nvSpPr>
          <p:cNvPr id="124931" name="Rectangle 2">
            <a:extLst>
              <a:ext uri="{FF2B5EF4-FFF2-40B4-BE49-F238E27FC236}">
                <a16:creationId xmlns:a16="http://schemas.microsoft.com/office/drawing/2014/main" id="{96B85AAD-B8E0-A789-FB04-8ADE2EEDF682}"/>
              </a:ext>
            </a:extLst>
          </p:cNvPr>
          <p:cNvSpPr>
            <a:spLocks noGrp="1" noRot="1" noChangeAspect="1" noChangeArrowheads="1" noTextEdit="1"/>
          </p:cNvSpPr>
          <p:nvPr>
            <p:ph type="sldImg"/>
          </p:nvPr>
        </p:nvSpPr>
        <p:spPr>
          <a:ln/>
        </p:spPr>
      </p:sp>
      <p:sp>
        <p:nvSpPr>
          <p:cNvPr id="124932" name="Rectangle 3">
            <a:extLst>
              <a:ext uri="{FF2B5EF4-FFF2-40B4-BE49-F238E27FC236}">
                <a16:creationId xmlns:a16="http://schemas.microsoft.com/office/drawing/2014/main" id="{49E16706-646C-51CE-4A60-0DBDC42E814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it-IT">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a:extLst>
              <a:ext uri="{FF2B5EF4-FFF2-40B4-BE49-F238E27FC236}">
                <a16:creationId xmlns:a16="http://schemas.microsoft.com/office/drawing/2014/main" id="{67333F44-62DC-321A-3BF6-67736638319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fld id="{1386E19F-9F86-9E48-8C91-DFD98188994D}" type="slidenum">
              <a:rPr lang="en-US" altLang="it-IT" sz="1200"/>
              <a:pPr eaLnBrk="1" hangingPunct="1"/>
              <a:t>54</a:t>
            </a:fld>
            <a:endParaRPr lang="en-US" altLang="it-IT" sz="1200"/>
          </a:p>
        </p:txBody>
      </p:sp>
      <p:sp>
        <p:nvSpPr>
          <p:cNvPr id="125955" name="Rectangle 2">
            <a:extLst>
              <a:ext uri="{FF2B5EF4-FFF2-40B4-BE49-F238E27FC236}">
                <a16:creationId xmlns:a16="http://schemas.microsoft.com/office/drawing/2014/main" id="{18C5C19C-0B2C-65B1-A70D-CBB7AEFECD39}"/>
              </a:ext>
            </a:extLst>
          </p:cNvPr>
          <p:cNvSpPr>
            <a:spLocks noGrp="1" noRot="1" noChangeAspect="1" noChangeArrowheads="1" noTextEdit="1"/>
          </p:cNvSpPr>
          <p:nvPr>
            <p:ph type="sldImg"/>
          </p:nvPr>
        </p:nvSpPr>
        <p:spPr>
          <a:ln/>
        </p:spPr>
      </p:sp>
      <p:sp>
        <p:nvSpPr>
          <p:cNvPr id="125956" name="Rectangle 3">
            <a:extLst>
              <a:ext uri="{FF2B5EF4-FFF2-40B4-BE49-F238E27FC236}">
                <a16:creationId xmlns:a16="http://schemas.microsoft.com/office/drawing/2014/main" id="{CB00222D-CFE3-0A90-FD18-B434D131CC2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it-IT">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a:extLst>
              <a:ext uri="{FF2B5EF4-FFF2-40B4-BE49-F238E27FC236}">
                <a16:creationId xmlns:a16="http://schemas.microsoft.com/office/drawing/2014/main" id="{4B7E50FC-A8B6-3EF5-6D9D-B0048248D0C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fld id="{47E49F3D-DEA6-2143-92CE-A8CE55D80888}" type="slidenum">
              <a:rPr lang="en-US" altLang="it-IT" sz="1200"/>
              <a:pPr eaLnBrk="1" hangingPunct="1"/>
              <a:t>55</a:t>
            </a:fld>
            <a:endParaRPr lang="en-US" altLang="it-IT" sz="1200"/>
          </a:p>
        </p:txBody>
      </p:sp>
      <p:sp>
        <p:nvSpPr>
          <p:cNvPr id="126979" name="Rectangle 2">
            <a:extLst>
              <a:ext uri="{FF2B5EF4-FFF2-40B4-BE49-F238E27FC236}">
                <a16:creationId xmlns:a16="http://schemas.microsoft.com/office/drawing/2014/main" id="{415BCEA7-5581-551E-E191-A893D1D57112}"/>
              </a:ext>
            </a:extLst>
          </p:cNvPr>
          <p:cNvSpPr>
            <a:spLocks noGrp="1" noRot="1" noChangeAspect="1" noChangeArrowheads="1" noTextEdit="1"/>
          </p:cNvSpPr>
          <p:nvPr>
            <p:ph type="sldImg"/>
          </p:nvPr>
        </p:nvSpPr>
        <p:spPr>
          <a:ln/>
        </p:spPr>
      </p:sp>
      <p:sp>
        <p:nvSpPr>
          <p:cNvPr id="126980" name="Rectangle 3">
            <a:extLst>
              <a:ext uri="{FF2B5EF4-FFF2-40B4-BE49-F238E27FC236}">
                <a16:creationId xmlns:a16="http://schemas.microsoft.com/office/drawing/2014/main" id="{0A986113-B33F-6FD6-A16F-8A8B0890C00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it-IT">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a:extLst>
              <a:ext uri="{FF2B5EF4-FFF2-40B4-BE49-F238E27FC236}">
                <a16:creationId xmlns:a16="http://schemas.microsoft.com/office/drawing/2014/main" id="{BACCFBF0-035F-99A9-26F2-D9098C68B09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fld id="{47056A4B-E3F7-944E-B7E2-BF22291DDE24}" type="slidenum">
              <a:rPr lang="en-US" altLang="it-IT" sz="1200"/>
              <a:pPr eaLnBrk="1" hangingPunct="1"/>
              <a:t>56</a:t>
            </a:fld>
            <a:endParaRPr lang="en-US" altLang="it-IT" sz="1200"/>
          </a:p>
        </p:txBody>
      </p:sp>
      <p:sp>
        <p:nvSpPr>
          <p:cNvPr id="128003" name="Rectangle 2">
            <a:extLst>
              <a:ext uri="{FF2B5EF4-FFF2-40B4-BE49-F238E27FC236}">
                <a16:creationId xmlns:a16="http://schemas.microsoft.com/office/drawing/2014/main" id="{FEF5C4CE-C98C-CB16-F335-BD045147AE82}"/>
              </a:ext>
            </a:extLst>
          </p:cNvPr>
          <p:cNvSpPr>
            <a:spLocks noGrp="1" noRot="1" noChangeAspect="1" noChangeArrowheads="1" noTextEdit="1"/>
          </p:cNvSpPr>
          <p:nvPr>
            <p:ph type="sldImg"/>
          </p:nvPr>
        </p:nvSpPr>
        <p:spPr>
          <a:ln/>
        </p:spPr>
      </p:sp>
      <p:sp>
        <p:nvSpPr>
          <p:cNvPr id="128004" name="Rectangle 3">
            <a:extLst>
              <a:ext uri="{FF2B5EF4-FFF2-40B4-BE49-F238E27FC236}">
                <a16:creationId xmlns:a16="http://schemas.microsoft.com/office/drawing/2014/main" id="{89B307CC-3736-C77F-30DA-7633A847420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it-IT">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a:extLst>
              <a:ext uri="{FF2B5EF4-FFF2-40B4-BE49-F238E27FC236}">
                <a16:creationId xmlns:a16="http://schemas.microsoft.com/office/drawing/2014/main" id="{6412490A-4A85-9728-C53D-FEBDF9B3084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fld id="{95F9EFE2-0044-1E4E-A905-C2BE43250CB5}" type="slidenum">
              <a:rPr lang="en-US" altLang="it-IT" sz="1200"/>
              <a:pPr eaLnBrk="1" hangingPunct="1"/>
              <a:t>57</a:t>
            </a:fld>
            <a:endParaRPr lang="en-US" altLang="it-IT" sz="1200"/>
          </a:p>
        </p:txBody>
      </p:sp>
      <p:sp>
        <p:nvSpPr>
          <p:cNvPr id="129027" name="Rectangle 2">
            <a:extLst>
              <a:ext uri="{FF2B5EF4-FFF2-40B4-BE49-F238E27FC236}">
                <a16:creationId xmlns:a16="http://schemas.microsoft.com/office/drawing/2014/main" id="{248796D9-6533-6911-26A0-014BAAC4AABD}"/>
              </a:ext>
            </a:extLst>
          </p:cNvPr>
          <p:cNvSpPr>
            <a:spLocks noGrp="1" noRot="1" noChangeAspect="1" noChangeArrowheads="1" noTextEdit="1"/>
          </p:cNvSpPr>
          <p:nvPr>
            <p:ph type="sldImg"/>
          </p:nvPr>
        </p:nvSpPr>
        <p:spPr>
          <a:ln/>
        </p:spPr>
      </p:sp>
      <p:sp>
        <p:nvSpPr>
          <p:cNvPr id="129028" name="Rectangle 3">
            <a:extLst>
              <a:ext uri="{FF2B5EF4-FFF2-40B4-BE49-F238E27FC236}">
                <a16:creationId xmlns:a16="http://schemas.microsoft.com/office/drawing/2014/main" id="{2B99AB7F-1DF8-7D2A-63A6-73402A7004D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it-IT">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a:extLst>
              <a:ext uri="{FF2B5EF4-FFF2-40B4-BE49-F238E27FC236}">
                <a16:creationId xmlns:a16="http://schemas.microsoft.com/office/drawing/2014/main" id="{A96C2FB5-5E92-9B4C-2E15-99574AFC93F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fld id="{D347CBE9-4210-EE40-B6CF-A50DBE1D155F}" type="slidenum">
              <a:rPr lang="en-US" altLang="it-IT" sz="1200"/>
              <a:pPr eaLnBrk="1" hangingPunct="1"/>
              <a:t>58</a:t>
            </a:fld>
            <a:endParaRPr lang="en-US" altLang="it-IT" sz="1200"/>
          </a:p>
        </p:txBody>
      </p:sp>
      <p:sp>
        <p:nvSpPr>
          <p:cNvPr id="130051" name="Rectangle 2">
            <a:extLst>
              <a:ext uri="{FF2B5EF4-FFF2-40B4-BE49-F238E27FC236}">
                <a16:creationId xmlns:a16="http://schemas.microsoft.com/office/drawing/2014/main" id="{4FA7A768-7FF3-F97D-8A4C-94BB3D3102DA}"/>
              </a:ext>
            </a:extLst>
          </p:cNvPr>
          <p:cNvSpPr>
            <a:spLocks noGrp="1" noRot="1" noChangeAspect="1" noChangeArrowheads="1" noTextEdit="1"/>
          </p:cNvSpPr>
          <p:nvPr>
            <p:ph type="sldImg"/>
          </p:nvPr>
        </p:nvSpPr>
        <p:spPr>
          <a:ln/>
        </p:spPr>
      </p:sp>
      <p:sp>
        <p:nvSpPr>
          <p:cNvPr id="130052" name="Rectangle 3">
            <a:extLst>
              <a:ext uri="{FF2B5EF4-FFF2-40B4-BE49-F238E27FC236}">
                <a16:creationId xmlns:a16="http://schemas.microsoft.com/office/drawing/2014/main" id="{1F36DFA3-E4F2-9A21-54E0-0C0FABACFD6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it-IT">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a:extLst>
              <a:ext uri="{FF2B5EF4-FFF2-40B4-BE49-F238E27FC236}">
                <a16:creationId xmlns:a16="http://schemas.microsoft.com/office/drawing/2014/main" id="{E0349F23-E39C-71AA-22AB-8AB34752345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fld id="{F2F15CC4-96B0-214A-A2AA-DC324EE23E41}" type="slidenum">
              <a:rPr lang="en-US" altLang="it-IT" sz="1200"/>
              <a:pPr eaLnBrk="1" hangingPunct="1"/>
              <a:t>60</a:t>
            </a:fld>
            <a:endParaRPr lang="en-US" altLang="it-IT" sz="1200"/>
          </a:p>
        </p:txBody>
      </p:sp>
      <p:sp>
        <p:nvSpPr>
          <p:cNvPr id="131075" name="Rectangle 2">
            <a:extLst>
              <a:ext uri="{FF2B5EF4-FFF2-40B4-BE49-F238E27FC236}">
                <a16:creationId xmlns:a16="http://schemas.microsoft.com/office/drawing/2014/main" id="{628B2C47-FA5B-737A-C8B5-0CAC724A40B0}"/>
              </a:ext>
            </a:extLst>
          </p:cNvPr>
          <p:cNvSpPr>
            <a:spLocks noGrp="1" noRot="1" noChangeAspect="1" noChangeArrowheads="1" noTextEdit="1"/>
          </p:cNvSpPr>
          <p:nvPr>
            <p:ph type="sldImg"/>
          </p:nvPr>
        </p:nvSpPr>
        <p:spPr>
          <a:xfrm>
            <a:off x="1144588" y="687388"/>
            <a:ext cx="4570412" cy="3427412"/>
          </a:xfrm>
          <a:solidFill>
            <a:srgbClr val="FFFFFF"/>
          </a:solidFill>
          <a:ln/>
        </p:spPr>
      </p:sp>
      <p:sp>
        <p:nvSpPr>
          <p:cNvPr id="131076" name="Rectangle 3">
            <a:extLst>
              <a:ext uri="{FF2B5EF4-FFF2-40B4-BE49-F238E27FC236}">
                <a16:creationId xmlns:a16="http://schemas.microsoft.com/office/drawing/2014/main" id="{8A29C2CB-2BFA-F971-2E2E-C511ABE3EDC2}"/>
              </a:ext>
            </a:extLst>
          </p:cNvPr>
          <p:cNvSpPr>
            <a:spLocks noGrp="1" noChangeArrowheads="1"/>
          </p:cNvSpPr>
          <p:nvPr>
            <p:ph type="body" idx="1"/>
          </p:nvPr>
        </p:nvSpPr>
        <p:spPr>
          <a:xfrm>
            <a:off x="914400" y="4341813"/>
            <a:ext cx="5029200" cy="4114800"/>
          </a:xfrm>
          <a:solidFill>
            <a:srgbClr val="FFFFFF"/>
          </a:solidFill>
          <a:ln>
            <a:solidFill>
              <a:srgbClr val="000000"/>
            </a:solidFill>
          </a:ln>
        </p:spPr>
        <p:txBody>
          <a:bodyPr lIns="90489" tIns="45245" rIns="90489" bIns="45245"/>
          <a:lstStyle/>
          <a:p>
            <a:pPr eaLnBrk="1" hangingPunct="1"/>
            <a:endParaRPr lang="it-IT" altLang="it-IT">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a:extLst>
              <a:ext uri="{FF2B5EF4-FFF2-40B4-BE49-F238E27FC236}">
                <a16:creationId xmlns:a16="http://schemas.microsoft.com/office/drawing/2014/main" id="{7DC6CD9E-A3EB-B6E8-F98A-C5956C38756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fld id="{63036F77-39EC-5D45-90E9-1F86A006B58A}" type="slidenum">
              <a:rPr lang="en-US" altLang="it-IT" sz="1200"/>
              <a:pPr eaLnBrk="1" hangingPunct="1"/>
              <a:t>61</a:t>
            </a:fld>
            <a:endParaRPr lang="en-US" altLang="it-IT" sz="1200"/>
          </a:p>
        </p:txBody>
      </p:sp>
      <p:sp>
        <p:nvSpPr>
          <p:cNvPr id="132099" name="Rectangle 2">
            <a:extLst>
              <a:ext uri="{FF2B5EF4-FFF2-40B4-BE49-F238E27FC236}">
                <a16:creationId xmlns:a16="http://schemas.microsoft.com/office/drawing/2014/main" id="{D9A5AE9D-B772-306D-7C01-DCC2F8219D50}"/>
              </a:ext>
            </a:extLst>
          </p:cNvPr>
          <p:cNvSpPr>
            <a:spLocks noGrp="1" noRot="1" noChangeAspect="1" noChangeArrowheads="1" noTextEdit="1"/>
          </p:cNvSpPr>
          <p:nvPr>
            <p:ph type="sldImg"/>
          </p:nvPr>
        </p:nvSpPr>
        <p:spPr>
          <a:ln/>
        </p:spPr>
      </p:sp>
      <p:sp>
        <p:nvSpPr>
          <p:cNvPr id="132100" name="Rectangle 3">
            <a:extLst>
              <a:ext uri="{FF2B5EF4-FFF2-40B4-BE49-F238E27FC236}">
                <a16:creationId xmlns:a16="http://schemas.microsoft.com/office/drawing/2014/main" id="{C1D270FC-5E68-D768-833F-4BDCAF3F7F0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E7299A33-C5D4-B1FD-19C7-FD5CE643683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fld id="{528D5ED1-2533-F745-9E80-17ADF376223A}" type="slidenum">
              <a:rPr lang="en-US" altLang="it-IT" sz="1200"/>
              <a:pPr eaLnBrk="1" hangingPunct="1"/>
              <a:t>5</a:t>
            </a:fld>
            <a:endParaRPr lang="en-US" altLang="it-IT" sz="1200"/>
          </a:p>
        </p:txBody>
      </p:sp>
      <p:sp>
        <p:nvSpPr>
          <p:cNvPr id="87043" name="Rectangle 2">
            <a:extLst>
              <a:ext uri="{FF2B5EF4-FFF2-40B4-BE49-F238E27FC236}">
                <a16:creationId xmlns:a16="http://schemas.microsoft.com/office/drawing/2014/main" id="{019071E9-0AFF-CEBE-86FE-8FD6928550DE}"/>
              </a:ext>
            </a:extLst>
          </p:cNvPr>
          <p:cNvSpPr>
            <a:spLocks noGrp="1" noRot="1" noChangeAspect="1" noChangeArrowheads="1" noTextEdit="1"/>
          </p:cNvSpPr>
          <p:nvPr>
            <p:ph type="sldImg"/>
          </p:nvPr>
        </p:nvSpPr>
        <p:spPr>
          <a:solidFill>
            <a:srgbClr val="FFFFFF"/>
          </a:solidFill>
          <a:ln/>
        </p:spPr>
      </p:sp>
      <p:sp>
        <p:nvSpPr>
          <p:cNvPr id="87044" name="Rectangle 3">
            <a:extLst>
              <a:ext uri="{FF2B5EF4-FFF2-40B4-BE49-F238E27FC236}">
                <a16:creationId xmlns:a16="http://schemas.microsoft.com/office/drawing/2014/main" id="{560B8E49-9497-364A-7C02-C2A21D3EF358}"/>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it-IT" altLang="it-IT">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a:extLst>
              <a:ext uri="{FF2B5EF4-FFF2-40B4-BE49-F238E27FC236}">
                <a16:creationId xmlns:a16="http://schemas.microsoft.com/office/drawing/2014/main" id="{57C02BC6-602E-94F9-C3FE-CA89AAF1673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fld id="{4DBBC325-CAF6-1C48-BC07-B8BFF1DB51D8}" type="slidenum">
              <a:rPr lang="en-US" altLang="it-IT" sz="1200"/>
              <a:pPr eaLnBrk="1" hangingPunct="1"/>
              <a:t>62</a:t>
            </a:fld>
            <a:endParaRPr lang="en-US" altLang="it-IT" sz="1200"/>
          </a:p>
        </p:txBody>
      </p:sp>
      <p:sp>
        <p:nvSpPr>
          <p:cNvPr id="133123" name="Rectangle 2">
            <a:extLst>
              <a:ext uri="{FF2B5EF4-FFF2-40B4-BE49-F238E27FC236}">
                <a16:creationId xmlns:a16="http://schemas.microsoft.com/office/drawing/2014/main" id="{4389EF0B-4FC0-2961-FE8C-29D3C948CE47}"/>
              </a:ext>
            </a:extLst>
          </p:cNvPr>
          <p:cNvSpPr>
            <a:spLocks noGrp="1" noRot="1" noChangeAspect="1" noChangeArrowheads="1" noTextEdit="1"/>
          </p:cNvSpPr>
          <p:nvPr>
            <p:ph type="sldImg"/>
          </p:nvPr>
        </p:nvSpPr>
        <p:spPr>
          <a:solidFill>
            <a:srgbClr val="FFFFFF"/>
          </a:solidFill>
          <a:ln/>
        </p:spPr>
      </p:sp>
      <p:sp>
        <p:nvSpPr>
          <p:cNvPr id="133124" name="Rectangle 3">
            <a:extLst>
              <a:ext uri="{FF2B5EF4-FFF2-40B4-BE49-F238E27FC236}">
                <a16:creationId xmlns:a16="http://schemas.microsoft.com/office/drawing/2014/main" id="{42C60BB4-87A0-3D33-C8BB-439991A9C226}"/>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it-IT" altLang="it-IT">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a:extLst>
              <a:ext uri="{FF2B5EF4-FFF2-40B4-BE49-F238E27FC236}">
                <a16:creationId xmlns:a16="http://schemas.microsoft.com/office/drawing/2014/main" id="{BC2CA1DA-A4C3-832A-FE79-1308036AEBA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fld id="{5D3ED6C3-A28D-1149-BD38-A6FFAB8821A7}" type="slidenum">
              <a:rPr lang="en-US" altLang="it-IT" sz="1200"/>
              <a:pPr eaLnBrk="1" hangingPunct="1"/>
              <a:t>63</a:t>
            </a:fld>
            <a:endParaRPr lang="en-US" altLang="it-IT" sz="1200"/>
          </a:p>
        </p:txBody>
      </p:sp>
      <p:sp>
        <p:nvSpPr>
          <p:cNvPr id="134147" name="Rectangle 2">
            <a:extLst>
              <a:ext uri="{FF2B5EF4-FFF2-40B4-BE49-F238E27FC236}">
                <a16:creationId xmlns:a16="http://schemas.microsoft.com/office/drawing/2014/main" id="{5D9EB58E-9F75-48DE-2607-199FED7A825C}"/>
              </a:ext>
            </a:extLst>
          </p:cNvPr>
          <p:cNvSpPr>
            <a:spLocks noGrp="1" noRot="1" noChangeAspect="1" noChangeArrowheads="1" noTextEdit="1"/>
          </p:cNvSpPr>
          <p:nvPr>
            <p:ph type="sldImg"/>
          </p:nvPr>
        </p:nvSpPr>
        <p:spPr>
          <a:solidFill>
            <a:srgbClr val="FFFFFF"/>
          </a:solidFill>
          <a:ln/>
        </p:spPr>
      </p:sp>
      <p:sp>
        <p:nvSpPr>
          <p:cNvPr id="134148" name="Rectangle 3">
            <a:extLst>
              <a:ext uri="{FF2B5EF4-FFF2-40B4-BE49-F238E27FC236}">
                <a16:creationId xmlns:a16="http://schemas.microsoft.com/office/drawing/2014/main" id="{5FF0533D-E1F7-2FFE-C05A-DC31B0891AFB}"/>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it-IT" altLang="it-IT">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a:extLst>
              <a:ext uri="{FF2B5EF4-FFF2-40B4-BE49-F238E27FC236}">
                <a16:creationId xmlns:a16="http://schemas.microsoft.com/office/drawing/2014/main" id="{459536CB-0F90-E28F-2201-CBA0359BDBB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fld id="{E8DEA863-B179-044A-AE68-E50AFACE9884}" type="slidenum">
              <a:rPr lang="en-US" altLang="it-IT" sz="1200"/>
              <a:pPr eaLnBrk="1" hangingPunct="1"/>
              <a:t>64</a:t>
            </a:fld>
            <a:endParaRPr lang="en-US" altLang="it-IT" sz="1200"/>
          </a:p>
        </p:txBody>
      </p:sp>
      <p:sp>
        <p:nvSpPr>
          <p:cNvPr id="135171" name="Rectangle 2">
            <a:extLst>
              <a:ext uri="{FF2B5EF4-FFF2-40B4-BE49-F238E27FC236}">
                <a16:creationId xmlns:a16="http://schemas.microsoft.com/office/drawing/2014/main" id="{93513D51-8B6D-877F-DFE3-1C51E47762DC}"/>
              </a:ext>
            </a:extLst>
          </p:cNvPr>
          <p:cNvSpPr>
            <a:spLocks noGrp="1" noRot="1" noChangeAspect="1" noChangeArrowheads="1" noTextEdit="1"/>
          </p:cNvSpPr>
          <p:nvPr>
            <p:ph type="sldImg"/>
          </p:nvPr>
        </p:nvSpPr>
        <p:spPr>
          <a:solidFill>
            <a:srgbClr val="FFFFFF"/>
          </a:solidFill>
          <a:ln/>
        </p:spPr>
      </p:sp>
      <p:sp>
        <p:nvSpPr>
          <p:cNvPr id="135172" name="Rectangle 3">
            <a:extLst>
              <a:ext uri="{FF2B5EF4-FFF2-40B4-BE49-F238E27FC236}">
                <a16:creationId xmlns:a16="http://schemas.microsoft.com/office/drawing/2014/main" id="{6AFB6DB3-B976-2286-19FE-904CDF6DC8B3}"/>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it-IT" altLang="it-IT">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a:extLst>
              <a:ext uri="{FF2B5EF4-FFF2-40B4-BE49-F238E27FC236}">
                <a16:creationId xmlns:a16="http://schemas.microsoft.com/office/drawing/2014/main" id="{79B2C7A8-9026-4856-0BD7-18D2C884C3E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fld id="{90D6A8A6-7F14-A243-9689-57A3D3886829}" type="slidenum">
              <a:rPr lang="en-US" altLang="it-IT" sz="1200"/>
              <a:pPr eaLnBrk="1" hangingPunct="1"/>
              <a:t>65</a:t>
            </a:fld>
            <a:endParaRPr lang="en-US" altLang="it-IT" sz="1200"/>
          </a:p>
        </p:txBody>
      </p:sp>
      <p:sp>
        <p:nvSpPr>
          <p:cNvPr id="136195" name="Rectangle 2">
            <a:extLst>
              <a:ext uri="{FF2B5EF4-FFF2-40B4-BE49-F238E27FC236}">
                <a16:creationId xmlns:a16="http://schemas.microsoft.com/office/drawing/2014/main" id="{BB4DA6DE-D7AA-4248-97B5-63FC23A352C5}"/>
              </a:ext>
            </a:extLst>
          </p:cNvPr>
          <p:cNvSpPr>
            <a:spLocks noGrp="1" noRot="1" noChangeAspect="1" noChangeArrowheads="1" noTextEdit="1"/>
          </p:cNvSpPr>
          <p:nvPr>
            <p:ph type="sldImg"/>
          </p:nvPr>
        </p:nvSpPr>
        <p:spPr>
          <a:solidFill>
            <a:srgbClr val="FFFFFF"/>
          </a:solidFill>
          <a:ln/>
        </p:spPr>
      </p:sp>
      <p:sp>
        <p:nvSpPr>
          <p:cNvPr id="136196" name="Rectangle 3">
            <a:extLst>
              <a:ext uri="{FF2B5EF4-FFF2-40B4-BE49-F238E27FC236}">
                <a16:creationId xmlns:a16="http://schemas.microsoft.com/office/drawing/2014/main" id="{97A0155F-4ACD-0772-4BF7-4864ECAD9915}"/>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it-IT" altLang="it-IT">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a:extLst>
              <a:ext uri="{FF2B5EF4-FFF2-40B4-BE49-F238E27FC236}">
                <a16:creationId xmlns:a16="http://schemas.microsoft.com/office/drawing/2014/main" id="{6F93BDCE-750B-FB48-1B7D-91E66DF18D0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fld id="{75056BF8-C242-224A-843B-E03A552BD433}" type="slidenum">
              <a:rPr lang="en-US" altLang="it-IT" sz="1200"/>
              <a:pPr eaLnBrk="1" hangingPunct="1"/>
              <a:t>66</a:t>
            </a:fld>
            <a:endParaRPr lang="en-US" altLang="it-IT" sz="1200"/>
          </a:p>
        </p:txBody>
      </p:sp>
      <p:sp>
        <p:nvSpPr>
          <p:cNvPr id="137219" name="Rectangle 2">
            <a:extLst>
              <a:ext uri="{FF2B5EF4-FFF2-40B4-BE49-F238E27FC236}">
                <a16:creationId xmlns:a16="http://schemas.microsoft.com/office/drawing/2014/main" id="{21BE7513-72FB-D414-3E79-96A44B228E1D}"/>
              </a:ext>
            </a:extLst>
          </p:cNvPr>
          <p:cNvSpPr>
            <a:spLocks noGrp="1" noRot="1" noChangeAspect="1" noChangeArrowheads="1" noTextEdit="1"/>
          </p:cNvSpPr>
          <p:nvPr>
            <p:ph type="sldImg"/>
          </p:nvPr>
        </p:nvSpPr>
        <p:spPr>
          <a:solidFill>
            <a:srgbClr val="FFFFFF"/>
          </a:solidFill>
          <a:ln/>
        </p:spPr>
      </p:sp>
      <p:sp>
        <p:nvSpPr>
          <p:cNvPr id="137220" name="Rectangle 3">
            <a:extLst>
              <a:ext uri="{FF2B5EF4-FFF2-40B4-BE49-F238E27FC236}">
                <a16:creationId xmlns:a16="http://schemas.microsoft.com/office/drawing/2014/main" id="{AFBF266F-9741-5F12-C150-F47E069BB7E0}"/>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it-IT" altLang="it-IT">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a:extLst>
              <a:ext uri="{FF2B5EF4-FFF2-40B4-BE49-F238E27FC236}">
                <a16:creationId xmlns:a16="http://schemas.microsoft.com/office/drawing/2014/main" id="{B0483F10-978B-5BC0-C5C6-2EC39AD90E1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fld id="{C40C37F1-41F9-EB47-B424-155B45A44029}" type="slidenum">
              <a:rPr lang="en-US" altLang="it-IT" sz="1200"/>
              <a:pPr eaLnBrk="1" hangingPunct="1"/>
              <a:t>67</a:t>
            </a:fld>
            <a:endParaRPr lang="en-US" altLang="it-IT" sz="1200"/>
          </a:p>
        </p:txBody>
      </p:sp>
      <p:sp>
        <p:nvSpPr>
          <p:cNvPr id="138243" name="Rectangle 2">
            <a:extLst>
              <a:ext uri="{FF2B5EF4-FFF2-40B4-BE49-F238E27FC236}">
                <a16:creationId xmlns:a16="http://schemas.microsoft.com/office/drawing/2014/main" id="{5400CC3D-6BBD-36E5-F569-00070A4E5D61}"/>
              </a:ext>
            </a:extLst>
          </p:cNvPr>
          <p:cNvSpPr>
            <a:spLocks noGrp="1" noRot="1" noChangeAspect="1" noChangeArrowheads="1" noTextEdit="1"/>
          </p:cNvSpPr>
          <p:nvPr>
            <p:ph type="sldImg"/>
          </p:nvPr>
        </p:nvSpPr>
        <p:spPr>
          <a:solidFill>
            <a:srgbClr val="FFFFFF"/>
          </a:solidFill>
          <a:ln/>
        </p:spPr>
      </p:sp>
      <p:sp>
        <p:nvSpPr>
          <p:cNvPr id="138244" name="Rectangle 3">
            <a:extLst>
              <a:ext uri="{FF2B5EF4-FFF2-40B4-BE49-F238E27FC236}">
                <a16:creationId xmlns:a16="http://schemas.microsoft.com/office/drawing/2014/main" id="{83C681FC-6B31-781C-0A38-C0FD702D0B16}"/>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it-IT" altLang="it-IT">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a:extLst>
              <a:ext uri="{FF2B5EF4-FFF2-40B4-BE49-F238E27FC236}">
                <a16:creationId xmlns:a16="http://schemas.microsoft.com/office/drawing/2014/main" id="{CEC42AE1-1E13-96F1-220A-965F87F12B7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fld id="{AC09264A-1353-604A-98E0-64144CFAB7E8}" type="slidenum">
              <a:rPr lang="en-US" altLang="it-IT" sz="1200"/>
              <a:pPr eaLnBrk="1" hangingPunct="1"/>
              <a:t>68</a:t>
            </a:fld>
            <a:endParaRPr lang="en-US" altLang="it-IT" sz="1200"/>
          </a:p>
        </p:txBody>
      </p:sp>
      <p:sp>
        <p:nvSpPr>
          <p:cNvPr id="139267" name="Rectangle 2">
            <a:extLst>
              <a:ext uri="{FF2B5EF4-FFF2-40B4-BE49-F238E27FC236}">
                <a16:creationId xmlns:a16="http://schemas.microsoft.com/office/drawing/2014/main" id="{1E02CF33-1F13-6033-4B34-8C84DD80CC73}"/>
              </a:ext>
            </a:extLst>
          </p:cNvPr>
          <p:cNvSpPr>
            <a:spLocks noGrp="1" noRot="1" noChangeAspect="1" noChangeArrowheads="1" noTextEdit="1"/>
          </p:cNvSpPr>
          <p:nvPr>
            <p:ph type="sldImg"/>
          </p:nvPr>
        </p:nvSpPr>
        <p:spPr>
          <a:solidFill>
            <a:srgbClr val="FFFFFF"/>
          </a:solidFill>
          <a:ln/>
        </p:spPr>
      </p:sp>
      <p:sp>
        <p:nvSpPr>
          <p:cNvPr id="139268" name="Rectangle 3">
            <a:extLst>
              <a:ext uri="{FF2B5EF4-FFF2-40B4-BE49-F238E27FC236}">
                <a16:creationId xmlns:a16="http://schemas.microsoft.com/office/drawing/2014/main" id="{C249C521-2B47-881B-D7BA-3E1129AC309C}"/>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it-IT" altLang="it-IT">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a:extLst>
              <a:ext uri="{FF2B5EF4-FFF2-40B4-BE49-F238E27FC236}">
                <a16:creationId xmlns:a16="http://schemas.microsoft.com/office/drawing/2014/main" id="{C71E545A-AFBB-9DF6-6527-3F1354180A9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fld id="{1A9C382C-408E-F54E-83AC-3A2BD1F84529}" type="slidenum">
              <a:rPr lang="en-US" altLang="it-IT" sz="1200"/>
              <a:pPr eaLnBrk="1" hangingPunct="1"/>
              <a:t>69</a:t>
            </a:fld>
            <a:endParaRPr lang="en-US" altLang="it-IT" sz="1200"/>
          </a:p>
        </p:txBody>
      </p:sp>
      <p:sp>
        <p:nvSpPr>
          <p:cNvPr id="140291" name="Rectangle 2">
            <a:extLst>
              <a:ext uri="{FF2B5EF4-FFF2-40B4-BE49-F238E27FC236}">
                <a16:creationId xmlns:a16="http://schemas.microsoft.com/office/drawing/2014/main" id="{6A477701-9B11-62F5-4CAB-681A92FEE852}"/>
              </a:ext>
            </a:extLst>
          </p:cNvPr>
          <p:cNvSpPr>
            <a:spLocks noGrp="1" noRot="1" noChangeAspect="1" noChangeArrowheads="1" noTextEdit="1"/>
          </p:cNvSpPr>
          <p:nvPr>
            <p:ph type="sldImg"/>
          </p:nvPr>
        </p:nvSpPr>
        <p:spPr>
          <a:solidFill>
            <a:srgbClr val="FFFFFF"/>
          </a:solidFill>
          <a:ln/>
        </p:spPr>
      </p:sp>
      <p:sp>
        <p:nvSpPr>
          <p:cNvPr id="140292" name="Rectangle 3">
            <a:extLst>
              <a:ext uri="{FF2B5EF4-FFF2-40B4-BE49-F238E27FC236}">
                <a16:creationId xmlns:a16="http://schemas.microsoft.com/office/drawing/2014/main" id="{ADD521CB-5DD7-757A-CC6D-E291D1577261}"/>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it-IT" altLang="it-IT">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a:extLst>
              <a:ext uri="{FF2B5EF4-FFF2-40B4-BE49-F238E27FC236}">
                <a16:creationId xmlns:a16="http://schemas.microsoft.com/office/drawing/2014/main" id="{33D744A7-6844-D31F-0E69-31D9053BE18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fld id="{2E8018E0-1DAD-184A-B25B-BB0B6B7352C4}" type="slidenum">
              <a:rPr lang="en-US" altLang="it-IT" sz="1200"/>
              <a:pPr eaLnBrk="1" hangingPunct="1"/>
              <a:t>70</a:t>
            </a:fld>
            <a:endParaRPr lang="en-US" altLang="it-IT" sz="1200"/>
          </a:p>
        </p:txBody>
      </p:sp>
      <p:sp>
        <p:nvSpPr>
          <p:cNvPr id="141315" name="Rectangle 2">
            <a:extLst>
              <a:ext uri="{FF2B5EF4-FFF2-40B4-BE49-F238E27FC236}">
                <a16:creationId xmlns:a16="http://schemas.microsoft.com/office/drawing/2014/main" id="{FCD958F9-32A4-70CB-5AED-99D591D08AE3}"/>
              </a:ext>
            </a:extLst>
          </p:cNvPr>
          <p:cNvSpPr>
            <a:spLocks noGrp="1" noRot="1" noChangeAspect="1" noChangeArrowheads="1" noTextEdit="1"/>
          </p:cNvSpPr>
          <p:nvPr>
            <p:ph type="sldImg"/>
          </p:nvPr>
        </p:nvSpPr>
        <p:spPr>
          <a:solidFill>
            <a:srgbClr val="FFFFFF"/>
          </a:solidFill>
          <a:ln/>
        </p:spPr>
      </p:sp>
      <p:sp>
        <p:nvSpPr>
          <p:cNvPr id="141316" name="Rectangle 3">
            <a:extLst>
              <a:ext uri="{FF2B5EF4-FFF2-40B4-BE49-F238E27FC236}">
                <a16:creationId xmlns:a16="http://schemas.microsoft.com/office/drawing/2014/main" id="{957D6789-F392-A22D-6F7F-DBFC1CB66ED0}"/>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it-IT" altLang="it-IT">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a:extLst>
              <a:ext uri="{FF2B5EF4-FFF2-40B4-BE49-F238E27FC236}">
                <a16:creationId xmlns:a16="http://schemas.microsoft.com/office/drawing/2014/main" id="{3B13F342-F106-3230-E985-A7E1ED9BF45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fld id="{DD9E7BB3-0D7F-7C41-A718-A0C6ED9CCA1C}" type="slidenum">
              <a:rPr lang="en-US" altLang="it-IT" sz="1200"/>
              <a:pPr eaLnBrk="1" hangingPunct="1"/>
              <a:t>71</a:t>
            </a:fld>
            <a:endParaRPr lang="en-US" altLang="it-IT" sz="1200"/>
          </a:p>
        </p:txBody>
      </p:sp>
      <p:sp>
        <p:nvSpPr>
          <p:cNvPr id="142339" name="Rectangle 2">
            <a:extLst>
              <a:ext uri="{FF2B5EF4-FFF2-40B4-BE49-F238E27FC236}">
                <a16:creationId xmlns:a16="http://schemas.microsoft.com/office/drawing/2014/main" id="{6E0E4B13-B1BC-4E15-B4AD-632F862E5CF4}"/>
              </a:ext>
            </a:extLst>
          </p:cNvPr>
          <p:cNvSpPr>
            <a:spLocks noGrp="1" noRot="1" noChangeAspect="1" noChangeArrowheads="1" noTextEdit="1"/>
          </p:cNvSpPr>
          <p:nvPr>
            <p:ph type="sldImg"/>
          </p:nvPr>
        </p:nvSpPr>
        <p:spPr>
          <a:solidFill>
            <a:srgbClr val="FFFFFF"/>
          </a:solidFill>
          <a:ln/>
        </p:spPr>
      </p:sp>
      <p:sp>
        <p:nvSpPr>
          <p:cNvPr id="142340" name="Rectangle 3">
            <a:extLst>
              <a:ext uri="{FF2B5EF4-FFF2-40B4-BE49-F238E27FC236}">
                <a16:creationId xmlns:a16="http://schemas.microsoft.com/office/drawing/2014/main" id="{122156F1-AD8F-C3BF-117C-A1CDEC276697}"/>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it-IT" altLang="it-IT">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a:extLst>
              <a:ext uri="{FF2B5EF4-FFF2-40B4-BE49-F238E27FC236}">
                <a16:creationId xmlns:a16="http://schemas.microsoft.com/office/drawing/2014/main" id="{DC94297D-AD5F-6E37-4ABA-A321EDAA2C6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fld id="{E9AEBAF5-FF75-6F44-91CA-709DA300F909}" type="slidenum">
              <a:rPr lang="en-US" altLang="it-IT" sz="1200"/>
              <a:pPr eaLnBrk="1" hangingPunct="1"/>
              <a:t>6</a:t>
            </a:fld>
            <a:endParaRPr lang="en-US" altLang="it-IT" sz="1200"/>
          </a:p>
        </p:txBody>
      </p:sp>
      <p:sp>
        <p:nvSpPr>
          <p:cNvPr id="88067" name="Rectangle 2">
            <a:extLst>
              <a:ext uri="{FF2B5EF4-FFF2-40B4-BE49-F238E27FC236}">
                <a16:creationId xmlns:a16="http://schemas.microsoft.com/office/drawing/2014/main" id="{246EAD75-B48C-BBB6-41A2-78126713A9EB}"/>
              </a:ext>
            </a:extLst>
          </p:cNvPr>
          <p:cNvSpPr>
            <a:spLocks noGrp="1" noRot="1" noChangeAspect="1" noChangeArrowheads="1" noTextEdit="1"/>
          </p:cNvSpPr>
          <p:nvPr>
            <p:ph type="sldImg"/>
          </p:nvPr>
        </p:nvSpPr>
        <p:spPr>
          <a:ln/>
        </p:spPr>
      </p:sp>
      <p:sp>
        <p:nvSpPr>
          <p:cNvPr id="88068" name="Rectangle 3">
            <a:extLst>
              <a:ext uri="{FF2B5EF4-FFF2-40B4-BE49-F238E27FC236}">
                <a16:creationId xmlns:a16="http://schemas.microsoft.com/office/drawing/2014/main" id="{F5798A7B-7324-D7A1-B1D8-A6528CC6F20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a:extLst>
              <a:ext uri="{FF2B5EF4-FFF2-40B4-BE49-F238E27FC236}">
                <a16:creationId xmlns:a16="http://schemas.microsoft.com/office/drawing/2014/main" id="{626EB2ED-8D77-5226-5B9D-E93DD551C19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fld id="{C63BF301-3F59-F849-BE65-0150F0DDCB7B}" type="slidenum">
              <a:rPr lang="en-US" altLang="it-IT" sz="1200"/>
              <a:pPr eaLnBrk="1" hangingPunct="1"/>
              <a:t>72</a:t>
            </a:fld>
            <a:endParaRPr lang="en-US" altLang="it-IT" sz="1200"/>
          </a:p>
        </p:txBody>
      </p:sp>
      <p:sp>
        <p:nvSpPr>
          <p:cNvPr id="143363" name="Rectangle 2">
            <a:extLst>
              <a:ext uri="{FF2B5EF4-FFF2-40B4-BE49-F238E27FC236}">
                <a16:creationId xmlns:a16="http://schemas.microsoft.com/office/drawing/2014/main" id="{55AA1A22-29B8-07BB-79AB-2EA508BFDCA7}"/>
              </a:ext>
            </a:extLst>
          </p:cNvPr>
          <p:cNvSpPr>
            <a:spLocks noGrp="1" noRot="1" noChangeAspect="1" noChangeArrowheads="1" noTextEdit="1"/>
          </p:cNvSpPr>
          <p:nvPr>
            <p:ph type="sldImg"/>
          </p:nvPr>
        </p:nvSpPr>
        <p:spPr>
          <a:solidFill>
            <a:srgbClr val="FFFFFF"/>
          </a:solidFill>
          <a:ln/>
        </p:spPr>
      </p:sp>
      <p:sp>
        <p:nvSpPr>
          <p:cNvPr id="143364" name="Rectangle 3">
            <a:extLst>
              <a:ext uri="{FF2B5EF4-FFF2-40B4-BE49-F238E27FC236}">
                <a16:creationId xmlns:a16="http://schemas.microsoft.com/office/drawing/2014/main" id="{220440A5-EA46-F48C-F9C0-5F2A4ECD1575}"/>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it-IT" altLang="it-IT">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a:extLst>
              <a:ext uri="{FF2B5EF4-FFF2-40B4-BE49-F238E27FC236}">
                <a16:creationId xmlns:a16="http://schemas.microsoft.com/office/drawing/2014/main" id="{F8BF60C5-612F-E51A-0F9F-4184C03E06C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fld id="{C8A597B9-F6FE-4E4D-9C41-F3FAB68AAE3F}" type="slidenum">
              <a:rPr lang="en-US" altLang="it-IT" sz="1200"/>
              <a:pPr eaLnBrk="1" hangingPunct="1"/>
              <a:t>73</a:t>
            </a:fld>
            <a:endParaRPr lang="en-US" altLang="it-IT" sz="1200"/>
          </a:p>
        </p:txBody>
      </p:sp>
      <p:sp>
        <p:nvSpPr>
          <p:cNvPr id="144387" name="Rectangle 2">
            <a:extLst>
              <a:ext uri="{FF2B5EF4-FFF2-40B4-BE49-F238E27FC236}">
                <a16:creationId xmlns:a16="http://schemas.microsoft.com/office/drawing/2014/main" id="{4B60AD7A-379C-0D4F-C056-1CAF838BBE46}"/>
              </a:ext>
            </a:extLst>
          </p:cNvPr>
          <p:cNvSpPr>
            <a:spLocks noGrp="1" noRot="1" noChangeAspect="1" noChangeArrowheads="1" noTextEdit="1"/>
          </p:cNvSpPr>
          <p:nvPr>
            <p:ph type="sldImg"/>
          </p:nvPr>
        </p:nvSpPr>
        <p:spPr>
          <a:solidFill>
            <a:srgbClr val="FFFFFF"/>
          </a:solidFill>
          <a:ln/>
        </p:spPr>
      </p:sp>
      <p:sp>
        <p:nvSpPr>
          <p:cNvPr id="144388" name="Rectangle 3">
            <a:extLst>
              <a:ext uri="{FF2B5EF4-FFF2-40B4-BE49-F238E27FC236}">
                <a16:creationId xmlns:a16="http://schemas.microsoft.com/office/drawing/2014/main" id="{E9EB8FD3-3F04-0EA4-DCF6-2489A9D0C889}"/>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it-IT" altLang="it-IT">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a:extLst>
              <a:ext uri="{FF2B5EF4-FFF2-40B4-BE49-F238E27FC236}">
                <a16:creationId xmlns:a16="http://schemas.microsoft.com/office/drawing/2014/main" id="{401A4478-DE32-891C-4C5A-2D7F09E96DA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fld id="{08D9F9C9-C3FA-8D48-858E-E364352391FA}" type="slidenum">
              <a:rPr lang="en-US" altLang="it-IT" sz="1200"/>
              <a:pPr eaLnBrk="1" hangingPunct="1"/>
              <a:t>74</a:t>
            </a:fld>
            <a:endParaRPr lang="en-US" altLang="it-IT" sz="1200"/>
          </a:p>
        </p:txBody>
      </p:sp>
      <p:sp>
        <p:nvSpPr>
          <p:cNvPr id="145411" name="Rectangle 2">
            <a:extLst>
              <a:ext uri="{FF2B5EF4-FFF2-40B4-BE49-F238E27FC236}">
                <a16:creationId xmlns:a16="http://schemas.microsoft.com/office/drawing/2014/main" id="{055406E1-2B4C-5927-156F-83C4A01E356A}"/>
              </a:ext>
            </a:extLst>
          </p:cNvPr>
          <p:cNvSpPr>
            <a:spLocks noGrp="1" noRot="1" noChangeAspect="1" noChangeArrowheads="1" noTextEdit="1"/>
          </p:cNvSpPr>
          <p:nvPr>
            <p:ph type="sldImg"/>
          </p:nvPr>
        </p:nvSpPr>
        <p:spPr>
          <a:solidFill>
            <a:srgbClr val="FFFFFF"/>
          </a:solidFill>
          <a:ln/>
        </p:spPr>
      </p:sp>
      <p:sp>
        <p:nvSpPr>
          <p:cNvPr id="145412" name="Rectangle 3">
            <a:extLst>
              <a:ext uri="{FF2B5EF4-FFF2-40B4-BE49-F238E27FC236}">
                <a16:creationId xmlns:a16="http://schemas.microsoft.com/office/drawing/2014/main" id="{5AE046CB-FBC3-40BF-08BB-01B9BD4C0AC4}"/>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it-IT" altLang="it-IT">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a:extLst>
              <a:ext uri="{FF2B5EF4-FFF2-40B4-BE49-F238E27FC236}">
                <a16:creationId xmlns:a16="http://schemas.microsoft.com/office/drawing/2014/main" id="{C58EDE0D-5F94-72B5-61B6-A007ED6F341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fld id="{7D95B576-024B-9244-9D19-3AD172813D02}" type="slidenum">
              <a:rPr lang="en-US" altLang="it-IT" sz="1200"/>
              <a:pPr eaLnBrk="1" hangingPunct="1"/>
              <a:t>75</a:t>
            </a:fld>
            <a:endParaRPr lang="en-US" altLang="it-IT" sz="1200"/>
          </a:p>
        </p:txBody>
      </p:sp>
      <p:sp>
        <p:nvSpPr>
          <p:cNvPr id="146435" name="Rectangle 2">
            <a:extLst>
              <a:ext uri="{FF2B5EF4-FFF2-40B4-BE49-F238E27FC236}">
                <a16:creationId xmlns:a16="http://schemas.microsoft.com/office/drawing/2014/main" id="{09CD67A6-A7F5-85D5-9984-F8AFC7D78170}"/>
              </a:ext>
            </a:extLst>
          </p:cNvPr>
          <p:cNvSpPr>
            <a:spLocks noGrp="1" noRot="1" noChangeAspect="1" noChangeArrowheads="1" noTextEdit="1"/>
          </p:cNvSpPr>
          <p:nvPr>
            <p:ph type="sldImg"/>
          </p:nvPr>
        </p:nvSpPr>
        <p:spPr>
          <a:solidFill>
            <a:srgbClr val="FFFFFF"/>
          </a:solidFill>
          <a:ln/>
        </p:spPr>
      </p:sp>
      <p:sp>
        <p:nvSpPr>
          <p:cNvPr id="146436" name="Rectangle 3">
            <a:extLst>
              <a:ext uri="{FF2B5EF4-FFF2-40B4-BE49-F238E27FC236}">
                <a16:creationId xmlns:a16="http://schemas.microsoft.com/office/drawing/2014/main" id="{623BE67E-5536-9990-2B4D-F9BFC701E8D5}"/>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it-IT" altLang="it-IT">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a:extLst>
              <a:ext uri="{FF2B5EF4-FFF2-40B4-BE49-F238E27FC236}">
                <a16:creationId xmlns:a16="http://schemas.microsoft.com/office/drawing/2014/main" id="{4BBEC7E2-1018-545F-B4CD-D146F75916E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fld id="{742B21B3-EEE5-074E-AC93-077EFF3E675E}" type="slidenum">
              <a:rPr lang="en-US" altLang="it-IT" sz="1200"/>
              <a:pPr eaLnBrk="1" hangingPunct="1"/>
              <a:t>76</a:t>
            </a:fld>
            <a:endParaRPr lang="en-US" altLang="it-IT" sz="1200"/>
          </a:p>
        </p:txBody>
      </p:sp>
      <p:sp>
        <p:nvSpPr>
          <p:cNvPr id="147459" name="Rectangle 2">
            <a:extLst>
              <a:ext uri="{FF2B5EF4-FFF2-40B4-BE49-F238E27FC236}">
                <a16:creationId xmlns:a16="http://schemas.microsoft.com/office/drawing/2014/main" id="{D67681D0-05BF-E61A-AB45-F86506B6C305}"/>
              </a:ext>
            </a:extLst>
          </p:cNvPr>
          <p:cNvSpPr>
            <a:spLocks noGrp="1" noRot="1" noChangeAspect="1" noChangeArrowheads="1" noTextEdit="1"/>
          </p:cNvSpPr>
          <p:nvPr>
            <p:ph type="sldImg"/>
          </p:nvPr>
        </p:nvSpPr>
        <p:spPr>
          <a:ln/>
        </p:spPr>
      </p:sp>
      <p:sp>
        <p:nvSpPr>
          <p:cNvPr id="147460" name="Rectangle 3">
            <a:extLst>
              <a:ext uri="{FF2B5EF4-FFF2-40B4-BE49-F238E27FC236}">
                <a16:creationId xmlns:a16="http://schemas.microsoft.com/office/drawing/2014/main" id="{61C66980-A647-F710-E9F8-FD2A014D995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it-IT">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539787B1-9595-E4F1-A4D0-2C212ACD307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fld id="{3581BF87-D0DD-F048-B2CC-F17CC8F482B5}" type="slidenum">
              <a:rPr lang="en-US" altLang="it-IT" sz="1200"/>
              <a:pPr eaLnBrk="1" hangingPunct="1"/>
              <a:t>7</a:t>
            </a:fld>
            <a:endParaRPr lang="en-US" altLang="it-IT" sz="1200"/>
          </a:p>
        </p:txBody>
      </p:sp>
      <p:sp>
        <p:nvSpPr>
          <p:cNvPr id="89091" name="Rectangle 2">
            <a:extLst>
              <a:ext uri="{FF2B5EF4-FFF2-40B4-BE49-F238E27FC236}">
                <a16:creationId xmlns:a16="http://schemas.microsoft.com/office/drawing/2014/main" id="{253809AF-B68E-BEB4-97DF-52CD73EB04BB}"/>
              </a:ext>
            </a:extLst>
          </p:cNvPr>
          <p:cNvSpPr>
            <a:spLocks noGrp="1" noRot="1" noChangeAspect="1" noChangeArrowheads="1" noTextEdit="1"/>
          </p:cNvSpPr>
          <p:nvPr>
            <p:ph type="sldImg"/>
          </p:nvPr>
        </p:nvSpPr>
        <p:spPr>
          <a:solidFill>
            <a:srgbClr val="FFFFFF"/>
          </a:solidFill>
          <a:ln/>
        </p:spPr>
      </p:sp>
      <p:sp>
        <p:nvSpPr>
          <p:cNvPr id="89092" name="Rectangle 3">
            <a:extLst>
              <a:ext uri="{FF2B5EF4-FFF2-40B4-BE49-F238E27FC236}">
                <a16:creationId xmlns:a16="http://schemas.microsoft.com/office/drawing/2014/main" id="{7E06B2C4-E6BD-F377-9141-B359086376D7}"/>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it-IT" altLang="it-IT">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a:extLst>
              <a:ext uri="{FF2B5EF4-FFF2-40B4-BE49-F238E27FC236}">
                <a16:creationId xmlns:a16="http://schemas.microsoft.com/office/drawing/2014/main" id="{9ADBF1FE-49D5-8445-DCF3-19CC39C5429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fld id="{E372B4CF-9704-7E43-A06D-B93E5AFD6C27}" type="slidenum">
              <a:rPr lang="en-US" altLang="it-IT" sz="1200"/>
              <a:pPr eaLnBrk="1" hangingPunct="1"/>
              <a:t>9</a:t>
            </a:fld>
            <a:endParaRPr lang="en-US" altLang="it-IT" sz="1200"/>
          </a:p>
        </p:txBody>
      </p:sp>
      <p:sp>
        <p:nvSpPr>
          <p:cNvPr id="90115" name="Rectangle 2">
            <a:extLst>
              <a:ext uri="{FF2B5EF4-FFF2-40B4-BE49-F238E27FC236}">
                <a16:creationId xmlns:a16="http://schemas.microsoft.com/office/drawing/2014/main" id="{908A2787-D60E-F483-15F2-41B8FD971334}"/>
              </a:ext>
            </a:extLst>
          </p:cNvPr>
          <p:cNvSpPr>
            <a:spLocks noGrp="1" noRot="1" noChangeAspect="1" noChangeArrowheads="1" noTextEdit="1"/>
          </p:cNvSpPr>
          <p:nvPr>
            <p:ph type="sldImg"/>
          </p:nvPr>
        </p:nvSpPr>
        <p:spPr>
          <a:ln/>
        </p:spPr>
      </p:sp>
      <p:sp>
        <p:nvSpPr>
          <p:cNvPr id="90116" name="Rectangle 3">
            <a:extLst>
              <a:ext uri="{FF2B5EF4-FFF2-40B4-BE49-F238E27FC236}">
                <a16:creationId xmlns:a16="http://schemas.microsoft.com/office/drawing/2014/main" id="{5AC3267D-7769-E97D-4C18-BD1A1EAA756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it-IT">
              <a:latin typeface="Times New Roman" panose="02020603050405020304" pitchFamily="18" charset="0"/>
              <a:ea typeface="ＭＳ Ｐゴシック" panose="020B0600070205080204"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41A197DD-E4BA-5200-5897-34CF210A54E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fld id="{393987D9-2005-2D41-A60D-C2966E89837B}" type="slidenum">
              <a:rPr lang="en-US" altLang="it-IT" sz="1200"/>
              <a:pPr eaLnBrk="1" hangingPunct="1"/>
              <a:t>10</a:t>
            </a:fld>
            <a:endParaRPr lang="en-US" altLang="it-IT" sz="1200"/>
          </a:p>
        </p:txBody>
      </p:sp>
      <p:sp>
        <p:nvSpPr>
          <p:cNvPr id="91139" name="Rectangle 2">
            <a:extLst>
              <a:ext uri="{FF2B5EF4-FFF2-40B4-BE49-F238E27FC236}">
                <a16:creationId xmlns:a16="http://schemas.microsoft.com/office/drawing/2014/main" id="{507D401D-FBBC-D2B9-4DCD-49B578CBD2D1}"/>
              </a:ext>
            </a:extLst>
          </p:cNvPr>
          <p:cNvSpPr>
            <a:spLocks noGrp="1" noRot="1" noChangeAspect="1" noChangeArrowheads="1" noTextEdit="1"/>
          </p:cNvSpPr>
          <p:nvPr>
            <p:ph type="sldImg"/>
          </p:nvPr>
        </p:nvSpPr>
        <p:spPr>
          <a:ln/>
        </p:spPr>
      </p:sp>
      <p:sp>
        <p:nvSpPr>
          <p:cNvPr id="91140" name="Rectangle 3">
            <a:extLst>
              <a:ext uri="{FF2B5EF4-FFF2-40B4-BE49-F238E27FC236}">
                <a16:creationId xmlns:a16="http://schemas.microsoft.com/office/drawing/2014/main" id="{3E80094D-802F-3AF2-4061-74A4E063A4E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it-IT">
              <a:latin typeface="Times New Roman" panose="02020603050405020304" pitchFamily="18" charset="0"/>
              <a:ea typeface="ＭＳ Ｐゴシック" panose="020B0600070205080204"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644C1D6C-8DB2-B482-1657-75D582B585EC}"/>
              </a:ext>
            </a:extLst>
          </p:cNvPr>
          <p:cNvSpPr>
            <a:spLocks noChangeArrowheads="1"/>
          </p:cNvSpPr>
          <p:nvPr/>
        </p:nvSpPr>
        <p:spPr bwMode="auto">
          <a:xfrm>
            <a:off x="0" y="0"/>
            <a:ext cx="1447800" cy="6856413"/>
          </a:xfrm>
          <a:prstGeom prst="rect">
            <a:avLst/>
          </a:prstGeom>
          <a:gradFill rotWithShape="0">
            <a:gsLst>
              <a:gs pos="0">
                <a:srgbClr val="33CCCC"/>
              </a:gs>
              <a:gs pos="50000">
                <a:srgbClr val="33CCCC">
                  <a:gamma/>
                  <a:tint val="0"/>
                  <a:invGamma/>
                </a:srgbClr>
              </a:gs>
              <a:gs pos="100000">
                <a:srgbClr val="33CCCC"/>
              </a:gs>
            </a:gsLst>
            <a:lin ang="5400000" scaled="1"/>
          </a:gradFill>
          <a:ln w="9525">
            <a:noFill/>
            <a:miter lim="800000"/>
            <a:headEnd/>
            <a:tailEnd/>
          </a:ln>
          <a:effectLst/>
        </p:spPr>
        <p:txBody>
          <a:bodyPr/>
          <a:lstStyle/>
          <a:p>
            <a:pPr>
              <a:defRPr/>
            </a:pPr>
            <a:endParaRPr lang="en-US">
              <a:latin typeface="Times New Roman" charset="0"/>
            </a:endParaRPr>
          </a:p>
        </p:txBody>
      </p:sp>
      <p:sp>
        <p:nvSpPr>
          <p:cNvPr id="3" name="Rectangle 3">
            <a:extLst>
              <a:ext uri="{FF2B5EF4-FFF2-40B4-BE49-F238E27FC236}">
                <a16:creationId xmlns:a16="http://schemas.microsoft.com/office/drawing/2014/main" id="{3930B9A7-80CF-0243-AA86-990CAEB7E4A9}"/>
              </a:ext>
            </a:extLst>
          </p:cNvPr>
          <p:cNvSpPr>
            <a:spLocks noChangeArrowheads="1"/>
          </p:cNvSpPr>
          <p:nvPr/>
        </p:nvSpPr>
        <p:spPr bwMode="auto">
          <a:xfrm>
            <a:off x="0" y="1447800"/>
            <a:ext cx="9142413" cy="1752600"/>
          </a:xfrm>
          <a:prstGeom prst="rect">
            <a:avLst/>
          </a:prstGeom>
          <a:gradFill rotWithShape="0">
            <a:gsLst>
              <a:gs pos="0">
                <a:srgbClr val="33CCCC">
                  <a:gamma/>
                  <a:tint val="0"/>
                  <a:invGamma/>
                </a:srgbClr>
              </a:gs>
              <a:gs pos="100000">
                <a:srgbClr val="33CCCC"/>
              </a:gs>
            </a:gsLst>
            <a:lin ang="0" scaled="1"/>
          </a:gradFill>
          <a:ln w="9525">
            <a:noFill/>
            <a:miter lim="800000"/>
            <a:headEnd/>
            <a:tailEnd/>
          </a:ln>
          <a:effectLst/>
        </p:spPr>
        <p:txBody>
          <a:bodyPr/>
          <a:lstStyle/>
          <a:p>
            <a:pPr>
              <a:defRPr/>
            </a:pPr>
            <a:endParaRPr lang="en-US">
              <a:latin typeface="Times New Roman" charset="0"/>
            </a:endParaRPr>
          </a:p>
        </p:txBody>
      </p:sp>
      <p:sp>
        <p:nvSpPr>
          <p:cNvPr id="4" name="Rectangle 6">
            <a:extLst>
              <a:ext uri="{FF2B5EF4-FFF2-40B4-BE49-F238E27FC236}">
                <a16:creationId xmlns:a16="http://schemas.microsoft.com/office/drawing/2014/main" id="{95C96F2E-F770-0FE2-5011-1FFEFC10970D}"/>
              </a:ext>
            </a:extLst>
          </p:cNvPr>
          <p:cNvSpPr>
            <a:spLocks noChangeArrowheads="1"/>
          </p:cNvSpPr>
          <p:nvPr/>
        </p:nvSpPr>
        <p:spPr bwMode="auto">
          <a:xfrm>
            <a:off x="0" y="3505200"/>
            <a:ext cx="4724400" cy="152400"/>
          </a:xfrm>
          <a:prstGeom prst="rect">
            <a:avLst/>
          </a:prstGeom>
          <a:solidFill>
            <a:schemeClr val="accent1">
              <a:alpha val="50000"/>
            </a:schemeClr>
          </a:solidFill>
          <a:ln w="9525">
            <a:noFill/>
            <a:miter lim="800000"/>
            <a:headEnd/>
            <a:tailEnd/>
          </a:ln>
          <a:effectLst/>
        </p:spPr>
        <p:txBody>
          <a:bodyPr/>
          <a:lstStyle/>
          <a:p>
            <a:pPr>
              <a:defRPr/>
            </a:pPr>
            <a:endParaRPr lang="en-US">
              <a:latin typeface="Times New Roman" charset="0"/>
            </a:endParaRPr>
          </a:p>
        </p:txBody>
      </p:sp>
      <p:sp>
        <p:nvSpPr>
          <p:cNvPr id="647172" name="Rectangle 4"/>
          <p:cNvSpPr>
            <a:spLocks noGrp="1" noChangeArrowheads="1"/>
          </p:cNvSpPr>
          <p:nvPr>
            <p:ph type="ctrTitle" sz="quarter"/>
          </p:nvPr>
        </p:nvSpPr>
        <p:spPr>
          <a:xfrm>
            <a:off x="685800" y="1676400"/>
            <a:ext cx="7772400" cy="1371600"/>
          </a:xfrm>
        </p:spPr>
        <p:txBody>
          <a:bodyPr/>
          <a:lstStyle>
            <a:lvl1pPr>
              <a:defRPr/>
            </a:lvl1pPr>
          </a:lstStyle>
          <a:p>
            <a:r>
              <a:rPr lang="en-US"/>
              <a:t>Click to edit Master title style</a:t>
            </a:r>
          </a:p>
        </p:txBody>
      </p:sp>
      <p:sp>
        <p:nvSpPr>
          <p:cNvPr id="647173" name="Rectangle 5"/>
          <p:cNvSpPr>
            <a:spLocks noGrp="1" noChangeArrowheads="1"/>
          </p:cNvSpPr>
          <p:nvPr>
            <p:ph type="subTitle" sz="quarter" idx="1"/>
          </p:nvPr>
        </p:nvSpPr>
        <p:spPr>
          <a:xfrm>
            <a:off x="2057400" y="4114800"/>
            <a:ext cx="6400800" cy="1752600"/>
          </a:xfrm>
        </p:spPr>
        <p:txBody>
          <a:bodyPr/>
          <a:lstStyle>
            <a:lvl1pPr marL="0" indent="0" algn="ctr">
              <a:buFont typeface="Wingdings" pitchFamily="2" charset="2"/>
              <a:buNone/>
              <a:defRPr b="0">
                <a:latin typeface="Tw Cen MT" pitchFamily="34" charset="0"/>
              </a:defRPr>
            </a:lvl1pPr>
          </a:lstStyle>
          <a:p>
            <a:r>
              <a:rPr lang="en-US"/>
              <a:t>Click to edit Master subtitle style</a:t>
            </a:r>
          </a:p>
        </p:txBody>
      </p:sp>
    </p:spTree>
    <p:extLst>
      <p:ext uri="{BB962C8B-B14F-4D97-AF65-F5344CB8AC3E}">
        <p14:creationId xmlns:p14="http://schemas.microsoft.com/office/powerpoint/2010/main" val="1057773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74688" y="249238"/>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698625"/>
            <a:ext cx="7772400" cy="4835525"/>
          </a:xfrm>
        </p:spPr>
        <p:txBody>
          <a:bodyPr/>
          <a:lstStyle>
            <a:lvl1pPr>
              <a:defRPr b="0">
                <a:latin typeface="Tw Cen MT" pitchFamily="34" charset="0"/>
              </a:defRPr>
            </a:lvl1pPr>
          </a:lstStyle>
          <a:p>
            <a:pPr lvl="0"/>
            <a:r>
              <a:rPr lang="en-US" noProof="0"/>
              <a:t>Click icon to add table</a:t>
            </a:r>
          </a:p>
        </p:txBody>
      </p:sp>
    </p:spTree>
    <p:extLst>
      <p:ext uri="{BB962C8B-B14F-4D97-AF65-F5344CB8AC3E}">
        <p14:creationId xmlns:p14="http://schemas.microsoft.com/office/powerpoint/2010/main" val="363257894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4688" y="249238"/>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698625"/>
            <a:ext cx="3810000" cy="4835525"/>
          </a:xfrm>
        </p:spPr>
        <p:txBody>
          <a:bodyPr/>
          <a:lstStyle>
            <a:lvl1pPr>
              <a:defRPr b="0">
                <a:latin typeface="Tw Cen MT" pitchFamily="34" charset="0"/>
              </a:defRPr>
            </a:lvl1pPr>
            <a:lvl2pPr>
              <a:defRPr b="0">
                <a:latin typeface="Tw Cen MT" pitchFamily="34" charset="0"/>
              </a:defRPr>
            </a:lvl2pPr>
            <a:lvl3pPr>
              <a:defRPr b="0">
                <a:latin typeface="Tw Cen MT" pitchFamily="34" charset="0"/>
              </a:defRPr>
            </a:lvl3pPr>
            <a:lvl4pPr>
              <a:defRPr b="0">
                <a:latin typeface="Tw Cen MT" pitchFamily="34" charset="0"/>
              </a:defRPr>
            </a:lvl4pPr>
            <a:lvl5pPr>
              <a:defRPr b="0">
                <a:latin typeface="Tw Cen MT"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98625"/>
            <a:ext cx="3810000" cy="4835525"/>
          </a:xfrm>
        </p:spPr>
        <p:txBody>
          <a:bodyPr/>
          <a:lstStyle>
            <a:lvl1pPr>
              <a:defRPr b="0">
                <a:latin typeface="Tw Cen MT" pitchFamily="34" charset="0"/>
              </a:defRPr>
            </a:lvl1pPr>
            <a:lvl2pPr>
              <a:defRPr b="0">
                <a:latin typeface="Tw Cen MT" pitchFamily="34" charset="0"/>
              </a:defRPr>
            </a:lvl2pPr>
            <a:lvl3pPr>
              <a:defRPr b="0">
                <a:latin typeface="Tw Cen MT" pitchFamily="34" charset="0"/>
              </a:defRPr>
            </a:lvl3pPr>
            <a:lvl4pPr>
              <a:defRPr b="0">
                <a:latin typeface="Tw Cen MT" pitchFamily="34" charset="0"/>
              </a:defRPr>
            </a:lvl4pPr>
            <a:lvl5pPr>
              <a:defRPr b="0">
                <a:latin typeface="Tw Cen MT"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68964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b="0"/>
            </a:lvl1pPr>
            <a:lvl2pPr>
              <a:defRPr b="0"/>
            </a:lvl2pPr>
            <a:lvl3pPr>
              <a:defRPr b="0"/>
            </a:lvl3pPr>
            <a:lvl4pPr>
              <a:defRPr b="0"/>
            </a:lvl4pPr>
            <a:lvl5pPr>
              <a:defRPr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89168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625620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98625"/>
            <a:ext cx="3810000" cy="4835525"/>
          </a:xfrm>
        </p:spPr>
        <p:txBody>
          <a:bodyPr/>
          <a:lstStyle>
            <a:lvl1pPr>
              <a:defRPr sz="2800" b="0">
                <a:latin typeface="Tw Cen MT" pitchFamily="34" charset="0"/>
              </a:defRPr>
            </a:lvl1pPr>
            <a:lvl2pPr>
              <a:defRPr sz="2400" b="0">
                <a:latin typeface="Tw Cen MT" pitchFamily="34" charset="0"/>
              </a:defRPr>
            </a:lvl2pPr>
            <a:lvl3pPr>
              <a:defRPr sz="2000" b="0">
                <a:latin typeface="Tw Cen MT" pitchFamily="34" charset="0"/>
              </a:defRPr>
            </a:lvl3pPr>
            <a:lvl4pPr>
              <a:defRPr sz="1800" b="0">
                <a:latin typeface="Tw Cen MT" pitchFamily="34" charset="0"/>
              </a:defRPr>
            </a:lvl4pPr>
            <a:lvl5pPr>
              <a:defRPr sz="1800" b="0">
                <a:latin typeface="Tw Cen MT"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98625"/>
            <a:ext cx="3810000" cy="4835525"/>
          </a:xfrm>
        </p:spPr>
        <p:txBody>
          <a:bodyPr/>
          <a:lstStyle>
            <a:lvl1pPr>
              <a:defRPr sz="2800" b="0">
                <a:latin typeface="Tw Cen MT" pitchFamily="34" charset="0"/>
              </a:defRPr>
            </a:lvl1pPr>
            <a:lvl2pPr>
              <a:defRPr sz="2400" b="0">
                <a:latin typeface="Tw Cen MT" pitchFamily="34" charset="0"/>
              </a:defRPr>
            </a:lvl2pPr>
            <a:lvl3pPr>
              <a:defRPr sz="2000" b="0">
                <a:latin typeface="Tw Cen MT" pitchFamily="34" charset="0"/>
              </a:defRPr>
            </a:lvl3pPr>
            <a:lvl4pPr>
              <a:defRPr sz="1800" b="0">
                <a:latin typeface="Tw Cen MT" pitchFamily="34" charset="0"/>
              </a:defRPr>
            </a:lvl4pPr>
            <a:lvl5pPr>
              <a:defRPr sz="1800" b="0">
                <a:latin typeface="Tw Cen MT"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85665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atin typeface="Tw Cen MT"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atin typeface="Tw Cen MT" pitchFamily="34" charset="0"/>
              </a:defRPr>
            </a:lvl1pPr>
            <a:lvl2pPr>
              <a:defRPr sz="2000">
                <a:latin typeface="Tw Cen MT" pitchFamily="34" charset="0"/>
              </a:defRPr>
            </a:lvl2pPr>
            <a:lvl3pPr>
              <a:defRPr sz="1800">
                <a:latin typeface="Tw Cen MT" pitchFamily="34" charset="0"/>
              </a:defRPr>
            </a:lvl3pPr>
            <a:lvl4pPr>
              <a:defRPr sz="1600">
                <a:latin typeface="Tw Cen MT" pitchFamily="34" charset="0"/>
              </a:defRPr>
            </a:lvl4pPr>
            <a:lvl5pPr>
              <a:defRPr sz="1600">
                <a:latin typeface="Tw Cen MT" pitchFamily="34" charset="0"/>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atin typeface="Tw Cen MT"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atin typeface="Tw Cen MT" pitchFamily="34" charset="0"/>
              </a:defRPr>
            </a:lvl1pPr>
            <a:lvl2pPr>
              <a:defRPr sz="2000">
                <a:latin typeface="Tw Cen MT" pitchFamily="34" charset="0"/>
              </a:defRPr>
            </a:lvl2pPr>
            <a:lvl3pPr>
              <a:defRPr sz="1800">
                <a:latin typeface="Tw Cen MT" pitchFamily="34" charset="0"/>
              </a:defRPr>
            </a:lvl3pPr>
            <a:lvl4pPr>
              <a:defRPr sz="1600">
                <a:latin typeface="Tw Cen MT" pitchFamily="34" charset="0"/>
              </a:defRPr>
            </a:lvl4pPr>
            <a:lvl5pPr>
              <a:defRPr sz="1600">
                <a:latin typeface="Tw Cen MT" pitchFamily="34" charset="0"/>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87427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69415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2332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5" name="Rounded Rectangle 7">
            <a:extLst>
              <a:ext uri="{FF2B5EF4-FFF2-40B4-BE49-F238E27FC236}">
                <a16:creationId xmlns:a16="http://schemas.microsoft.com/office/drawing/2014/main" id="{1CCC5FD5-958F-D398-CC3E-351722091A5D}"/>
              </a:ext>
            </a:extLst>
          </p:cNvPr>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b="0">
                <a:latin typeface="Tw Cen MT" pitchFamily="34" charset="0"/>
              </a:defRPr>
            </a:lvl1pPr>
            <a:lvl2pPr>
              <a:defRPr sz="2800" b="0">
                <a:latin typeface="Tw Cen MT" pitchFamily="34" charset="0"/>
              </a:defRPr>
            </a:lvl2pPr>
            <a:lvl3pPr>
              <a:defRPr sz="2400" b="0">
                <a:latin typeface="Tw Cen MT" pitchFamily="34" charset="0"/>
              </a:defRPr>
            </a:lvl3pPr>
            <a:lvl4pPr>
              <a:defRPr sz="2000" b="0">
                <a:latin typeface="Tw Cen MT" pitchFamily="34" charset="0"/>
              </a:defRPr>
            </a:lvl4pPr>
            <a:lvl5pPr>
              <a:defRPr sz="2000" b="0">
                <a:latin typeface="Tw Cen MT" pitchFamily="34"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76414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762007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6146" name="Rectangle 2">
            <a:extLst>
              <a:ext uri="{FF2B5EF4-FFF2-40B4-BE49-F238E27FC236}">
                <a16:creationId xmlns:a16="http://schemas.microsoft.com/office/drawing/2014/main" id="{1A3EADB0-5E09-08FA-D17F-BD369B4443DB}"/>
              </a:ext>
            </a:extLst>
          </p:cNvPr>
          <p:cNvSpPr>
            <a:spLocks noChangeArrowheads="1"/>
          </p:cNvSpPr>
          <p:nvPr/>
        </p:nvSpPr>
        <p:spPr bwMode="auto">
          <a:xfrm>
            <a:off x="0" y="0"/>
            <a:ext cx="685800" cy="6856413"/>
          </a:xfrm>
          <a:prstGeom prst="rect">
            <a:avLst/>
          </a:prstGeom>
          <a:gradFill rotWithShape="0">
            <a:gsLst>
              <a:gs pos="0">
                <a:srgbClr val="33CCCC">
                  <a:gamma/>
                  <a:tint val="0"/>
                  <a:invGamma/>
                </a:srgbClr>
              </a:gs>
              <a:gs pos="100000">
                <a:srgbClr val="33CCCC"/>
              </a:gs>
            </a:gsLst>
            <a:lin ang="5400000" scaled="1"/>
          </a:gradFill>
          <a:ln w="9525">
            <a:noFill/>
            <a:miter lim="800000"/>
            <a:headEnd/>
            <a:tailEnd/>
          </a:ln>
          <a:effectLst/>
        </p:spPr>
        <p:txBody>
          <a:bodyPr/>
          <a:lstStyle/>
          <a:p>
            <a:pPr>
              <a:defRPr/>
            </a:pPr>
            <a:endParaRPr lang="en-US">
              <a:latin typeface="Times New Roman" charset="0"/>
            </a:endParaRPr>
          </a:p>
        </p:txBody>
      </p:sp>
      <p:sp>
        <p:nvSpPr>
          <p:cNvPr id="646147" name="Rectangle 3">
            <a:extLst>
              <a:ext uri="{FF2B5EF4-FFF2-40B4-BE49-F238E27FC236}">
                <a16:creationId xmlns:a16="http://schemas.microsoft.com/office/drawing/2014/main" id="{2FB3C7E9-C466-878D-D8B9-EFB8206463E0}"/>
              </a:ext>
            </a:extLst>
          </p:cNvPr>
          <p:cNvSpPr>
            <a:spLocks noChangeArrowheads="1"/>
          </p:cNvSpPr>
          <p:nvPr/>
        </p:nvSpPr>
        <p:spPr bwMode="auto">
          <a:xfrm>
            <a:off x="0" y="1443038"/>
            <a:ext cx="4724400" cy="152400"/>
          </a:xfrm>
          <a:prstGeom prst="rect">
            <a:avLst/>
          </a:prstGeom>
          <a:solidFill>
            <a:schemeClr val="accent1">
              <a:alpha val="50000"/>
            </a:schemeClr>
          </a:solidFill>
          <a:ln w="9525">
            <a:noFill/>
            <a:miter lim="800000"/>
            <a:headEnd/>
            <a:tailEnd/>
          </a:ln>
          <a:effectLst/>
        </p:spPr>
        <p:txBody>
          <a:bodyPr/>
          <a:lstStyle/>
          <a:p>
            <a:pPr>
              <a:defRPr/>
            </a:pPr>
            <a:endParaRPr lang="en-US">
              <a:latin typeface="Times New Roman" charset="0"/>
            </a:endParaRPr>
          </a:p>
        </p:txBody>
      </p:sp>
      <p:sp>
        <p:nvSpPr>
          <p:cNvPr id="646148" name="Rectangle 4">
            <a:extLst>
              <a:ext uri="{FF2B5EF4-FFF2-40B4-BE49-F238E27FC236}">
                <a16:creationId xmlns:a16="http://schemas.microsoft.com/office/drawing/2014/main" id="{1EB29B6F-25A6-ABFE-5ADA-64684DEBCFD0}"/>
              </a:ext>
            </a:extLst>
          </p:cNvPr>
          <p:cNvSpPr>
            <a:spLocks noChangeArrowheads="1"/>
          </p:cNvSpPr>
          <p:nvPr/>
        </p:nvSpPr>
        <p:spPr bwMode="auto">
          <a:xfrm>
            <a:off x="685800" y="6629400"/>
            <a:ext cx="3505200" cy="227013"/>
          </a:xfrm>
          <a:prstGeom prst="rect">
            <a:avLst/>
          </a:prstGeom>
          <a:gradFill rotWithShape="1">
            <a:gsLst>
              <a:gs pos="0">
                <a:schemeClr val="folHlink">
                  <a:gamma/>
                  <a:shade val="63137"/>
                  <a:invGamma/>
                </a:schemeClr>
              </a:gs>
              <a:gs pos="50000">
                <a:schemeClr val="folHlink"/>
              </a:gs>
              <a:gs pos="100000">
                <a:schemeClr val="folHlink">
                  <a:gamma/>
                  <a:shade val="63137"/>
                  <a:invGamma/>
                </a:schemeClr>
              </a:gs>
            </a:gsLst>
            <a:lin ang="0" scaled="1"/>
          </a:gradFill>
          <a:ln w="9525">
            <a:noFill/>
            <a:miter lim="800000"/>
            <a:headEnd/>
            <a:tailEnd/>
          </a:ln>
          <a:effectLst/>
        </p:spPr>
        <p:txBody>
          <a:bodyPr/>
          <a:lstStyle/>
          <a:p>
            <a:pPr>
              <a:defRPr/>
            </a:pPr>
            <a:endParaRPr lang="en-US">
              <a:latin typeface="Times New Roman" charset="0"/>
            </a:endParaRPr>
          </a:p>
        </p:txBody>
      </p:sp>
      <p:sp>
        <p:nvSpPr>
          <p:cNvPr id="646149" name="Rectangle 5">
            <a:extLst>
              <a:ext uri="{FF2B5EF4-FFF2-40B4-BE49-F238E27FC236}">
                <a16:creationId xmlns:a16="http://schemas.microsoft.com/office/drawing/2014/main" id="{4E112B40-AA56-10C8-5218-96D1D5613B96}"/>
              </a:ext>
            </a:extLst>
          </p:cNvPr>
          <p:cNvSpPr>
            <a:spLocks noChangeArrowheads="1"/>
          </p:cNvSpPr>
          <p:nvPr/>
        </p:nvSpPr>
        <p:spPr bwMode="auto">
          <a:xfrm>
            <a:off x="763588" y="452438"/>
            <a:ext cx="8380412" cy="762000"/>
          </a:xfrm>
          <a:prstGeom prst="rect">
            <a:avLst/>
          </a:prstGeom>
          <a:gradFill rotWithShape="0">
            <a:gsLst>
              <a:gs pos="0">
                <a:srgbClr val="33CCCC">
                  <a:gamma/>
                  <a:tint val="0"/>
                  <a:invGamma/>
                </a:srgbClr>
              </a:gs>
              <a:gs pos="100000">
                <a:srgbClr val="33CCCC"/>
              </a:gs>
            </a:gsLst>
            <a:lin ang="0" scaled="1"/>
          </a:gradFill>
          <a:ln w="9525">
            <a:noFill/>
            <a:miter lim="800000"/>
            <a:headEnd/>
            <a:tailEnd/>
          </a:ln>
          <a:effectLst/>
        </p:spPr>
        <p:txBody>
          <a:bodyPr/>
          <a:lstStyle/>
          <a:p>
            <a:pPr>
              <a:defRPr/>
            </a:pPr>
            <a:endParaRPr lang="en-US">
              <a:latin typeface="Times New Roman" charset="0"/>
            </a:endParaRPr>
          </a:p>
        </p:txBody>
      </p:sp>
      <p:sp>
        <p:nvSpPr>
          <p:cNvPr id="646150" name="Rectangle 6">
            <a:extLst>
              <a:ext uri="{FF2B5EF4-FFF2-40B4-BE49-F238E27FC236}">
                <a16:creationId xmlns:a16="http://schemas.microsoft.com/office/drawing/2014/main" id="{27BAE788-AF03-668B-631A-10ACADEE4FA0}"/>
              </a:ext>
            </a:extLst>
          </p:cNvPr>
          <p:cNvSpPr>
            <a:spLocks noGrp="1" noChangeArrowheads="1"/>
          </p:cNvSpPr>
          <p:nvPr>
            <p:ph type="title"/>
          </p:nvPr>
        </p:nvSpPr>
        <p:spPr bwMode="auto">
          <a:xfrm>
            <a:off x="674688" y="249238"/>
            <a:ext cx="7772400" cy="11430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en-US"/>
              <a:t>Click to edit Master title style</a:t>
            </a:r>
            <a:endParaRPr lang="en-US" dirty="0"/>
          </a:p>
        </p:txBody>
      </p:sp>
      <p:sp>
        <p:nvSpPr>
          <p:cNvPr id="646151" name="Rectangle 7">
            <a:extLst>
              <a:ext uri="{FF2B5EF4-FFF2-40B4-BE49-F238E27FC236}">
                <a16:creationId xmlns:a16="http://schemas.microsoft.com/office/drawing/2014/main" id="{F38C2858-D69D-80A0-C90A-4F292CEE5671}"/>
              </a:ext>
            </a:extLst>
          </p:cNvPr>
          <p:cNvSpPr>
            <a:spLocks noGrp="1" noChangeArrowheads="1"/>
          </p:cNvSpPr>
          <p:nvPr>
            <p:ph type="body" idx="1"/>
          </p:nvPr>
        </p:nvSpPr>
        <p:spPr bwMode="auto">
          <a:xfrm>
            <a:off x="685800" y="1698625"/>
            <a:ext cx="7772400" cy="483552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lt1" tx1="dk1" bg2="lt2" tx2="dk2" accent1="accent1" accent2="accent2" accent3="accent3" accent4="accent4" accent5="accent5" accent6="accent6" hlink="hlink" folHlink="folHlink"/>
  <p:sldLayoutIdLst>
    <p:sldLayoutId id="2147484062" r:id="rId1"/>
    <p:sldLayoutId id="2147484053" r:id="rId2"/>
    <p:sldLayoutId id="2147484054" r:id="rId3"/>
    <p:sldLayoutId id="2147484055" r:id="rId4"/>
    <p:sldLayoutId id="2147484056" r:id="rId5"/>
    <p:sldLayoutId id="2147484057" r:id="rId6"/>
    <p:sldLayoutId id="2147484058" r:id="rId7"/>
    <p:sldLayoutId id="2147484063" r:id="rId8"/>
    <p:sldLayoutId id="2147484059" r:id="rId9"/>
    <p:sldLayoutId id="2147484060" r:id="rId10"/>
    <p:sldLayoutId id="2147484061" r:id="rId11"/>
  </p:sldLayoutIdLst>
  <p:hf sldNum="0" hdr="0" ftr="0" dt="0"/>
  <p:txStyles>
    <p:titleStyle>
      <a:lvl1pPr algn="l" rtl="0" fontAlgn="base">
        <a:spcBef>
          <a:spcPct val="0"/>
        </a:spcBef>
        <a:spcAft>
          <a:spcPct val="0"/>
        </a:spcAft>
        <a:defRPr kumimoji="1" sz="4400">
          <a:solidFill>
            <a:schemeClr val="tx2"/>
          </a:solidFill>
          <a:effectLst>
            <a:outerShdw blurRad="38100" dist="38100" dir="2700000" algn="tl">
              <a:srgbClr val="C0C0C0"/>
            </a:outerShdw>
          </a:effectLst>
          <a:latin typeface="Tw Cen MT Condensed" pitchFamily="34" charset="0"/>
          <a:ea typeface="+mj-ea"/>
          <a:cs typeface="+mj-cs"/>
        </a:defRPr>
      </a:lvl1pPr>
      <a:lvl2pPr algn="l" rtl="0" fontAlgn="base">
        <a:spcBef>
          <a:spcPct val="0"/>
        </a:spcBef>
        <a:spcAft>
          <a:spcPct val="0"/>
        </a:spcAft>
        <a:defRPr kumimoji="1" sz="4400">
          <a:solidFill>
            <a:schemeClr val="tx2"/>
          </a:solidFill>
          <a:effectLst>
            <a:outerShdw blurRad="38100" dist="38100" dir="2700000" algn="tl">
              <a:srgbClr val="C0C0C0"/>
            </a:outerShdw>
          </a:effectLst>
          <a:latin typeface="Tw Cen MT Condensed" pitchFamily="34" charset="0"/>
        </a:defRPr>
      </a:lvl2pPr>
      <a:lvl3pPr algn="l" rtl="0" fontAlgn="base">
        <a:spcBef>
          <a:spcPct val="0"/>
        </a:spcBef>
        <a:spcAft>
          <a:spcPct val="0"/>
        </a:spcAft>
        <a:defRPr kumimoji="1" sz="4400">
          <a:solidFill>
            <a:schemeClr val="tx2"/>
          </a:solidFill>
          <a:effectLst>
            <a:outerShdw blurRad="38100" dist="38100" dir="2700000" algn="tl">
              <a:srgbClr val="C0C0C0"/>
            </a:outerShdw>
          </a:effectLst>
          <a:latin typeface="Tw Cen MT Condensed" pitchFamily="34" charset="0"/>
        </a:defRPr>
      </a:lvl3pPr>
      <a:lvl4pPr algn="l" rtl="0" fontAlgn="base">
        <a:spcBef>
          <a:spcPct val="0"/>
        </a:spcBef>
        <a:spcAft>
          <a:spcPct val="0"/>
        </a:spcAft>
        <a:defRPr kumimoji="1" sz="4400">
          <a:solidFill>
            <a:schemeClr val="tx2"/>
          </a:solidFill>
          <a:effectLst>
            <a:outerShdw blurRad="38100" dist="38100" dir="2700000" algn="tl">
              <a:srgbClr val="C0C0C0"/>
            </a:outerShdw>
          </a:effectLst>
          <a:latin typeface="Tw Cen MT Condensed" pitchFamily="34" charset="0"/>
        </a:defRPr>
      </a:lvl4pPr>
      <a:lvl5pPr algn="l" rtl="0" fontAlgn="base">
        <a:spcBef>
          <a:spcPct val="0"/>
        </a:spcBef>
        <a:spcAft>
          <a:spcPct val="0"/>
        </a:spcAft>
        <a:defRPr kumimoji="1" sz="4400">
          <a:solidFill>
            <a:schemeClr val="tx2"/>
          </a:solidFill>
          <a:effectLst>
            <a:outerShdw blurRad="38100" dist="38100" dir="2700000" algn="tl">
              <a:srgbClr val="C0C0C0"/>
            </a:outerShdw>
          </a:effectLst>
          <a:latin typeface="Tw Cen MT Condensed" pitchFamily="34" charset="0"/>
        </a:defRPr>
      </a:lvl5pPr>
      <a:lvl6pPr marL="457200"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Times New Roman" pitchFamily="18" charset="0"/>
        </a:defRPr>
      </a:lvl6pPr>
      <a:lvl7pPr marL="914400"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Times New Roman" pitchFamily="18" charset="0"/>
        </a:defRPr>
      </a:lvl7pPr>
      <a:lvl8pPr marL="1371600"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Times New Roman" pitchFamily="18" charset="0"/>
        </a:defRPr>
      </a:lvl8pPr>
      <a:lvl9pPr marL="1828800" algn="l" rtl="0" eaLnBrk="1" fontAlgn="base" hangingPunct="1">
        <a:spcBef>
          <a:spcPct val="0"/>
        </a:spcBef>
        <a:spcAft>
          <a:spcPct val="0"/>
        </a:spcAft>
        <a:defRPr kumimoji="1" sz="4400">
          <a:solidFill>
            <a:schemeClr val="tx2"/>
          </a:solidFill>
          <a:effectLst>
            <a:outerShdw blurRad="38100" dist="38100" dir="2700000" algn="tl">
              <a:srgbClr val="C0C0C0"/>
            </a:outerShdw>
          </a:effectLst>
          <a:latin typeface="Times New Roman" pitchFamily="18" charset="0"/>
        </a:defRPr>
      </a:lvl9pPr>
    </p:titleStyle>
    <p:bodyStyle>
      <a:lvl1pPr marL="342900" indent="-342900" algn="l" rtl="0" fontAlgn="base">
        <a:spcBef>
          <a:spcPct val="20000"/>
        </a:spcBef>
        <a:spcAft>
          <a:spcPct val="0"/>
        </a:spcAft>
        <a:buClr>
          <a:schemeClr val="accent2"/>
        </a:buClr>
        <a:buSzPct val="80000"/>
        <a:buFont typeface="Wingdings" pitchFamily="2" charset="2"/>
        <a:buChar char="l"/>
        <a:defRPr kumimoji="1" sz="2800" b="1">
          <a:solidFill>
            <a:schemeClr val="tx1"/>
          </a:solidFill>
          <a:effectLst>
            <a:outerShdw blurRad="38100" dist="38100" dir="2700000" algn="tl">
              <a:srgbClr val="C0C0C0"/>
            </a:outerShdw>
          </a:effectLst>
          <a:latin typeface="+mn-lt"/>
          <a:ea typeface="+mn-ea"/>
          <a:cs typeface="+mn-cs"/>
        </a:defRPr>
      </a:lvl1pPr>
      <a:lvl2pPr marL="742950" indent="-285750" algn="l" rtl="0" fontAlgn="base">
        <a:spcBef>
          <a:spcPct val="20000"/>
        </a:spcBef>
        <a:spcAft>
          <a:spcPct val="0"/>
        </a:spcAft>
        <a:buFont typeface="Wingdings" pitchFamily="2" charset="2"/>
        <a:buChar char="§"/>
        <a:defRPr kumimoji="1" sz="2400" b="1">
          <a:solidFill>
            <a:schemeClr val="tx1"/>
          </a:solidFill>
          <a:latin typeface="+mn-lt"/>
        </a:defRPr>
      </a:lvl2pPr>
      <a:lvl3pPr marL="1143000" indent="-228600" algn="l" rtl="0" fontAlgn="base">
        <a:spcBef>
          <a:spcPct val="20000"/>
        </a:spcBef>
        <a:spcAft>
          <a:spcPct val="0"/>
        </a:spcAft>
        <a:buClr>
          <a:schemeClr val="accent2"/>
        </a:buClr>
        <a:buChar char="•"/>
        <a:defRPr kumimoji="1" sz="2000" b="1">
          <a:solidFill>
            <a:schemeClr val="tx1"/>
          </a:solidFill>
          <a:latin typeface="+mn-lt"/>
        </a:defRPr>
      </a:lvl3pPr>
      <a:lvl4pPr marL="1600200" indent="-228600" algn="l" rtl="0" fontAlgn="base">
        <a:spcBef>
          <a:spcPct val="20000"/>
        </a:spcBef>
        <a:spcAft>
          <a:spcPct val="0"/>
        </a:spcAft>
        <a:buChar char="–"/>
        <a:defRPr kumimoji="1" b="1">
          <a:solidFill>
            <a:schemeClr val="tx1"/>
          </a:solidFill>
          <a:latin typeface="+mn-lt"/>
        </a:defRPr>
      </a:lvl4pPr>
      <a:lvl5pPr marL="2057400" indent="-228600" algn="l" rtl="0" fontAlgn="base">
        <a:spcBef>
          <a:spcPct val="20000"/>
        </a:spcBef>
        <a:spcAft>
          <a:spcPct val="0"/>
        </a:spcAft>
        <a:buClr>
          <a:schemeClr val="accent2"/>
        </a:buClr>
        <a:buChar char="•"/>
        <a:defRPr kumimoji="1" b="1">
          <a:solidFill>
            <a:schemeClr val="tx1"/>
          </a:solidFill>
          <a:latin typeface="+mn-lt"/>
        </a:defRPr>
      </a:lvl5pPr>
      <a:lvl6pPr marL="2514600" indent="-228600" algn="l" rtl="0" eaLnBrk="1" fontAlgn="base" hangingPunct="1">
        <a:spcBef>
          <a:spcPct val="20000"/>
        </a:spcBef>
        <a:spcAft>
          <a:spcPct val="0"/>
        </a:spcAft>
        <a:buClr>
          <a:schemeClr val="accent2"/>
        </a:buClr>
        <a:buChar char="•"/>
        <a:defRPr kumimoji="1" sz="2000" b="1">
          <a:solidFill>
            <a:schemeClr val="tx1"/>
          </a:solidFill>
          <a:latin typeface="+mn-lt"/>
        </a:defRPr>
      </a:lvl6pPr>
      <a:lvl7pPr marL="2971800" indent="-228600" algn="l" rtl="0" eaLnBrk="1" fontAlgn="base" hangingPunct="1">
        <a:spcBef>
          <a:spcPct val="20000"/>
        </a:spcBef>
        <a:spcAft>
          <a:spcPct val="0"/>
        </a:spcAft>
        <a:buClr>
          <a:schemeClr val="accent2"/>
        </a:buClr>
        <a:buChar char="•"/>
        <a:defRPr kumimoji="1" sz="2000" b="1">
          <a:solidFill>
            <a:schemeClr val="tx1"/>
          </a:solidFill>
          <a:latin typeface="+mn-lt"/>
        </a:defRPr>
      </a:lvl7pPr>
      <a:lvl8pPr marL="3429000" indent="-228600" algn="l" rtl="0" eaLnBrk="1" fontAlgn="base" hangingPunct="1">
        <a:spcBef>
          <a:spcPct val="20000"/>
        </a:spcBef>
        <a:spcAft>
          <a:spcPct val="0"/>
        </a:spcAft>
        <a:buClr>
          <a:schemeClr val="accent2"/>
        </a:buClr>
        <a:buChar char="•"/>
        <a:defRPr kumimoji="1" sz="2000" b="1">
          <a:solidFill>
            <a:schemeClr val="tx1"/>
          </a:solidFill>
          <a:latin typeface="+mn-lt"/>
        </a:defRPr>
      </a:lvl8pPr>
      <a:lvl9pPr marL="3886200" indent="-228600" algn="l" rtl="0" eaLnBrk="1" fontAlgn="base" hangingPunct="1">
        <a:spcBef>
          <a:spcPct val="20000"/>
        </a:spcBef>
        <a:spcAft>
          <a:spcPct val="0"/>
        </a:spcAft>
        <a:buClr>
          <a:schemeClr val="accent2"/>
        </a:buClr>
        <a:buChar char="•"/>
        <a:defRPr kumimoji="1"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www.stanford.edu/class/linguist289/weaver001.pdf"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1.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3.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4.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5.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6.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7.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ags" Target="../tags/tag8.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translate.google.com/translate?js=n&amp;prev=_t&amp;hl=en&amp;ie=UTF-8&amp;layout=2&amp;eotf=1&amp;sl=auto&amp;tl=en&amp;u=http://www.cocinadominicana.com/acompanamientos-ensaladas-pastelones/1907-tostones.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jpeg"/><Relationship Id="rId5" Type="http://schemas.openxmlformats.org/officeDocument/2006/relationships/image" Target="../media/image1.jpeg"/><Relationship Id="rId4" Type="http://schemas.openxmlformats.org/officeDocument/2006/relationships/hyperlink" Target="http://www.cocinadominicana.com/acompanamientos-ensaladas-pastelones/1907-tostones.html" TargetMode="Externa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translate.google.com/translate_t"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translate.google.com/translate?hl=en&amp;sl=fr&amp;u=http://www.tarte-tatin.info/recette-tarte-tatin.html&amp;ei=BduiSYK3C4KOsQObvLm_CQ&amp;sa=X&amp;oi=translate&amp;resnum=4&amp;ct=result&amp;prev=/search?q=tarte+tatin+recettes&amp;num=100&amp;hl=en&amp;lr=&amp;client=safari&amp;rls=en&amp;sa=G" TargetMode="External"/></Relationships>
</file>

<file path=ppt/slides/_rels/slide5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420F56F8-6FFA-DFA2-CED7-72D9A63E6CF0}"/>
              </a:ext>
            </a:extLst>
          </p:cNvPr>
          <p:cNvSpPr>
            <a:spLocks noGrp="1" noChangeArrowheads="1"/>
          </p:cNvSpPr>
          <p:nvPr>
            <p:ph type="ctrTitle" sz="quarter"/>
          </p:nvPr>
        </p:nvSpPr>
        <p:spPr>
          <a:xfrm>
            <a:off x="1447800" y="1828800"/>
            <a:ext cx="7696200" cy="1143000"/>
          </a:xfrm>
        </p:spPr>
        <p:txBody>
          <a:bodyPr/>
          <a:lstStyle/>
          <a:p>
            <a:pPr>
              <a:defRPr/>
            </a:pPr>
            <a:r>
              <a:rPr lang="en-US" dirty="0"/>
              <a:t>Machine Translation: Introduction</a:t>
            </a:r>
          </a:p>
        </p:txBody>
      </p:sp>
      <p:sp>
        <p:nvSpPr>
          <p:cNvPr id="17411" name="Rectangle 3">
            <a:extLst>
              <a:ext uri="{FF2B5EF4-FFF2-40B4-BE49-F238E27FC236}">
                <a16:creationId xmlns:a16="http://schemas.microsoft.com/office/drawing/2014/main" id="{47DA73D0-31BC-733E-BB2A-091767B7B741}"/>
              </a:ext>
            </a:extLst>
          </p:cNvPr>
          <p:cNvSpPr>
            <a:spLocks noGrp="1" noChangeArrowheads="1"/>
          </p:cNvSpPr>
          <p:nvPr>
            <p:ph type="subTitle" sz="quarter" idx="1"/>
          </p:nvPr>
        </p:nvSpPr>
        <p:spPr>
          <a:xfrm>
            <a:off x="1447800" y="3733800"/>
            <a:ext cx="7391400" cy="1752600"/>
          </a:xfrm>
        </p:spPr>
        <p:txBody>
          <a:bodyPr/>
          <a:lstStyle/>
          <a:p>
            <a:pPr>
              <a:defRPr/>
            </a:pPr>
            <a:endParaRPr lang="en-US" dirty="0">
              <a:solidFill>
                <a:srgbClr val="A50021"/>
              </a:solidFill>
            </a:endParaRPr>
          </a:p>
          <a:p>
            <a:pPr>
              <a:defRPr/>
            </a:pPr>
            <a:endParaRPr lang="en-US" sz="3200" dirty="0"/>
          </a:p>
          <a:p>
            <a:pPr>
              <a:defRPr/>
            </a:pPr>
            <a:endParaRPr lang="en-US" dirty="0"/>
          </a:p>
          <a:p>
            <a:pPr>
              <a:defRPr/>
            </a:pPr>
            <a:endParaRPr lang="en-US" dirty="0"/>
          </a:p>
        </p:txBody>
      </p:sp>
      <p:sp>
        <p:nvSpPr>
          <p:cNvPr id="4100" name="TextBox 3">
            <a:extLst>
              <a:ext uri="{FF2B5EF4-FFF2-40B4-BE49-F238E27FC236}">
                <a16:creationId xmlns:a16="http://schemas.microsoft.com/office/drawing/2014/main" id="{7FDC0BFB-5F6C-6781-583D-9D9025757398}"/>
              </a:ext>
            </a:extLst>
          </p:cNvPr>
          <p:cNvSpPr txBox="1">
            <a:spLocks noChangeArrowheads="1"/>
          </p:cNvSpPr>
          <p:nvPr/>
        </p:nvSpPr>
        <p:spPr bwMode="auto">
          <a:xfrm>
            <a:off x="6781800" y="6553200"/>
            <a:ext cx="2362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r>
              <a:rPr lang="en-US" altLang="it-IT">
                <a:latin typeface="Tw Cen MT" panose="020B0602020104020603" pitchFamily="34" charset="77"/>
              </a:rPr>
              <a:t>Slides from: Dan Jurafsky</a:t>
            </a:r>
          </a:p>
        </p:txBody>
      </p:sp>
      <p:sp>
        <p:nvSpPr>
          <p:cNvPr id="2" name="CasellaDiTesto 1">
            <a:extLst>
              <a:ext uri="{FF2B5EF4-FFF2-40B4-BE49-F238E27FC236}">
                <a16:creationId xmlns:a16="http://schemas.microsoft.com/office/drawing/2014/main" id="{4A676B0E-4EC4-40EC-ACAF-480DBB9A5C60}"/>
              </a:ext>
            </a:extLst>
          </p:cNvPr>
          <p:cNvSpPr txBox="1"/>
          <p:nvPr/>
        </p:nvSpPr>
        <p:spPr>
          <a:xfrm>
            <a:off x="-1421296" y="1540565"/>
            <a:ext cx="184731" cy="338554"/>
          </a:xfrm>
          <a:prstGeom prst="rect">
            <a:avLst/>
          </a:prstGeom>
          <a:noFill/>
        </p:spPr>
        <p:txBody>
          <a:bodyPr wrap="none" rtlCol="0">
            <a:spAutoFit/>
          </a:bodyPr>
          <a:lstStyle/>
          <a:p>
            <a:endParaRPr lang="it-IT"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1B8021F2-79D6-77C2-863C-45257693ED2F}"/>
              </a:ext>
            </a:extLst>
          </p:cNvPr>
          <p:cNvSpPr>
            <a:spLocks noGrp="1" noChangeArrowheads="1"/>
          </p:cNvSpPr>
          <p:nvPr>
            <p:ph type="title"/>
          </p:nvPr>
        </p:nvSpPr>
        <p:spPr/>
        <p:txBody>
          <a:bodyPr/>
          <a:lstStyle/>
          <a:p>
            <a:pPr>
              <a:defRPr/>
            </a:pPr>
            <a:r>
              <a:rPr lang="en-US"/>
              <a:t>What is MT already good enough for?</a:t>
            </a:r>
          </a:p>
        </p:txBody>
      </p:sp>
      <p:sp>
        <p:nvSpPr>
          <p:cNvPr id="37891" name="Rectangle 3">
            <a:extLst>
              <a:ext uri="{FF2B5EF4-FFF2-40B4-BE49-F238E27FC236}">
                <a16:creationId xmlns:a16="http://schemas.microsoft.com/office/drawing/2014/main" id="{DF364374-9472-DB78-CF02-02A01B341AEE}"/>
              </a:ext>
            </a:extLst>
          </p:cNvPr>
          <p:cNvSpPr>
            <a:spLocks noGrp="1" noChangeArrowheads="1"/>
          </p:cNvSpPr>
          <p:nvPr>
            <p:ph idx="1"/>
          </p:nvPr>
        </p:nvSpPr>
        <p:spPr>
          <a:xfrm>
            <a:off x="685800" y="1676400"/>
            <a:ext cx="8305800" cy="4953000"/>
          </a:xfrm>
        </p:spPr>
        <p:txBody>
          <a:bodyPr/>
          <a:lstStyle/>
          <a:p>
            <a:pPr>
              <a:defRPr/>
            </a:pPr>
            <a:r>
              <a:rPr lang="en-US" dirty="0"/>
              <a:t>Tasks for which a rough translation is fine</a:t>
            </a:r>
          </a:p>
          <a:p>
            <a:pPr lvl="1">
              <a:defRPr/>
            </a:pPr>
            <a:r>
              <a:rPr lang="en-US" dirty="0"/>
              <a:t>Extracting information (finding recipes!)</a:t>
            </a:r>
          </a:p>
          <a:p>
            <a:pPr lvl="1">
              <a:defRPr/>
            </a:pPr>
            <a:r>
              <a:rPr lang="en-US" dirty="0"/>
              <a:t>Web pages</a:t>
            </a:r>
          </a:p>
          <a:p>
            <a:pPr lvl="1">
              <a:defRPr/>
            </a:pPr>
            <a:r>
              <a:rPr lang="en-US" dirty="0"/>
              <a:t>email</a:t>
            </a:r>
          </a:p>
          <a:p>
            <a:pPr>
              <a:defRPr/>
            </a:pPr>
            <a:r>
              <a:rPr lang="en-US" dirty="0"/>
              <a:t>Tasks for which MT can be post-edited</a:t>
            </a:r>
          </a:p>
          <a:p>
            <a:pPr lvl="1">
              <a:defRPr/>
            </a:pPr>
            <a:r>
              <a:rPr lang="en-US" dirty="0"/>
              <a:t>MT as first pass</a:t>
            </a:r>
          </a:p>
          <a:p>
            <a:pPr lvl="1">
              <a:defRPr/>
            </a:pPr>
            <a:r>
              <a:rPr lang="en-US" dirty="0"/>
              <a:t>“Computer-aided human translation</a:t>
            </a:r>
          </a:p>
          <a:p>
            <a:pPr>
              <a:defRPr/>
            </a:pPr>
            <a:r>
              <a:rPr lang="en-US" dirty="0"/>
              <a:t>Tasks in sublanguage domains where high-quality MT is possible</a:t>
            </a:r>
          </a:p>
          <a:p>
            <a:pPr lvl="1">
              <a:defRPr/>
            </a:pPr>
            <a:r>
              <a:rPr lang="en-US" dirty="0"/>
              <a:t>FAHQT (Fully Automatic High Quality Translation)</a:t>
            </a:r>
          </a:p>
          <a:p>
            <a:pPr>
              <a:defRPr/>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26D676C9-F45F-0DAF-851A-34A1DEB9171F}"/>
              </a:ext>
            </a:extLst>
          </p:cNvPr>
          <p:cNvSpPr>
            <a:spLocks noGrp="1" noChangeArrowheads="1"/>
          </p:cNvSpPr>
          <p:nvPr>
            <p:ph type="title"/>
          </p:nvPr>
        </p:nvSpPr>
        <p:spPr>
          <a:xfrm>
            <a:off x="381000" y="274638"/>
            <a:ext cx="8305800" cy="1143000"/>
          </a:xfrm>
        </p:spPr>
        <p:txBody>
          <a:bodyPr/>
          <a:lstStyle/>
          <a:p>
            <a:pPr>
              <a:defRPr/>
            </a:pPr>
            <a:r>
              <a:rPr lang="en-US"/>
              <a:t>What is MT not yet good enough for?</a:t>
            </a:r>
          </a:p>
        </p:txBody>
      </p:sp>
      <p:sp>
        <p:nvSpPr>
          <p:cNvPr id="35843" name="Rectangle 3">
            <a:extLst>
              <a:ext uri="{FF2B5EF4-FFF2-40B4-BE49-F238E27FC236}">
                <a16:creationId xmlns:a16="http://schemas.microsoft.com/office/drawing/2014/main" id="{4208DFA7-91B9-EDAB-9CCC-D4F4AEC10656}"/>
              </a:ext>
            </a:extLst>
          </p:cNvPr>
          <p:cNvSpPr>
            <a:spLocks noGrp="1" noChangeArrowheads="1"/>
          </p:cNvSpPr>
          <p:nvPr>
            <p:ph idx="1"/>
          </p:nvPr>
        </p:nvSpPr>
        <p:spPr/>
        <p:txBody>
          <a:bodyPr/>
          <a:lstStyle/>
          <a:p>
            <a:pPr>
              <a:defRPr/>
            </a:pPr>
            <a:r>
              <a:rPr lang="en-US"/>
              <a:t>Really hard stuff</a:t>
            </a:r>
          </a:p>
          <a:p>
            <a:pPr lvl="1">
              <a:defRPr/>
            </a:pPr>
            <a:r>
              <a:rPr lang="en-US"/>
              <a:t>Literature</a:t>
            </a:r>
          </a:p>
          <a:p>
            <a:pPr lvl="1">
              <a:defRPr/>
            </a:pPr>
            <a:r>
              <a:rPr lang="en-US"/>
              <a:t>Natural spoken speech (meetings, court reporting)</a:t>
            </a:r>
          </a:p>
          <a:p>
            <a:pPr lvl="1">
              <a:defRPr/>
            </a:pPr>
            <a:endParaRPr lang="en-US"/>
          </a:p>
          <a:p>
            <a:pPr>
              <a:defRPr/>
            </a:pPr>
            <a:r>
              <a:rPr lang="en-US"/>
              <a:t>Really important stuff</a:t>
            </a:r>
          </a:p>
          <a:p>
            <a:pPr lvl="1">
              <a:defRPr/>
            </a:pPr>
            <a:r>
              <a:rPr lang="en-US"/>
              <a:t>Medical translation in hospitals</a:t>
            </a:r>
          </a:p>
          <a:p>
            <a:pPr lvl="1">
              <a:defRPr/>
            </a:pPr>
            <a:r>
              <a:rPr lang="en-US"/>
              <a:t>911 calls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F668722D-1BDA-41CC-4213-E75DF7ED7434}"/>
              </a:ext>
            </a:extLst>
          </p:cNvPr>
          <p:cNvSpPr>
            <a:spLocks noGrp="1" noChangeArrowheads="1"/>
          </p:cNvSpPr>
          <p:nvPr>
            <p:ph type="title"/>
          </p:nvPr>
        </p:nvSpPr>
        <p:spPr/>
        <p:txBody>
          <a:bodyPr/>
          <a:lstStyle/>
          <a:p>
            <a:pPr>
              <a:defRPr/>
            </a:pPr>
            <a:r>
              <a:rPr lang="en-US"/>
              <a:t>MT History</a:t>
            </a:r>
          </a:p>
        </p:txBody>
      </p:sp>
      <p:sp>
        <p:nvSpPr>
          <p:cNvPr id="41987" name="Rectangle 3">
            <a:extLst>
              <a:ext uri="{FF2B5EF4-FFF2-40B4-BE49-F238E27FC236}">
                <a16:creationId xmlns:a16="http://schemas.microsoft.com/office/drawing/2014/main" id="{4B86BC69-F5FC-313C-5F26-6A6AA611897D}"/>
              </a:ext>
            </a:extLst>
          </p:cNvPr>
          <p:cNvSpPr>
            <a:spLocks noGrp="1" noChangeArrowheads="1"/>
          </p:cNvSpPr>
          <p:nvPr>
            <p:ph idx="1"/>
          </p:nvPr>
        </p:nvSpPr>
        <p:spPr/>
        <p:txBody>
          <a:bodyPr/>
          <a:lstStyle/>
          <a:p>
            <a:pPr>
              <a:defRPr/>
            </a:pPr>
            <a:r>
              <a:rPr lang="en-US" sz="2400" dirty="0"/>
              <a:t>1946 Booth and Weaver discuss MT at Rockefeller foundation in New York</a:t>
            </a:r>
          </a:p>
          <a:p>
            <a:pPr>
              <a:defRPr/>
            </a:pPr>
            <a:r>
              <a:rPr lang="en-US" sz="2400" dirty="0"/>
              <a:t>1947-48 idea of dictionary-based direct translation</a:t>
            </a:r>
          </a:p>
          <a:p>
            <a:pPr>
              <a:defRPr/>
            </a:pPr>
            <a:r>
              <a:rPr lang="en-US" sz="2400" dirty="0"/>
              <a:t>1949 Weaver memorandum popularized idea</a:t>
            </a:r>
          </a:p>
          <a:p>
            <a:pPr>
              <a:defRPr/>
            </a:pPr>
            <a:r>
              <a:rPr lang="en-US" sz="2400" dirty="0"/>
              <a:t>1952 all 18 MT researchers in world meet at MIT</a:t>
            </a:r>
          </a:p>
          <a:p>
            <a:pPr>
              <a:defRPr/>
            </a:pPr>
            <a:r>
              <a:rPr lang="en-US" sz="2400" dirty="0"/>
              <a:t>1954 IBM/Georgetown Demo Russian-English MT</a:t>
            </a:r>
          </a:p>
          <a:p>
            <a:pPr>
              <a:defRPr/>
            </a:pPr>
            <a:r>
              <a:rPr lang="en-US" sz="2400" dirty="0"/>
              <a:t>1955-65 lots of labs take up MT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A5DD2-1CED-2C93-DB27-59787266B315}"/>
              </a:ext>
            </a:extLst>
          </p:cNvPr>
          <p:cNvSpPr>
            <a:spLocks noGrp="1"/>
          </p:cNvSpPr>
          <p:nvPr>
            <p:ph type="title"/>
          </p:nvPr>
        </p:nvSpPr>
        <p:spPr/>
        <p:txBody>
          <a:bodyPr/>
          <a:lstStyle/>
          <a:p>
            <a:pPr>
              <a:defRPr/>
            </a:pPr>
            <a:r>
              <a:rPr lang="en-US"/>
              <a:t>Warren Weaver memo</a:t>
            </a:r>
          </a:p>
        </p:txBody>
      </p:sp>
      <p:sp>
        <p:nvSpPr>
          <p:cNvPr id="3" name="Content Placeholder 2">
            <a:extLst>
              <a:ext uri="{FF2B5EF4-FFF2-40B4-BE49-F238E27FC236}">
                <a16:creationId xmlns:a16="http://schemas.microsoft.com/office/drawing/2014/main" id="{19C8B6FD-9751-FAEF-FC26-2D8F197A699F}"/>
              </a:ext>
            </a:extLst>
          </p:cNvPr>
          <p:cNvSpPr>
            <a:spLocks noGrp="1"/>
          </p:cNvSpPr>
          <p:nvPr>
            <p:ph idx="1"/>
          </p:nvPr>
        </p:nvSpPr>
        <p:spPr/>
        <p:txBody>
          <a:bodyPr>
            <a:normAutofit fontScale="92500"/>
          </a:bodyPr>
          <a:lstStyle/>
          <a:p>
            <a:pPr>
              <a:defRPr/>
            </a:pPr>
            <a:r>
              <a:rPr lang="en-US" dirty="0">
                <a:hlinkClick r:id="rId2"/>
              </a:rPr>
              <a:t>http://www.stanford.edu/class/linguist289/weaver001.pdf</a:t>
            </a:r>
            <a:endParaRPr lang="en-US" dirty="0"/>
          </a:p>
          <a:p>
            <a:pPr>
              <a:defRPr/>
            </a:pPr>
            <a:r>
              <a:rPr lang="en-US" dirty="0"/>
              <a:t>“There are certain invariant properties which are… to some statistically useful degree, common to all languages.”</a:t>
            </a:r>
          </a:p>
          <a:p>
            <a:pPr>
              <a:defRPr/>
            </a:pPr>
            <a:r>
              <a:rPr lang="en-US" dirty="0"/>
              <a:t>On March 4, 1947, “having considerable exposure to computer design problems during the war,  and being aware of the speed, capacity, and logical flexibility possible in modern electronic computers”, Weaver suggested that computers to be used for translation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4778A3EA-E34E-6107-CB44-7C9B4F84D8CE}"/>
              </a:ext>
            </a:extLst>
          </p:cNvPr>
          <p:cNvSpPr>
            <a:spLocks noGrp="1" noChangeArrowheads="1"/>
          </p:cNvSpPr>
          <p:nvPr>
            <p:ph type="title"/>
          </p:nvPr>
        </p:nvSpPr>
        <p:spPr/>
        <p:txBody>
          <a:bodyPr/>
          <a:lstStyle/>
          <a:p>
            <a:pPr>
              <a:defRPr/>
            </a:pPr>
            <a:r>
              <a:rPr lang="en-US"/>
              <a:t>History of MT: Pessimism</a:t>
            </a:r>
          </a:p>
        </p:txBody>
      </p:sp>
      <p:sp>
        <p:nvSpPr>
          <p:cNvPr id="44035" name="Rectangle 3">
            <a:extLst>
              <a:ext uri="{FF2B5EF4-FFF2-40B4-BE49-F238E27FC236}">
                <a16:creationId xmlns:a16="http://schemas.microsoft.com/office/drawing/2014/main" id="{01E7E845-3C19-9A44-9CDA-E6B94A8B27BE}"/>
              </a:ext>
            </a:extLst>
          </p:cNvPr>
          <p:cNvSpPr>
            <a:spLocks noGrp="1" noChangeArrowheads="1"/>
          </p:cNvSpPr>
          <p:nvPr>
            <p:ph idx="1"/>
          </p:nvPr>
        </p:nvSpPr>
        <p:spPr/>
        <p:txBody>
          <a:bodyPr>
            <a:normAutofit lnSpcReduction="10000"/>
          </a:bodyPr>
          <a:lstStyle/>
          <a:p>
            <a:pPr>
              <a:lnSpc>
                <a:spcPct val="90000"/>
              </a:lnSpc>
              <a:defRPr/>
            </a:pPr>
            <a:r>
              <a:rPr lang="en-US" dirty="0"/>
              <a:t>1959/1960: Bar-Hillel “Report on the state of MT in US and GB”</a:t>
            </a:r>
          </a:p>
          <a:p>
            <a:pPr lvl="1">
              <a:lnSpc>
                <a:spcPct val="90000"/>
              </a:lnSpc>
              <a:defRPr/>
            </a:pPr>
            <a:r>
              <a:rPr lang="en-US" dirty="0"/>
              <a:t>Argued FAHQT too hard (semantic ambiguity, etc)</a:t>
            </a:r>
          </a:p>
          <a:p>
            <a:pPr lvl="1">
              <a:lnSpc>
                <a:spcPct val="90000"/>
              </a:lnSpc>
              <a:defRPr/>
            </a:pPr>
            <a:r>
              <a:rPr lang="en-US" dirty="0"/>
              <a:t>Should work on semi-automatic instead of automatic</a:t>
            </a:r>
          </a:p>
          <a:p>
            <a:pPr lvl="1">
              <a:lnSpc>
                <a:spcPct val="90000"/>
              </a:lnSpc>
              <a:defRPr/>
            </a:pPr>
            <a:r>
              <a:rPr lang="en-US" dirty="0"/>
              <a:t>His argument:</a:t>
            </a:r>
            <a:br>
              <a:rPr lang="en-US" dirty="0"/>
            </a:br>
            <a:r>
              <a:rPr lang="en-US" dirty="0">
                <a:solidFill>
                  <a:srgbClr val="008000"/>
                </a:solidFill>
              </a:rPr>
              <a:t>Little John was looking for his toy box. Finally, he found it.  </a:t>
            </a:r>
            <a:r>
              <a:rPr lang="en-US" dirty="0">
                <a:solidFill>
                  <a:srgbClr val="3366FF"/>
                </a:solidFill>
              </a:rPr>
              <a:t>The box was in the pen</a:t>
            </a:r>
            <a:r>
              <a:rPr lang="en-US" dirty="0">
                <a:solidFill>
                  <a:srgbClr val="008000"/>
                </a:solidFill>
              </a:rPr>
              <a:t>. John was very happy.</a:t>
            </a:r>
          </a:p>
          <a:p>
            <a:pPr lvl="1">
              <a:lnSpc>
                <a:spcPct val="90000"/>
              </a:lnSpc>
              <a:defRPr/>
            </a:pPr>
            <a:r>
              <a:rPr lang="en-US" dirty="0"/>
              <a:t>Only human knowledge lets us know that ‘playpens’ are bigger than boxes, but ‘writing pens’ are smaller</a:t>
            </a:r>
          </a:p>
          <a:p>
            <a:pPr lvl="1">
              <a:lnSpc>
                <a:spcPct val="90000"/>
              </a:lnSpc>
              <a:defRPr/>
            </a:pPr>
            <a:r>
              <a:rPr lang="en-US" dirty="0"/>
              <a:t>His claim: we would have to encode all of human knowledge</a:t>
            </a:r>
          </a:p>
          <a:p>
            <a:pPr>
              <a:lnSpc>
                <a:spcPct val="90000"/>
              </a:lnSpc>
              <a:defRPr/>
            </a:pPr>
            <a:endParaRPr lang="en-US"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1F8C8D4E-9374-2788-B8D8-CFDCCD8A0C16}"/>
              </a:ext>
            </a:extLst>
          </p:cNvPr>
          <p:cNvSpPr>
            <a:spLocks noGrp="1" noChangeArrowheads="1"/>
          </p:cNvSpPr>
          <p:nvPr>
            <p:ph type="title"/>
          </p:nvPr>
        </p:nvSpPr>
        <p:spPr/>
        <p:txBody>
          <a:bodyPr/>
          <a:lstStyle/>
          <a:p>
            <a:pPr>
              <a:defRPr/>
            </a:pPr>
            <a:r>
              <a:rPr lang="en-US"/>
              <a:t>History of MT: Pessimism</a:t>
            </a:r>
          </a:p>
        </p:txBody>
      </p:sp>
      <p:sp>
        <p:nvSpPr>
          <p:cNvPr id="46083" name="Rectangle 3">
            <a:extLst>
              <a:ext uri="{FF2B5EF4-FFF2-40B4-BE49-F238E27FC236}">
                <a16:creationId xmlns:a16="http://schemas.microsoft.com/office/drawing/2014/main" id="{7A8A0C22-455E-474F-AB98-4813DD55F8DD}"/>
              </a:ext>
            </a:extLst>
          </p:cNvPr>
          <p:cNvSpPr>
            <a:spLocks noGrp="1" noChangeArrowheads="1"/>
          </p:cNvSpPr>
          <p:nvPr>
            <p:ph idx="1"/>
          </p:nvPr>
        </p:nvSpPr>
        <p:spPr/>
        <p:txBody>
          <a:bodyPr>
            <a:normAutofit lnSpcReduction="10000"/>
          </a:bodyPr>
          <a:lstStyle/>
          <a:p>
            <a:pPr>
              <a:lnSpc>
                <a:spcPct val="90000"/>
              </a:lnSpc>
              <a:defRPr/>
            </a:pPr>
            <a:r>
              <a:rPr lang="en-US" dirty="0"/>
              <a:t>The ALPAC report</a:t>
            </a:r>
          </a:p>
          <a:p>
            <a:pPr lvl="1">
              <a:lnSpc>
                <a:spcPct val="90000"/>
              </a:lnSpc>
              <a:defRPr/>
            </a:pPr>
            <a:r>
              <a:rPr lang="en-US" dirty="0"/>
              <a:t>Headed by John R. Pierce of Bell Labs</a:t>
            </a:r>
          </a:p>
          <a:p>
            <a:pPr lvl="1">
              <a:lnSpc>
                <a:spcPct val="90000"/>
              </a:lnSpc>
              <a:defRPr/>
            </a:pPr>
            <a:r>
              <a:rPr lang="en-US" dirty="0"/>
              <a:t>Conclusions:</a:t>
            </a:r>
          </a:p>
          <a:p>
            <a:pPr lvl="2">
              <a:lnSpc>
                <a:spcPct val="90000"/>
              </a:lnSpc>
              <a:defRPr/>
            </a:pPr>
            <a:r>
              <a:rPr lang="en-US" dirty="0"/>
              <a:t>Supply of human translators exceeds demand</a:t>
            </a:r>
          </a:p>
          <a:p>
            <a:pPr lvl="2">
              <a:lnSpc>
                <a:spcPct val="90000"/>
              </a:lnSpc>
              <a:defRPr/>
            </a:pPr>
            <a:r>
              <a:rPr lang="en-US" dirty="0"/>
              <a:t>All the Soviet literature is already being translated</a:t>
            </a:r>
          </a:p>
          <a:p>
            <a:pPr lvl="2">
              <a:lnSpc>
                <a:spcPct val="90000"/>
              </a:lnSpc>
              <a:defRPr/>
            </a:pPr>
            <a:r>
              <a:rPr lang="en-US" dirty="0"/>
              <a:t>MT has been a failure: all current MT work had to be post-edited</a:t>
            </a:r>
          </a:p>
          <a:p>
            <a:pPr lvl="2">
              <a:lnSpc>
                <a:spcPct val="90000"/>
              </a:lnSpc>
              <a:defRPr/>
            </a:pPr>
            <a:r>
              <a:rPr lang="en-US" dirty="0"/>
              <a:t>Sponsored evaluations which showed that intelligibility and </a:t>
            </a:r>
            <a:r>
              <a:rPr lang="en-US" dirty="0" err="1"/>
              <a:t>informativeness</a:t>
            </a:r>
            <a:r>
              <a:rPr lang="en-US" dirty="0"/>
              <a:t> was worse than human translations</a:t>
            </a:r>
          </a:p>
          <a:p>
            <a:pPr lvl="1">
              <a:lnSpc>
                <a:spcPct val="90000"/>
              </a:lnSpc>
              <a:defRPr/>
            </a:pPr>
            <a:r>
              <a:rPr lang="en-US" dirty="0"/>
              <a:t>Results:</a:t>
            </a:r>
          </a:p>
          <a:p>
            <a:pPr lvl="2">
              <a:lnSpc>
                <a:spcPct val="90000"/>
              </a:lnSpc>
              <a:defRPr/>
            </a:pPr>
            <a:r>
              <a:rPr lang="en-US" dirty="0"/>
              <a:t>MT research suffered</a:t>
            </a:r>
          </a:p>
          <a:p>
            <a:pPr lvl="3">
              <a:lnSpc>
                <a:spcPct val="90000"/>
              </a:lnSpc>
              <a:defRPr/>
            </a:pPr>
            <a:r>
              <a:rPr lang="en-US" dirty="0"/>
              <a:t>Funding loss</a:t>
            </a:r>
          </a:p>
          <a:p>
            <a:pPr lvl="3">
              <a:lnSpc>
                <a:spcPct val="90000"/>
              </a:lnSpc>
              <a:defRPr/>
            </a:pPr>
            <a:r>
              <a:rPr lang="en-US" dirty="0"/>
              <a:t>Number of research labs declined</a:t>
            </a:r>
          </a:p>
          <a:p>
            <a:pPr lvl="3">
              <a:lnSpc>
                <a:spcPct val="90000"/>
              </a:lnSpc>
              <a:defRPr/>
            </a:pPr>
            <a:r>
              <a:rPr lang="en-US" dirty="0"/>
              <a:t>Association for Machine Translation and Computational Linguistics dropped MT from its name</a:t>
            </a:r>
          </a:p>
          <a:p>
            <a:pPr lvl="1">
              <a:lnSpc>
                <a:spcPct val="90000"/>
              </a:lnSpc>
              <a:defRPr/>
            </a:pPr>
            <a:endParaRPr lang="en-US" sz="1800" dirty="0"/>
          </a:p>
          <a:p>
            <a:pPr>
              <a:lnSpc>
                <a:spcPct val="90000"/>
              </a:lnSpc>
              <a:defRPr/>
            </a:pPr>
            <a:endParaRPr lang="en-US" sz="2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DA9A2562-39F6-DCF4-49C5-0D4C414C85DF}"/>
              </a:ext>
            </a:extLst>
          </p:cNvPr>
          <p:cNvSpPr>
            <a:spLocks noGrp="1" noChangeArrowheads="1"/>
          </p:cNvSpPr>
          <p:nvPr>
            <p:ph type="title"/>
          </p:nvPr>
        </p:nvSpPr>
        <p:spPr/>
        <p:txBody>
          <a:bodyPr/>
          <a:lstStyle/>
          <a:p>
            <a:pPr>
              <a:defRPr/>
            </a:pPr>
            <a:r>
              <a:rPr lang="en-US"/>
              <a:t>History of MT</a:t>
            </a:r>
          </a:p>
        </p:txBody>
      </p:sp>
      <p:sp>
        <p:nvSpPr>
          <p:cNvPr id="48131" name="Rectangle 3">
            <a:extLst>
              <a:ext uri="{FF2B5EF4-FFF2-40B4-BE49-F238E27FC236}">
                <a16:creationId xmlns:a16="http://schemas.microsoft.com/office/drawing/2014/main" id="{52050894-17F2-A10D-8A6A-540F6413FCBF}"/>
              </a:ext>
            </a:extLst>
          </p:cNvPr>
          <p:cNvSpPr>
            <a:spLocks noGrp="1" noChangeArrowheads="1"/>
          </p:cNvSpPr>
          <p:nvPr>
            <p:ph idx="1"/>
          </p:nvPr>
        </p:nvSpPr>
        <p:spPr/>
        <p:txBody>
          <a:bodyPr/>
          <a:lstStyle/>
          <a:p>
            <a:pPr>
              <a:lnSpc>
                <a:spcPct val="90000"/>
              </a:lnSpc>
              <a:defRPr/>
            </a:pPr>
            <a:r>
              <a:rPr lang="en-US" sz="2000" dirty="0"/>
              <a:t>1976 </a:t>
            </a:r>
            <a:r>
              <a:rPr lang="en-US" sz="2000" dirty="0" err="1"/>
              <a:t>Meteo</a:t>
            </a:r>
            <a:r>
              <a:rPr lang="en-US" sz="2000" dirty="0"/>
              <a:t>, weather forecasts from English to French</a:t>
            </a:r>
          </a:p>
          <a:p>
            <a:pPr>
              <a:lnSpc>
                <a:spcPct val="90000"/>
              </a:lnSpc>
              <a:defRPr/>
            </a:pPr>
            <a:r>
              <a:rPr lang="en-US" sz="2000" dirty="0" err="1"/>
              <a:t>Systran</a:t>
            </a:r>
            <a:r>
              <a:rPr lang="en-US" sz="2000" dirty="0"/>
              <a:t> (</a:t>
            </a:r>
            <a:r>
              <a:rPr lang="en-US" sz="2000" dirty="0" err="1"/>
              <a:t>Babelfish</a:t>
            </a:r>
            <a:r>
              <a:rPr lang="en-US" sz="2000" dirty="0"/>
              <a:t>) been used for 40 years</a:t>
            </a:r>
          </a:p>
          <a:p>
            <a:pPr>
              <a:lnSpc>
                <a:spcPct val="90000"/>
              </a:lnSpc>
              <a:defRPr/>
            </a:pPr>
            <a:r>
              <a:rPr lang="en-US" sz="2000" dirty="0"/>
              <a:t>1970’s: </a:t>
            </a:r>
          </a:p>
          <a:p>
            <a:pPr lvl="1">
              <a:lnSpc>
                <a:spcPct val="90000"/>
              </a:lnSpc>
              <a:defRPr/>
            </a:pPr>
            <a:r>
              <a:rPr lang="en-US" sz="1800" dirty="0"/>
              <a:t>European focus in MT; mainly ignored in US</a:t>
            </a:r>
          </a:p>
          <a:p>
            <a:pPr>
              <a:lnSpc>
                <a:spcPct val="90000"/>
              </a:lnSpc>
              <a:defRPr/>
            </a:pPr>
            <a:r>
              <a:rPr lang="en-US" sz="2000" dirty="0"/>
              <a:t>1980’s</a:t>
            </a:r>
          </a:p>
          <a:p>
            <a:pPr lvl="1">
              <a:lnSpc>
                <a:spcPct val="90000"/>
              </a:lnSpc>
              <a:defRPr/>
            </a:pPr>
            <a:r>
              <a:rPr lang="en-US" sz="1800" dirty="0"/>
              <a:t>ideas of using early AI techniques in MT  (KBMT, CMU)</a:t>
            </a:r>
          </a:p>
          <a:p>
            <a:pPr lvl="1">
              <a:lnSpc>
                <a:spcPct val="90000"/>
              </a:lnSpc>
              <a:defRPr/>
            </a:pPr>
            <a:r>
              <a:rPr lang="en-US" sz="1800" dirty="0"/>
              <a:t>Focus on “interlingua” systems, especially in Japan</a:t>
            </a:r>
          </a:p>
          <a:p>
            <a:pPr>
              <a:lnSpc>
                <a:spcPct val="90000"/>
              </a:lnSpc>
              <a:defRPr/>
            </a:pPr>
            <a:r>
              <a:rPr lang="en-US" sz="2000" dirty="0"/>
              <a:t>1990’s</a:t>
            </a:r>
          </a:p>
          <a:p>
            <a:pPr lvl="1">
              <a:lnSpc>
                <a:spcPct val="90000"/>
              </a:lnSpc>
              <a:defRPr/>
            </a:pPr>
            <a:r>
              <a:rPr lang="en-US" sz="1800" dirty="0"/>
              <a:t>Commercial MT systems</a:t>
            </a:r>
          </a:p>
          <a:p>
            <a:pPr lvl="1">
              <a:lnSpc>
                <a:spcPct val="90000"/>
              </a:lnSpc>
              <a:defRPr/>
            </a:pPr>
            <a:r>
              <a:rPr lang="en-US" sz="1800" dirty="0"/>
              <a:t>Statistical MT</a:t>
            </a:r>
          </a:p>
          <a:p>
            <a:pPr lvl="1">
              <a:lnSpc>
                <a:spcPct val="90000"/>
              </a:lnSpc>
              <a:defRPr/>
            </a:pPr>
            <a:r>
              <a:rPr lang="en-US" sz="1800" dirty="0"/>
              <a:t>Speech-to-speech translation</a:t>
            </a:r>
          </a:p>
          <a:p>
            <a:pPr>
              <a:lnSpc>
                <a:spcPct val="90000"/>
              </a:lnSpc>
              <a:defRPr/>
            </a:pPr>
            <a:r>
              <a:rPr lang="en-US" sz="2200" dirty="0"/>
              <a:t>2000’s</a:t>
            </a:r>
          </a:p>
          <a:p>
            <a:pPr lvl="1">
              <a:lnSpc>
                <a:spcPct val="90000"/>
              </a:lnSpc>
              <a:defRPr/>
            </a:pPr>
            <a:r>
              <a:rPr lang="en-US" sz="1800" dirty="0"/>
              <a:t>Statistical MT takes off</a:t>
            </a:r>
          </a:p>
          <a:p>
            <a:pPr lvl="1">
              <a:lnSpc>
                <a:spcPct val="90000"/>
              </a:lnSpc>
              <a:defRPr/>
            </a:pPr>
            <a:r>
              <a:rPr lang="en-US" sz="1800" dirty="0"/>
              <a:t>Google Translate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2FCAEADA-BDFD-29FF-2794-C4B417492496}"/>
              </a:ext>
            </a:extLst>
          </p:cNvPr>
          <p:cNvSpPr>
            <a:spLocks noGrp="1" noChangeArrowheads="1"/>
          </p:cNvSpPr>
          <p:nvPr>
            <p:ph type="title"/>
          </p:nvPr>
        </p:nvSpPr>
        <p:spPr/>
        <p:txBody>
          <a:bodyPr/>
          <a:lstStyle/>
          <a:p>
            <a:pPr>
              <a:defRPr/>
            </a:pPr>
            <a:r>
              <a:rPr lang="en-US"/>
              <a:t>Language Similarities and Divergences</a:t>
            </a:r>
          </a:p>
        </p:txBody>
      </p:sp>
      <p:sp>
        <p:nvSpPr>
          <p:cNvPr id="50179" name="Rectangle 3">
            <a:extLst>
              <a:ext uri="{FF2B5EF4-FFF2-40B4-BE49-F238E27FC236}">
                <a16:creationId xmlns:a16="http://schemas.microsoft.com/office/drawing/2014/main" id="{4CDF74D8-5A20-8295-0D2C-4DFC559F6F79}"/>
              </a:ext>
            </a:extLst>
          </p:cNvPr>
          <p:cNvSpPr>
            <a:spLocks noGrp="1" noChangeArrowheads="1"/>
          </p:cNvSpPr>
          <p:nvPr>
            <p:ph idx="1"/>
          </p:nvPr>
        </p:nvSpPr>
        <p:spPr/>
        <p:txBody>
          <a:bodyPr/>
          <a:lstStyle/>
          <a:p>
            <a:pPr>
              <a:defRPr/>
            </a:pPr>
            <a:r>
              <a:rPr lang="en-US" dirty="0"/>
              <a:t>Some aspects of human language are universal or near-universal, others diverge greatly</a:t>
            </a:r>
          </a:p>
          <a:p>
            <a:pPr>
              <a:defRPr/>
            </a:pPr>
            <a:r>
              <a:rPr lang="en-US" dirty="0">
                <a:solidFill>
                  <a:srgbClr val="A50021"/>
                </a:solidFill>
              </a:rPr>
              <a:t>Typology</a:t>
            </a:r>
            <a:r>
              <a:rPr lang="en-US" dirty="0"/>
              <a:t>: the study of systematic cross-linguistic similarities and differences</a:t>
            </a:r>
          </a:p>
          <a:p>
            <a:pPr>
              <a:defRPr/>
            </a:pPr>
            <a:r>
              <a:rPr lang="en-US" dirty="0"/>
              <a:t>What are the dimensions along with human languages vary?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07D0BEB3-245C-45B9-4E05-7B70B81B1D99}"/>
              </a:ext>
            </a:extLst>
          </p:cNvPr>
          <p:cNvSpPr>
            <a:spLocks noGrp="1" noChangeArrowheads="1"/>
          </p:cNvSpPr>
          <p:nvPr>
            <p:ph type="title"/>
          </p:nvPr>
        </p:nvSpPr>
        <p:spPr/>
        <p:txBody>
          <a:bodyPr/>
          <a:lstStyle/>
          <a:p>
            <a:pPr>
              <a:defRPr/>
            </a:pPr>
            <a:r>
              <a:rPr lang="en-US"/>
              <a:t>Morphology</a:t>
            </a:r>
          </a:p>
        </p:txBody>
      </p:sp>
      <p:sp>
        <p:nvSpPr>
          <p:cNvPr id="119811" name="Rectangle 3">
            <a:extLst>
              <a:ext uri="{FF2B5EF4-FFF2-40B4-BE49-F238E27FC236}">
                <a16:creationId xmlns:a16="http://schemas.microsoft.com/office/drawing/2014/main" id="{FB1E8652-F569-63FC-ADB4-2BC92109556E}"/>
              </a:ext>
            </a:extLst>
          </p:cNvPr>
          <p:cNvSpPr>
            <a:spLocks noGrp="1" noChangeArrowheads="1"/>
          </p:cNvSpPr>
          <p:nvPr>
            <p:ph idx="1"/>
          </p:nvPr>
        </p:nvSpPr>
        <p:spPr>
          <a:xfrm>
            <a:off x="685800" y="1676400"/>
            <a:ext cx="8458200" cy="4876800"/>
          </a:xfrm>
        </p:spPr>
        <p:txBody>
          <a:bodyPr/>
          <a:lstStyle/>
          <a:p>
            <a:pPr>
              <a:lnSpc>
                <a:spcPct val="90000"/>
              </a:lnSpc>
              <a:defRPr/>
            </a:pPr>
            <a:r>
              <a:rPr lang="en-US" i="1" dirty="0"/>
              <a:t>Morpheme</a:t>
            </a:r>
          </a:p>
          <a:p>
            <a:pPr lvl="1">
              <a:lnSpc>
                <a:spcPct val="90000"/>
              </a:lnSpc>
              <a:defRPr/>
            </a:pPr>
            <a:r>
              <a:rPr lang="en-US" i="1" dirty="0"/>
              <a:t>Minimal meaningful unit of language</a:t>
            </a:r>
          </a:p>
          <a:p>
            <a:pPr>
              <a:lnSpc>
                <a:spcPct val="90000"/>
              </a:lnSpc>
              <a:defRPr/>
            </a:pPr>
            <a:r>
              <a:rPr lang="en-US" i="1" dirty="0"/>
              <a:t>Word = </a:t>
            </a:r>
            <a:r>
              <a:rPr lang="en-US" i="1" dirty="0" err="1"/>
              <a:t>Morpheme+Morpheme+Morpheme</a:t>
            </a:r>
            <a:r>
              <a:rPr lang="en-US" i="1" dirty="0"/>
              <a:t>+…</a:t>
            </a:r>
          </a:p>
          <a:p>
            <a:pPr>
              <a:lnSpc>
                <a:spcPct val="90000"/>
              </a:lnSpc>
              <a:defRPr/>
            </a:pPr>
            <a:r>
              <a:rPr lang="en-US" dirty="0"/>
              <a:t>Stems: also called lemma, base form, root, lexeme</a:t>
            </a:r>
          </a:p>
          <a:p>
            <a:pPr lvl="1">
              <a:lnSpc>
                <a:spcPct val="90000"/>
              </a:lnSpc>
              <a:defRPr/>
            </a:pPr>
            <a:r>
              <a:rPr lang="en-US" dirty="0"/>
              <a:t> </a:t>
            </a:r>
            <a:r>
              <a:rPr lang="en-US" dirty="0" err="1">
                <a:solidFill>
                  <a:srgbClr val="FF0000"/>
                </a:solidFill>
              </a:rPr>
              <a:t>hope</a:t>
            </a:r>
            <a:r>
              <a:rPr lang="en-US" dirty="0" err="1"/>
              <a:t>+ing</a:t>
            </a:r>
            <a:r>
              <a:rPr lang="en-US" dirty="0"/>
              <a:t> </a:t>
            </a:r>
            <a:r>
              <a:rPr lang="en-US" dirty="0">
                <a:sym typeface="Wingdings" charset="2"/>
              </a:rPr>
              <a:t> </a:t>
            </a:r>
            <a:r>
              <a:rPr lang="en-US" dirty="0">
                <a:solidFill>
                  <a:srgbClr val="FF0000"/>
                </a:solidFill>
                <a:sym typeface="Wingdings" charset="2"/>
              </a:rPr>
              <a:t>hop</a:t>
            </a:r>
            <a:r>
              <a:rPr lang="en-US" dirty="0">
                <a:sym typeface="Wingdings" charset="2"/>
              </a:rPr>
              <a:t>ing	</a:t>
            </a:r>
            <a:r>
              <a:rPr lang="en-US" dirty="0">
                <a:solidFill>
                  <a:schemeClr val="accent2"/>
                </a:solidFill>
                <a:sym typeface="Wingdings" charset="2"/>
              </a:rPr>
              <a:t>hop</a:t>
            </a:r>
            <a:r>
              <a:rPr lang="en-US" dirty="0">
                <a:sym typeface="Wingdings" charset="2"/>
              </a:rPr>
              <a:t>  </a:t>
            </a:r>
            <a:r>
              <a:rPr lang="en-US" dirty="0">
                <a:solidFill>
                  <a:schemeClr val="accent2"/>
                </a:solidFill>
                <a:sym typeface="Wingdings" charset="2"/>
              </a:rPr>
              <a:t>hopp</a:t>
            </a:r>
            <a:r>
              <a:rPr lang="en-US" dirty="0">
                <a:sym typeface="Wingdings" charset="2"/>
              </a:rPr>
              <a:t>ing</a:t>
            </a:r>
            <a:endParaRPr lang="en-US" dirty="0"/>
          </a:p>
          <a:p>
            <a:pPr>
              <a:lnSpc>
                <a:spcPct val="90000"/>
              </a:lnSpc>
              <a:defRPr/>
            </a:pPr>
            <a:r>
              <a:rPr lang="en-US" dirty="0"/>
              <a:t>Affixes</a:t>
            </a:r>
          </a:p>
          <a:p>
            <a:pPr lvl="1">
              <a:lnSpc>
                <a:spcPct val="90000"/>
              </a:lnSpc>
              <a:defRPr/>
            </a:pPr>
            <a:r>
              <a:rPr lang="en-US" dirty="0"/>
              <a:t>Prefixes: </a:t>
            </a:r>
            <a:r>
              <a:rPr lang="en-US" dirty="0">
                <a:solidFill>
                  <a:srgbClr val="FF0000"/>
                </a:solidFill>
              </a:rPr>
              <a:t>Anti</a:t>
            </a:r>
            <a:r>
              <a:rPr lang="en-US" dirty="0">
                <a:solidFill>
                  <a:schemeClr val="accent2"/>
                </a:solidFill>
              </a:rPr>
              <a:t>dis</a:t>
            </a:r>
            <a:r>
              <a:rPr lang="en-US" dirty="0"/>
              <a:t>establishmentarianism</a:t>
            </a:r>
            <a:endParaRPr lang="en-US" sz="3200" dirty="0"/>
          </a:p>
          <a:p>
            <a:pPr lvl="1">
              <a:lnSpc>
                <a:spcPct val="90000"/>
              </a:lnSpc>
              <a:defRPr/>
            </a:pPr>
            <a:r>
              <a:rPr lang="en-US" dirty="0"/>
              <a:t>Suffixes: Antidisestablish</a:t>
            </a:r>
            <a:r>
              <a:rPr lang="en-US" dirty="0">
                <a:solidFill>
                  <a:schemeClr val="accent2"/>
                </a:solidFill>
              </a:rPr>
              <a:t>ment</a:t>
            </a:r>
            <a:r>
              <a:rPr lang="en-US" dirty="0">
                <a:solidFill>
                  <a:srgbClr val="FF0000"/>
                </a:solidFill>
              </a:rPr>
              <a:t>ari</a:t>
            </a:r>
            <a:r>
              <a:rPr lang="en-US" dirty="0">
                <a:solidFill>
                  <a:schemeClr val="accent2"/>
                </a:solidFill>
              </a:rPr>
              <a:t>an</a:t>
            </a:r>
            <a:r>
              <a:rPr lang="en-US" dirty="0">
                <a:solidFill>
                  <a:srgbClr val="FF0000"/>
                </a:solidFill>
              </a:rPr>
              <a:t>ism</a:t>
            </a:r>
            <a:endParaRPr lang="en-US" sz="3200" dirty="0">
              <a:solidFill>
                <a:srgbClr val="FF0000"/>
              </a:solidFill>
            </a:endParaRPr>
          </a:p>
          <a:p>
            <a:pPr lvl="1">
              <a:lnSpc>
                <a:spcPct val="90000"/>
              </a:lnSpc>
              <a:defRPr/>
            </a:pPr>
            <a:r>
              <a:rPr lang="en-US" dirty="0"/>
              <a:t>Infixes: </a:t>
            </a:r>
            <a:r>
              <a:rPr lang="en-US" dirty="0" err="1"/>
              <a:t>hingi</a:t>
            </a:r>
            <a:r>
              <a:rPr lang="en-US" dirty="0"/>
              <a:t> (</a:t>
            </a:r>
            <a:r>
              <a:rPr lang="en-US" i="1" dirty="0"/>
              <a:t>borrow</a:t>
            </a:r>
            <a:r>
              <a:rPr lang="en-US" dirty="0"/>
              <a:t>) – </a:t>
            </a:r>
            <a:r>
              <a:rPr lang="en-US" dirty="0" err="1"/>
              <a:t>h</a:t>
            </a:r>
            <a:r>
              <a:rPr lang="en-US" dirty="0" err="1">
                <a:solidFill>
                  <a:srgbClr val="FF0000"/>
                </a:solidFill>
              </a:rPr>
              <a:t>um</a:t>
            </a:r>
            <a:r>
              <a:rPr lang="en-US" dirty="0" err="1"/>
              <a:t>ingi</a:t>
            </a:r>
            <a:r>
              <a:rPr lang="en-US" dirty="0"/>
              <a:t> (</a:t>
            </a:r>
            <a:r>
              <a:rPr lang="en-US" i="1" dirty="0"/>
              <a:t>borrower</a:t>
            </a:r>
            <a:r>
              <a:rPr lang="en-US" dirty="0"/>
              <a:t>) in </a:t>
            </a:r>
            <a:r>
              <a:rPr lang="en-US" dirty="0" err="1"/>
              <a:t>Tagalog</a:t>
            </a:r>
            <a:endParaRPr lang="en-US" dirty="0"/>
          </a:p>
          <a:p>
            <a:pPr lvl="1">
              <a:lnSpc>
                <a:spcPct val="90000"/>
              </a:lnSpc>
              <a:defRPr/>
            </a:pPr>
            <a:r>
              <a:rPr lang="en-US" dirty="0" err="1"/>
              <a:t>Circumfixes</a:t>
            </a:r>
            <a:r>
              <a:rPr lang="en-US" dirty="0"/>
              <a:t>: </a:t>
            </a:r>
            <a:r>
              <a:rPr lang="en-US" dirty="0" err="1"/>
              <a:t>sagen</a:t>
            </a:r>
            <a:r>
              <a:rPr lang="en-US" dirty="0"/>
              <a:t> (</a:t>
            </a:r>
            <a:r>
              <a:rPr lang="en-US" i="1" dirty="0"/>
              <a:t>say</a:t>
            </a:r>
            <a:r>
              <a:rPr lang="en-US" dirty="0"/>
              <a:t>) – </a:t>
            </a:r>
            <a:r>
              <a:rPr lang="en-US" dirty="0" err="1">
                <a:solidFill>
                  <a:srgbClr val="FF0000"/>
                </a:solidFill>
              </a:rPr>
              <a:t>ge</a:t>
            </a:r>
            <a:r>
              <a:rPr lang="en-US" dirty="0" err="1"/>
              <a:t>sag</a:t>
            </a:r>
            <a:r>
              <a:rPr lang="en-US" dirty="0" err="1">
                <a:solidFill>
                  <a:srgbClr val="FF0000"/>
                </a:solidFill>
              </a:rPr>
              <a:t>t</a:t>
            </a:r>
            <a:r>
              <a:rPr lang="en-US" dirty="0"/>
              <a:t> (</a:t>
            </a:r>
            <a:r>
              <a:rPr lang="en-US" i="1" dirty="0"/>
              <a:t>said</a:t>
            </a:r>
            <a:r>
              <a:rPr lang="en-US" dirty="0"/>
              <a:t>) in German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9811">
                                            <p:txEl>
                                              <p:pRg st="0" end="0"/>
                                            </p:txEl>
                                          </p:spTgt>
                                        </p:tgtEl>
                                        <p:attrNameLst>
                                          <p:attrName>style.visibility</p:attrName>
                                        </p:attrNameLst>
                                      </p:cBhvr>
                                      <p:to>
                                        <p:strVal val="visible"/>
                                      </p:to>
                                    </p:set>
                                    <p:anim calcmode="lin" valueType="num">
                                      <p:cBhvr additive="base">
                                        <p:cTn id="7" dur="500" fill="hold"/>
                                        <p:tgtEl>
                                          <p:spTgt spid="11981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981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19811">
                                            <p:txEl>
                                              <p:pRg st="1" end="1"/>
                                            </p:txEl>
                                          </p:spTgt>
                                        </p:tgtEl>
                                        <p:attrNameLst>
                                          <p:attrName>style.visibility</p:attrName>
                                        </p:attrNameLst>
                                      </p:cBhvr>
                                      <p:to>
                                        <p:strVal val="visible"/>
                                      </p:to>
                                    </p:set>
                                    <p:anim calcmode="lin" valueType="num">
                                      <p:cBhvr additive="base">
                                        <p:cTn id="11" dur="500" fill="hold"/>
                                        <p:tgtEl>
                                          <p:spTgt spid="119811">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1981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19811">
                                            <p:txEl>
                                              <p:pRg st="2" end="2"/>
                                            </p:txEl>
                                          </p:spTgt>
                                        </p:tgtEl>
                                        <p:attrNameLst>
                                          <p:attrName>style.visibility</p:attrName>
                                        </p:attrNameLst>
                                      </p:cBhvr>
                                      <p:to>
                                        <p:strVal val="visible"/>
                                      </p:to>
                                    </p:set>
                                    <p:anim calcmode="lin" valueType="num">
                                      <p:cBhvr additive="base">
                                        <p:cTn id="17" dur="500" fill="hold"/>
                                        <p:tgtEl>
                                          <p:spTgt spid="119811">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1981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19811">
                                            <p:txEl>
                                              <p:pRg st="3" end="3"/>
                                            </p:txEl>
                                          </p:spTgt>
                                        </p:tgtEl>
                                        <p:attrNameLst>
                                          <p:attrName>style.visibility</p:attrName>
                                        </p:attrNameLst>
                                      </p:cBhvr>
                                      <p:to>
                                        <p:strVal val="visible"/>
                                      </p:to>
                                    </p:set>
                                    <p:anim calcmode="lin" valueType="num">
                                      <p:cBhvr additive="base">
                                        <p:cTn id="23" dur="500" fill="hold"/>
                                        <p:tgtEl>
                                          <p:spTgt spid="119811">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19811">
                                            <p:txEl>
                                              <p:pRg st="3" end="3"/>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19811">
                                            <p:txEl>
                                              <p:pRg st="4" end="4"/>
                                            </p:txEl>
                                          </p:spTgt>
                                        </p:tgtEl>
                                        <p:attrNameLst>
                                          <p:attrName>style.visibility</p:attrName>
                                        </p:attrNameLst>
                                      </p:cBhvr>
                                      <p:to>
                                        <p:strVal val="visible"/>
                                      </p:to>
                                    </p:set>
                                    <p:anim calcmode="lin" valueType="num">
                                      <p:cBhvr additive="base">
                                        <p:cTn id="27" dur="500" fill="hold"/>
                                        <p:tgtEl>
                                          <p:spTgt spid="119811">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1981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119811">
                                            <p:txEl>
                                              <p:pRg st="5" end="5"/>
                                            </p:txEl>
                                          </p:spTgt>
                                        </p:tgtEl>
                                        <p:attrNameLst>
                                          <p:attrName>style.visibility</p:attrName>
                                        </p:attrNameLst>
                                      </p:cBhvr>
                                      <p:to>
                                        <p:strVal val="visible"/>
                                      </p:to>
                                    </p:set>
                                    <p:anim calcmode="lin" valueType="num">
                                      <p:cBhvr additive="base">
                                        <p:cTn id="33" dur="500" fill="hold"/>
                                        <p:tgtEl>
                                          <p:spTgt spid="119811">
                                            <p:txEl>
                                              <p:pRg st="5" end="5"/>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19811">
                                            <p:txEl>
                                              <p:pRg st="5" end="5"/>
                                            </p:txEl>
                                          </p:spTgt>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119811">
                                            <p:txEl>
                                              <p:pRg st="6" end="6"/>
                                            </p:txEl>
                                          </p:spTgt>
                                        </p:tgtEl>
                                        <p:attrNameLst>
                                          <p:attrName>style.visibility</p:attrName>
                                        </p:attrNameLst>
                                      </p:cBhvr>
                                      <p:to>
                                        <p:strVal val="visible"/>
                                      </p:to>
                                    </p:set>
                                    <p:anim calcmode="lin" valueType="num">
                                      <p:cBhvr additive="base">
                                        <p:cTn id="37" dur="500" fill="hold"/>
                                        <p:tgtEl>
                                          <p:spTgt spid="119811">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19811">
                                            <p:txEl>
                                              <p:pRg st="6" end="6"/>
                                            </p:txEl>
                                          </p:spTgt>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119811">
                                            <p:txEl>
                                              <p:pRg st="7" end="7"/>
                                            </p:txEl>
                                          </p:spTgt>
                                        </p:tgtEl>
                                        <p:attrNameLst>
                                          <p:attrName>style.visibility</p:attrName>
                                        </p:attrNameLst>
                                      </p:cBhvr>
                                      <p:to>
                                        <p:strVal val="visible"/>
                                      </p:to>
                                    </p:set>
                                    <p:anim calcmode="lin" valueType="num">
                                      <p:cBhvr additive="base">
                                        <p:cTn id="41" dur="500" fill="hold"/>
                                        <p:tgtEl>
                                          <p:spTgt spid="119811">
                                            <p:txEl>
                                              <p:pRg st="7" end="7"/>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119811">
                                            <p:txEl>
                                              <p:pRg st="7" end="7"/>
                                            </p:txEl>
                                          </p:spTgt>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119811">
                                            <p:txEl>
                                              <p:pRg st="8" end="8"/>
                                            </p:txEl>
                                          </p:spTgt>
                                        </p:tgtEl>
                                        <p:attrNameLst>
                                          <p:attrName>style.visibility</p:attrName>
                                        </p:attrNameLst>
                                      </p:cBhvr>
                                      <p:to>
                                        <p:strVal val="visible"/>
                                      </p:to>
                                    </p:set>
                                    <p:anim calcmode="lin" valueType="num">
                                      <p:cBhvr additive="base">
                                        <p:cTn id="45" dur="500" fill="hold"/>
                                        <p:tgtEl>
                                          <p:spTgt spid="119811">
                                            <p:txEl>
                                              <p:pRg st="8" end="8"/>
                                            </p:txEl>
                                          </p:spTgt>
                                        </p:tgtEl>
                                        <p:attrNameLst>
                                          <p:attrName>ppt_x</p:attrName>
                                        </p:attrNameLst>
                                      </p:cBhvr>
                                      <p:tavLst>
                                        <p:tav tm="0">
                                          <p:val>
                                            <p:strVal val="0-#ppt_w/2"/>
                                          </p:val>
                                        </p:tav>
                                        <p:tav tm="100000">
                                          <p:val>
                                            <p:strVal val="#ppt_x"/>
                                          </p:val>
                                        </p:tav>
                                      </p:tavLst>
                                    </p:anim>
                                    <p:anim calcmode="lin" valueType="num">
                                      <p:cBhvr additive="base">
                                        <p:cTn id="46" dur="500" fill="hold"/>
                                        <p:tgtEl>
                                          <p:spTgt spid="119811">
                                            <p:txEl>
                                              <p:pRg st="8" end="8"/>
                                            </p:txEl>
                                          </p:spTgt>
                                        </p:tgtEl>
                                        <p:attrNameLst>
                                          <p:attrName>ppt_y</p:attrName>
                                        </p:attrNameLst>
                                      </p:cBhvr>
                                      <p:tavLst>
                                        <p:tav tm="0">
                                          <p:val>
                                            <p:strVal val="#ppt_y"/>
                                          </p:val>
                                        </p:tav>
                                        <p:tav tm="100000">
                                          <p:val>
                                            <p:strVal val="#ppt_y"/>
                                          </p:val>
                                        </p:tav>
                                      </p:tavLst>
                                    </p:anim>
                                  </p:childTnLst>
                                </p:cTn>
                              </p:par>
                              <p:par>
                                <p:cTn id="47" presetID="2" presetClass="entr" presetSubtype="8" fill="hold" grpId="0" nodeType="withEffect">
                                  <p:stCondLst>
                                    <p:cond delay="0"/>
                                  </p:stCondLst>
                                  <p:childTnLst>
                                    <p:set>
                                      <p:cBhvr>
                                        <p:cTn id="48" dur="1" fill="hold">
                                          <p:stCondLst>
                                            <p:cond delay="0"/>
                                          </p:stCondLst>
                                        </p:cTn>
                                        <p:tgtEl>
                                          <p:spTgt spid="119811">
                                            <p:txEl>
                                              <p:pRg st="9" end="9"/>
                                            </p:txEl>
                                          </p:spTgt>
                                        </p:tgtEl>
                                        <p:attrNameLst>
                                          <p:attrName>style.visibility</p:attrName>
                                        </p:attrNameLst>
                                      </p:cBhvr>
                                      <p:to>
                                        <p:strVal val="visible"/>
                                      </p:to>
                                    </p:set>
                                    <p:anim calcmode="lin" valueType="num">
                                      <p:cBhvr additive="base">
                                        <p:cTn id="49" dur="500" fill="hold"/>
                                        <p:tgtEl>
                                          <p:spTgt spid="119811">
                                            <p:txEl>
                                              <p:pRg st="9" end="9"/>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19811">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1"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2E8A1FE5-AFDF-FA38-5979-F4BF23985C99}"/>
              </a:ext>
            </a:extLst>
          </p:cNvPr>
          <p:cNvSpPr>
            <a:spLocks noGrp="1" noChangeArrowheads="1"/>
          </p:cNvSpPr>
          <p:nvPr>
            <p:ph type="title"/>
          </p:nvPr>
        </p:nvSpPr>
        <p:spPr/>
        <p:txBody>
          <a:bodyPr/>
          <a:lstStyle/>
          <a:p>
            <a:pPr>
              <a:defRPr/>
            </a:pPr>
            <a:r>
              <a:rPr lang="en-US"/>
              <a:t>Morphological Variation</a:t>
            </a:r>
          </a:p>
        </p:txBody>
      </p:sp>
      <p:sp>
        <p:nvSpPr>
          <p:cNvPr id="54275" name="Rectangle 3">
            <a:extLst>
              <a:ext uri="{FF2B5EF4-FFF2-40B4-BE49-F238E27FC236}">
                <a16:creationId xmlns:a16="http://schemas.microsoft.com/office/drawing/2014/main" id="{5E00A837-F6D1-22EB-82BE-EC03A9411BF8}"/>
              </a:ext>
            </a:extLst>
          </p:cNvPr>
          <p:cNvSpPr>
            <a:spLocks noGrp="1" noChangeArrowheads="1"/>
          </p:cNvSpPr>
          <p:nvPr>
            <p:ph idx="1"/>
          </p:nvPr>
        </p:nvSpPr>
        <p:spPr/>
        <p:txBody>
          <a:bodyPr/>
          <a:lstStyle/>
          <a:p>
            <a:pPr>
              <a:defRPr/>
            </a:pPr>
            <a:r>
              <a:rPr lang="en-US" dirty="0"/>
              <a:t>Isolating languages</a:t>
            </a:r>
          </a:p>
          <a:p>
            <a:pPr lvl="1">
              <a:defRPr/>
            </a:pPr>
            <a:r>
              <a:rPr lang="en-US" dirty="0"/>
              <a:t>Cantonese, Vietnamese: each word generally has one morpheme</a:t>
            </a:r>
          </a:p>
          <a:p>
            <a:pPr>
              <a:defRPr/>
            </a:pPr>
            <a:r>
              <a:rPr lang="en-US" dirty="0"/>
              <a:t>Vs. Polysynthetic languages</a:t>
            </a:r>
          </a:p>
          <a:p>
            <a:pPr lvl="1">
              <a:defRPr/>
            </a:pPr>
            <a:r>
              <a:rPr lang="en-US" dirty="0"/>
              <a:t>Siberian Yupik (‘Eskimo’): single word may have very many morphemes</a:t>
            </a:r>
          </a:p>
          <a:p>
            <a:pPr>
              <a:defRPr/>
            </a:pPr>
            <a:r>
              <a:rPr lang="en-US" dirty="0"/>
              <a:t>Agglutinative languages</a:t>
            </a:r>
          </a:p>
          <a:p>
            <a:pPr lvl="1">
              <a:defRPr/>
            </a:pPr>
            <a:r>
              <a:rPr lang="en-US" dirty="0"/>
              <a:t>Turkish: morphemes have clean boundaries</a:t>
            </a:r>
          </a:p>
          <a:p>
            <a:pPr>
              <a:defRPr/>
            </a:pPr>
            <a:r>
              <a:rPr lang="en-US" dirty="0"/>
              <a:t>Vs. Fusion languages</a:t>
            </a:r>
          </a:p>
          <a:p>
            <a:pPr lvl="1">
              <a:defRPr/>
            </a:pPr>
            <a:r>
              <a:rPr lang="en-US" dirty="0"/>
              <a:t>Russian: single affix may have many morphemes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5334B046-934B-5C62-6601-8B95FCB15169}"/>
              </a:ext>
            </a:extLst>
          </p:cNvPr>
          <p:cNvSpPr>
            <a:spLocks noGrp="1" noChangeArrowheads="1"/>
          </p:cNvSpPr>
          <p:nvPr>
            <p:ph type="title"/>
          </p:nvPr>
        </p:nvSpPr>
        <p:spPr/>
        <p:txBody>
          <a:bodyPr/>
          <a:lstStyle/>
          <a:p>
            <a:pPr>
              <a:defRPr/>
            </a:pPr>
            <a:r>
              <a:rPr lang="en-US"/>
              <a:t>Outline for MT Week</a:t>
            </a:r>
          </a:p>
        </p:txBody>
      </p:sp>
      <p:sp>
        <p:nvSpPr>
          <p:cNvPr id="19459" name="Rectangle 3">
            <a:extLst>
              <a:ext uri="{FF2B5EF4-FFF2-40B4-BE49-F238E27FC236}">
                <a16:creationId xmlns:a16="http://schemas.microsoft.com/office/drawing/2014/main" id="{0A52BA56-9B31-EA10-13EA-8C1C7160029B}"/>
              </a:ext>
            </a:extLst>
          </p:cNvPr>
          <p:cNvSpPr>
            <a:spLocks noGrp="1" noChangeArrowheads="1"/>
          </p:cNvSpPr>
          <p:nvPr>
            <p:ph idx="1"/>
          </p:nvPr>
        </p:nvSpPr>
        <p:spPr/>
        <p:txBody>
          <a:bodyPr/>
          <a:lstStyle/>
          <a:p>
            <a:pPr>
              <a:defRPr/>
            </a:pPr>
            <a:r>
              <a:rPr lang="en-US"/>
              <a:t>Intro and a little history</a:t>
            </a:r>
          </a:p>
          <a:p>
            <a:pPr>
              <a:defRPr/>
            </a:pPr>
            <a:r>
              <a:rPr lang="en-US"/>
              <a:t>Language Similarities and Divergences</a:t>
            </a:r>
          </a:p>
          <a:p>
            <a:pPr>
              <a:defRPr/>
            </a:pPr>
            <a:r>
              <a:rPr lang="en-US"/>
              <a:t>Three classic MT Approaches</a:t>
            </a:r>
          </a:p>
          <a:p>
            <a:pPr lvl="1">
              <a:defRPr/>
            </a:pPr>
            <a:r>
              <a:rPr lang="en-US"/>
              <a:t>Transfer</a:t>
            </a:r>
          </a:p>
          <a:p>
            <a:pPr lvl="1">
              <a:defRPr/>
            </a:pPr>
            <a:r>
              <a:rPr lang="en-US"/>
              <a:t>Interlingua</a:t>
            </a:r>
          </a:p>
          <a:p>
            <a:pPr lvl="1">
              <a:defRPr/>
            </a:pPr>
            <a:r>
              <a:rPr lang="en-US"/>
              <a:t>Direct</a:t>
            </a:r>
          </a:p>
          <a:p>
            <a:pPr>
              <a:defRPr/>
            </a:pPr>
            <a:r>
              <a:rPr lang="en-US">
                <a:solidFill>
                  <a:schemeClr val="accent6">
                    <a:lumMod val="60000"/>
                    <a:lumOff val="40000"/>
                  </a:schemeClr>
                </a:solidFill>
              </a:rPr>
              <a:t>Modern Statistical MT</a:t>
            </a:r>
          </a:p>
          <a:p>
            <a:pPr>
              <a:defRPr/>
            </a:pPr>
            <a:r>
              <a:rPr lang="en-US">
                <a:solidFill>
                  <a:schemeClr val="accent6">
                    <a:lumMod val="60000"/>
                    <a:lumOff val="40000"/>
                  </a:schemeClr>
                </a:solidFill>
              </a:rPr>
              <a:t>Evaluation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a:extLst>
              <a:ext uri="{FF2B5EF4-FFF2-40B4-BE49-F238E27FC236}">
                <a16:creationId xmlns:a16="http://schemas.microsoft.com/office/drawing/2014/main" id="{FFF70B9F-DDDD-5C78-A1C2-8E07FB7C0254}"/>
              </a:ext>
            </a:extLst>
          </p:cNvPr>
          <p:cNvSpPr>
            <a:spLocks noGrp="1"/>
          </p:cNvSpPr>
          <p:nvPr>
            <p:ph type="title"/>
          </p:nvPr>
        </p:nvSpPr>
        <p:spPr/>
        <p:txBody>
          <a:bodyPr/>
          <a:lstStyle/>
          <a:p>
            <a:pPr>
              <a:defRPr/>
            </a:pPr>
            <a:r>
              <a:rPr lang="en-US"/>
              <a:t>A Turkish word</a:t>
            </a:r>
          </a:p>
        </p:txBody>
      </p:sp>
      <p:sp>
        <p:nvSpPr>
          <p:cNvPr id="56323" name="Content Placeholder 2">
            <a:extLst>
              <a:ext uri="{FF2B5EF4-FFF2-40B4-BE49-F238E27FC236}">
                <a16:creationId xmlns:a16="http://schemas.microsoft.com/office/drawing/2014/main" id="{4EBABA0E-EF8A-0AC8-52C3-3FA2FCB9EDE7}"/>
              </a:ext>
            </a:extLst>
          </p:cNvPr>
          <p:cNvSpPr>
            <a:spLocks noGrp="1"/>
          </p:cNvSpPr>
          <p:nvPr>
            <p:ph idx="1"/>
          </p:nvPr>
        </p:nvSpPr>
        <p:spPr/>
        <p:txBody>
          <a:bodyPr/>
          <a:lstStyle/>
          <a:p>
            <a:pPr>
              <a:lnSpc>
                <a:spcPct val="90000"/>
              </a:lnSpc>
            </a:pPr>
            <a:r>
              <a:rPr lang="en-US" altLang="it-IT" sz="2400"/>
              <a:t>uygarla</a:t>
            </a:r>
            <a:r>
              <a:rPr lang="en-US" altLang="it-IT" sz="2400">
                <a:cs typeface="Times New Roman" panose="02020603050405020304" pitchFamily="18" charset="0"/>
              </a:rPr>
              <a:t>ş</a:t>
            </a:r>
            <a:r>
              <a:rPr lang="en-US" altLang="it-IT" sz="2400"/>
              <a:t>t</a:t>
            </a:r>
            <a:r>
              <a:rPr lang="en-US" altLang="it-IT" sz="2400">
                <a:cs typeface="Times New Roman" panose="02020603050405020304" pitchFamily="18" charset="0"/>
              </a:rPr>
              <a:t>ı</a:t>
            </a:r>
            <a:r>
              <a:rPr lang="en-US" altLang="it-IT" sz="2400"/>
              <a:t>ramad</a:t>
            </a:r>
            <a:r>
              <a:rPr lang="en-US" altLang="it-IT" sz="2400">
                <a:cs typeface="Times New Roman" panose="02020603050405020304" pitchFamily="18" charset="0"/>
              </a:rPr>
              <a:t>ı</a:t>
            </a:r>
            <a:r>
              <a:rPr lang="en-US" altLang="it-IT" sz="2400"/>
              <a:t>klar</a:t>
            </a:r>
            <a:r>
              <a:rPr lang="en-US" altLang="it-IT" sz="2400">
                <a:cs typeface="Times New Roman" panose="02020603050405020304" pitchFamily="18" charset="0"/>
              </a:rPr>
              <a:t>ı</a:t>
            </a:r>
            <a:r>
              <a:rPr lang="en-US" altLang="it-IT" sz="2400"/>
              <a:t>m</a:t>
            </a:r>
            <a:r>
              <a:rPr lang="en-US" altLang="it-IT" sz="2400">
                <a:cs typeface="Times New Roman" panose="02020603050405020304" pitchFamily="18" charset="0"/>
              </a:rPr>
              <a:t>ı</a:t>
            </a:r>
            <a:r>
              <a:rPr lang="en-US" altLang="it-IT" sz="2400"/>
              <a:t>zdanm</a:t>
            </a:r>
            <a:r>
              <a:rPr lang="en-US" altLang="it-IT" sz="2400">
                <a:cs typeface="Times New Roman" panose="02020603050405020304" pitchFamily="18" charset="0"/>
              </a:rPr>
              <a:t>ış</a:t>
            </a:r>
            <a:r>
              <a:rPr lang="en-US" altLang="it-IT" sz="2400"/>
              <a:t>s</a:t>
            </a:r>
            <a:r>
              <a:rPr lang="en-US" altLang="it-IT" sz="2400">
                <a:cs typeface="Times New Roman" panose="02020603050405020304" pitchFamily="18" charset="0"/>
              </a:rPr>
              <a:t>ı</a:t>
            </a:r>
            <a:r>
              <a:rPr lang="en-US" altLang="it-IT" sz="2400"/>
              <a:t>n</a:t>
            </a:r>
            <a:r>
              <a:rPr lang="en-US" altLang="it-IT" sz="2400">
                <a:cs typeface="Times New Roman" panose="02020603050405020304" pitchFamily="18" charset="0"/>
              </a:rPr>
              <a:t>ı</a:t>
            </a:r>
            <a:r>
              <a:rPr lang="en-US" altLang="it-IT" sz="2400"/>
              <a:t>zcas</a:t>
            </a:r>
            <a:r>
              <a:rPr lang="en-US" altLang="it-IT" sz="2400">
                <a:cs typeface="Times New Roman" panose="02020603050405020304" pitchFamily="18" charset="0"/>
              </a:rPr>
              <a:t>ı</a:t>
            </a:r>
            <a:r>
              <a:rPr lang="en-US" altLang="it-IT" sz="2400"/>
              <a:t>na</a:t>
            </a:r>
          </a:p>
          <a:p>
            <a:pPr>
              <a:lnSpc>
                <a:spcPct val="90000"/>
              </a:lnSpc>
            </a:pPr>
            <a:r>
              <a:rPr lang="en-US" altLang="it-IT" sz="2400"/>
              <a:t>uygar+la</a:t>
            </a:r>
            <a:r>
              <a:rPr lang="en-US" altLang="it-IT" sz="2400">
                <a:cs typeface="Times New Roman" panose="02020603050405020304" pitchFamily="18" charset="0"/>
              </a:rPr>
              <a:t>ş</a:t>
            </a:r>
            <a:r>
              <a:rPr lang="en-US" altLang="it-IT" sz="2400"/>
              <a:t>+t</a:t>
            </a:r>
            <a:r>
              <a:rPr lang="en-US" altLang="it-IT" sz="2400">
                <a:cs typeface="Times New Roman" panose="02020603050405020304" pitchFamily="18" charset="0"/>
              </a:rPr>
              <a:t>ı</a:t>
            </a:r>
            <a:r>
              <a:rPr lang="en-US" altLang="it-IT" sz="2400"/>
              <a:t>r+ama+d</a:t>
            </a:r>
            <a:r>
              <a:rPr lang="en-US" altLang="it-IT" sz="2400">
                <a:cs typeface="Times New Roman" panose="02020603050405020304" pitchFamily="18" charset="0"/>
              </a:rPr>
              <a:t>ı</a:t>
            </a:r>
            <a:r>
              <a:rPr lang="en-US" altLang="it-IT" sz="2400"/>
              <a:t>k+lar+</a:t>
            </a:r>
            <a:r>
              <a:rPr lang="en-US" altLang="it-IT" sz="2400">
                <a:cs typeface="Times New Roman" panose="02020603050405020304" pitchFamily="18" charset="0"/>
              </a:rPr>
              <a:t>ı</a:t>
            </a:r>
            <a:r>
              <a:rPr lang="en-US" altLang="it-IT" sz="2400"/>
              <a:t>m</a:t>
            </a:r>
            <a:r>
              <a:rPr lang="en-US" altLang="it-IT" sz="2400">
                <a:cs typeface="Times New Roman" panose="02020603050405020304" pitchFamily="18" charset="0"/>
              </a:rPr>
              <a:t>ı</a:t>
            </a:r>
            <a:r>
              <a:rPr lang="en-US" altLang="it-IT" sz="2400"/>
              <a:t>z+dan+m</a:t>
            </a:r>
            <a:r>
              <a:rPr lang="en-US" altLang="it-IT" sz="2400">
                <a:cs typeface="Times New Roman" panose="02020603050405020304" pitchFamily="18" charset="0"/>
              </a:rPr>
              <a:t>ış</a:t>
            </a:r>
            <a:r>
              <a:rPr lang="en-US" altLang="it-IT" sz="2400"/>
              <a:t>+s</a:t>
            </a:r>
            <a:r>
              <a:rPr lang="en-US" altLang="it-IT" sz="2400">
                <a:cs typeface="Times New Roman" panose="02020603050405020304" pitchFamily="18" charset="0"/>
              </a:rPr>
              <a:t>ı</a:t>
            </a:r>
            <a:r>
              <a:rPr lang="en-US" altLang="it-IT" sz="2400"/>
              <a:t>n</a:t>
            </a:r>
            <a:r>
              <a:rPr lang="en-US" altLang="it-IT" sz="2400">
                <a:cs typeface="Times New Roman" panose="02020603050405020304" pitchFamily="18" charset="0"/>
              </a:rPr>
              <a:t>ı</a:t>
            </a:r>
            <a:r>
              <a:rPr lang="en-US" altLang="it-IT" sz="2400"/>
              <a:t>z+cas</a:t>
            </a:r>
            <a:r>
              <a:rPr lang="en-US" altLang="it-IT" sz="2400">
                <a:cs typeface="Times New Roman" panose="02020603050405020304" pitchFamily="18" charset="0"/>
              </a:rPr>
              <a:t>ı</a:t>
            </a:r>
            <a:r>
              <a:rPr lang="en-US" altLang="it-IT" sz="2400"/>
              <a:t>na</a:t>
            </a:r>
          </a:p>
          <a:p>
            <a:pPr>
              <a:lnSpc>
                <a:spcPct val="90000"/>
              </a:lnSpc>
            </a:pPr>
            <a:r>
              <a:rPr lang="en-US" altLang="it-IT" sz="2200" i="1"/>
              <a:t>Behaving as if you are among those whom we could not cause to become civilized</a:t>
            </a:r>
          </a:p>
          <a:p>
            <a:endParaRPr lang="en-US" altLang="it-IT"/>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29D126D6-C97A-CBA5-5A26-ED3AC995C357}"/>
              </a:ext>
            </a:extLst>
          </p:cNvPr>
          <p:cNvSpPr>
            <a:spLocks noGrp="1" noRot="1" noChangeArrowheads="1"/>
          </p:cNvSpPr>
          <p:nvPr>
            <p:ph type="title"/>
          </p:nvPr>
        </p:nvSpPr>
        <p:spPr>
          <a:xfrm>
            <a:off x="468313" y="404813"/>
            <a:ext cx="8229600" cy="922337"/>
          </a:xfrm>
        </p:spPr>
        <p:txBody>
          <a:bodyPr/>
          <a:lstStyle/>
          <a:p>
            <a:pPr>
              <a:defRPr/>
            </a:pPr>
            <a:r>
              <a:rPr lang="de-DE">
                <a:solidFill>
                  <a:schemeClr val="tx1"/>
                </a:solidFill>
              </a:rPr>
              <a:t>Index of synthesis</a:t>
            </a:r>
          </a:p>
        </p:txBody>
      </p:sp>
      <p:sp>
        <p:nvSpPr>
          <p:cNvPr id="24579" name="Footer Placeholder 10">
            <a:extLst>
              <a:ext uri="{FF2B5EF4-FFF2-40B4-BE49-F238E27FC236}">
                <a16:creationId xmlns:a16="http://schemas.microsoft.com/office/drawing/2014/main" id="{99990CD7-4B89-953E-3533-98EA91D7D457}"/>
              </a:ext>
            </a:extLst>
          </p:cNvPr>
          <p:cNvSpPr>
            <a:spLocks noGrp="1"/>
          </p:cNvSpPr>
          <p:nvPr>
            <p:ph type="ftr" sz="quarter" idx="4294967295"/>
          </p:nvPr>
        </p:nvSpPr>
        <p:spPr bwMode="auto">
          <a:xfrm>
            <a:off x="6629400" y="6553200"/>
            <a:ext cx="2514600" cy="30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r>
              <a:rPr lang="en-US" altLang="it-IT">
                <a:latin typeface="Tw Cen MT" panose="020B0602020104020603" pitchFamily="34" charset="77"/>
              </a:rPr>
              <a:t>Slide from Holger Diessel</a:t>
            </a:r>
          </a:p>
        </p:txBody>
      </p:sp>
      <p:sp>
        <p:nvSpPr>
          <p:cNvPr id="24580" name="Line 5">
            <a:extLst>
              <a:ext uri="{FF2B5EF4-FFF2-40B4-BE49-F238E27FC236}">
                <a16:creationId xmlns:a16="http://schemas.microsoft.com/office/drawing/2014/main" id="{2DB6751F-F93F-E00E-D5EA-04624048FA93}"/>
              </a:ext>
            </a:extLst>
          </p:cNvPr>
          <p:cNvSpPr>
            <a:spLocks noChangeShapeType="1"/>
          </p:cNvSpPr>
          <p:nvPr/>
        </p:nvSpPr>
        <p:spPr bwMode="auto">
          <a:xfrm>
            <a:off x="1042988" y="2349500"/>
            <a:ext cx="7129462" cy="0"/>
          </a:xfrm>
          <a:prstGeom prst="line">
            <a:avLst/>
          </a:prstGeom>
          <a:noFill/>
          <a:ln w="317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it-IT"/>
          </a:p>
        </p:txBody>
      </p:sp>
      <p:sp>
        <p:nvSpPr>
          <p:cNvPr id="24581" name="Text Box 6">
            <a:extLst>
              <a:ext uri="{FF2B5EF4-FFF2-40B4-BE49-F238E27FC236}">
                <a16:creationId xmlns:a16="http://schemas.microsoft.com/office/drawing/2014/main" id="{3EE42ADF-A231-FEF1-5D38-D87EBEFDFEBC}"/>
              </a:ext>
            </a:extLst>
          </p:cNvPr>
          <p:cNvSpPr txBox="1">
            <a:spLocks noChangeArrowheads="1"/>
          </p:cNvSpPr>
          <p:nvPr/>
        </p:nvSpPr>
        <p:spPr bwMode="auto">
          <a:xfrm>
            <a:off x="971550" y="2636838"/>
            <a:ext cx="1295400"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lnSpc>
                <a:spcPct val="115000"/>
              </a:lnSpc>
            </a:pPr>
            <a:r>
              <a:rPr lang="en-GB" altLang="it-IT" sz="2200">
                <a:latin typeface="Arial" panose="020B0604020202020204" pitchFamily="34" charset="0"/>
              </a:rPr>
              <a:t>isolating</a:t>
            </a:r>
            <a:endParaRPr lang="de-DE" altLang="it-IT" sz="2200">
              <a:latin typeface="Arial" panose="020B0604020202020204" pitchFamily="34" charset="0"/>
            </a:endParaRPr>
          </a:p>
        </p:txBody>
      </p:sp>
      <p:sp>
        <p:nvSpPr>
          <p:cNvPr id="24582" name="Text Box 7">
            <a:extLst>
              <a:ext uri="{FF2B5EF4-FFF2-40B4-BE49-F238E27FC236}">
                <a16:creationId xmlns:a16="http://schemas.microsoft.com/office/drawing/2014/main" id="{8881EAE4-D1EE-44A5-E715-99F229DC9D12}"/>
              </a:ext>
            </a:extLst>
          </p:cNvPr>
          <p:cNvSpPr txBox="1">
            <a:spLocks noChangeArrowheads="1"/>
          </p:cNvSpPr>
          <p:nvPr/>
        </p:nvSpPr>
        <p:spPr bwMode="auto">
          <a:xfrm>
            <a:off x="6804025" y="2708275"/>
            <a:ext cx="1368425"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lgn="r" eaLnBrk="1" hangingPunct="1">
              <a:lnSpc>
                <a:spcPct val="115000"/>
              </a:lnSpc>
            </a:pPr>
            <a:r>
              <a:rPr lang="en-GB" altLang="it-IT" sz="2200">
                <a:latin typeface="Arial" panose="020B0604020202020204" pitchFamily="34" charset="0"/>
              </a:rPr>
              <a:t>synthetic</a:t>
            </a:r>
            <a:endParaRPr lang="de-DE" altLang="it-IT" sz="2200">
              <a:latin typeface="Arial" panose="020B0604020202020204" pitchFamily="34" charset="0"/>
            </a:endParaRPr>
          </a:p>
        </p:txBody>
      </p:sp>
      <p:sp>
        <p:nvSpPr>
          <p:cNvPr id="449545" name="Text Box 9">
            <a:extLst>
              <a:ext uri="{FF2B5EF4-FFF2-40B4-BE49-F238E27FC236}">
                <a16:creationId xmlns:a16="http://schemas.microsoft.com/office/drawing/2014/main" id="{90FD9753-11FD-B481-EB61-D77E94C00587}"/>
              </a:ext>
            </a:extLst>
          </p:cNvPr>
          <p:cNvSpPr txBox="1">
            <a:spLocks noChangeArrowheads="1"/>
          </p:cNvSpPr>
          <p:nvPr/>
        </p:nvSpPr>
        <p:spPr bwMode="auto">
          <a:xfrm>
            <a:off x="1042988" y="3789363"/>
            <a:ext cx="1368425"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lnSpc>
                <a:spcPct val="115000"/>
              </a:lnSpc>
            </a:pPr>
            <a:r>
              <a:rPr lang="en-GB" altLang="it-IT" b="1">
                <a:latin typeface="Arial" panose="020B0604020202020204" pitchFamily="34" charset="0"/>
              </a:rPr>
              <a:t>Vietnamese</a:t>
            </a:r>
            <a:endParaRPr lang="de-DE" altLang="it-IT" b="1">
              <a:latin typeface="Arial" panose="020B0604020202020204" pitchFamily="34" charset="0"/>
            </a:endParaRPr>
          </a:p>
        </p:txBody>
      </p:sp>
      <p:sp>
        <p:nvSpPr>
          <p:cNvPr id="449546" name="Text Box 10">
            <a:extLst>
              <a:ext uri="{FF2B5EF4-FFF2-40B4-BE49-F238E27FC236}">
                <a16:creationId xmlns:a16="http://schemas.microsoft.com/office/drawing/2014/main" id="{A772BB92-12E5-BBC0-C7BF-7841C51851DA}"/>
              </a:ext>
            </a:extLst>
          </p:cNvPr>
          <p:cNvSpPr txBox="1">
            <a:spLocks noChangeArrowheads="1"/>
          </p:cNvSpPr>
          <p:nvPr/>
        </p:nvSpPr>
        <p:spPr bwMode="auto">
          <a:xfrm>
            <a:off x="2555875" y="3789363"/>
            <a:ext cx="935038"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lnSpc>
                <a:spcPct val="115000"/>
              </a:lnSpc>
            </a:pPr>
            <a:r>
              <a:rPr lang="en-GB" altLang="it-IT" b="1">
                <a:latin typeface="Arial" panose="020B0604020202020204" pitchFamily="34" charset="0"/>
              </a:rPr>
              <a:t>English</a:t>
            </a:r>
            <a:endParaRPr lang="de-DE" altLang="it-IT" b="1">
              <a:latin typeface="Arial" panose="020B0604020202020204" pitchFamily="34" charset="0"/>
            </a:endParaRPr>
          </a:p>
        </p:txBody>
      </p:sp>
      <p:sp>
        <p:nvSpPr>
          <p:cNvPr id="449547" name="Text Box 11">
            <a:extLst>
              <a:ext uri="{FF2B5EF4-FFF2-40B4-BE49-F238E27FC236}">
                <a16:creationId xmlns:a16="http://schemas.microsoft.com/office/drawing/2014/main" id="{6DD20198-07AF-98DE-E361-89770F4EE83F}"/>
              </a:ext>
            </a:extLst>
          </p:cNvPr>
          <p:cNvSpPr txBox="1">
            <a:spLocks noChangeArrowheads="1"/>
          </p:cNvSpPr>
          <p:nvPr/>
        </p:nvSpPr>
        <p:spPr bwMode="auto">
          <a:xfrm>
            <a:off x="5292725" y="3789363"/>
            <a:ext cx="1079500"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lnSpc>
                <a:spcPct val="115000"/>
              </a:lnSpc>
            </a:pPr>
            <a:r>
              <a:rPr lang="en-GB" altLang="it-IT" b="1">
                <a:latin typeface="Arial" panose="020B0604020202020204" pitchFamily="34" charset="0"/>
              </a:rPr>
              <a:t>Russian</a:t>
            </a:r>
            <a:endParaRPr lang="de-DE" altLang="it-IT" b="1">
              <a:latin typeface="Arial" panose="020B0604020202020204" pitchFamily="34" charset="0"/>
            </a:endParaRPr>
          </a:p>
        </p:txBody>
      </p:sp>
      <p:sp>
        <p:nvSpPr>
          <p:cNvPr id="449548" name="Text Box 12">
            <a:extLst>
              <a:ext uri="{FF2B5EF4-FFF2-40B4-BE49-F238E27FC236}">
                <a16:creationId xmlns:a16="http://schemas.microsoft.com/office/drawing/2014/main" id="{306415A9-2434-DF03-5468-3224BA2E007D}"/>
              </a:ext>
            </a:extLst>
          </p:cNvPr>
          <p:cNvSpPr txBox="1">
            <a:spLocks noChangeArrowheads="1"/>
          </p:cNvSpPr>
          <p:nvPr/>
        </p:nvSpPr>
        <p:spPr bwMode="auto">
          <a:xfrm>
            <a:off x="7451725" y="3789363"/>
            <a:ext cx="936625"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lnSpc>
                <a:spcPct val="115000"/>
              </a:lnSpc>
            </a:pPr>
            <a:r>
              <a:rPr lang="en-GB" altLang="it-IT" b="1">
                <a:latin typeface="Arial" panose="020B0604020202020204" pitchFamily="34" charset="0"/>
              </a:rPr>
              <a:t>Oneida</a:t>
            </a:r>
            <a:endParaRPr lang="de-DE" altLang="it-IT" b="1">
              <a:latin typeface="Arial" panose="020B0604020202020204" pitchFamily="34" charset="0"/>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954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954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954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95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545" grpId="0"/>
      <p:bldP spid="449546" grpId="0"/>
      <p:bldP spid="449547" grpId="0"/>
      <p:bldP spid="44954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7056AAC9-09F2-4589-88B9-2EAFC387B69E}"/>
              </a:ext>
            </a:extLst>
          </p:cNvPr>
          <p:cNvSpPr>
            <a:spLocks noGrp="1" noRot="1" noChangeArrowheads="1"/>
          </p:cNvSpPr>
          <p:nvPr>
            <p:ph type="title"/>
          </p:nvPr>
        </p:nvSpPr>
        <p:spPr>
          <a:xfrm>
            <a:off x="468313" y="404813"/>
            <a:ext cx="8229600" cy="922337"/>
          </a:xfrm>
        </p:spPr>
        <p:txBody>
          <a:bodyPr/>
          <a:lstStyle/>
          <a:p>
            <a:pPr>
              <a:defRPr/>
            </a:pPr>
            <a:r>
              <a:rPr lang="de-DE">
                <a:solidFill>
                  <a:schemeClr val="tx1"/>
                </a:solidFill>
              </a:rPr>
              <a:t>Isolating language</a:t>
            </a:r>
          </a:p>
        </p:txBody>
      </p:sp>
      <p:sp>
        <p:nvSpPr>
          <p:cNvPr id="25603" name="Rectangle 7">
            <a:extLst>
              <a:ext uri="{FF2B5EF4-FFF2-40B4-BE49-F238E27FC236}">
                <a16:creationId xmlns:a16="http://schemas.microsoft.com/office/drawing/2014/main" id="{CC3A39B4-70E0-0982-4114-45796ABE492B}"/>
              </a:ext>
            </a:extLst>
          </p:cNvPr>
          <p:cNvSpPr>
            <a:spLocks noChangeArrowheads="1"/>
          </p:cNvSpPr>
          <p:nvPr/>
        </p:nvSpPr>
        <p:spPr bwMode="auto">
          <a:xfrm>
            <a:off x="1116013" y="2351088"/>
            <a:ext cx="5060950" cy="329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449263" eaLnBrk="0" hangingPunct="0">
              <a:tabLst>
                <a:tab pos="457200" algn="l"/>
                <a:tab pos="1028700" algn="l"/>
                <a:tab pos="1371600" algn="l"/>
                <a:tab pos="1943100" algn="l"/>
              </a:tabLst>
              <a:defRPr sz="1600">
                <a:solidFill>
                  <a:schemeClr val="tx1"/>
                </a:solidFill>
                <a:latin typeface="Times New Roman" panose="02020603050405020304" pitchFamily="18" charset="0"/>
              </a:defRPr>
            </a:lvl1pPr>
            <a:lvl2pPr marL="742950" indent="-285750" eaLnBrk="0" hangingPunct="0">
              <a:tabLst>
                <a:tab pos="457200" algn="l"/>
                <a:tab pos="1028700" algn="l"/>
                <a:tab pos="1371600" algn="l"/>
                <a:tab pos="1943100" algn="l"/>
              </a:tabLst>
              <a:defRPr sz="1600">
                <a:solidFill>
                  <a:schemeClr val="tx1"/>
                </a:solidFill>
                <a:latin typeface="Times New Roman" panose="02020603050405020304" pitchFamily="18" charset="0"/>
              </a:defRPr>
            </a:lvl2pPr>
            <a:lvl3pPr marL="1143000" indent="-228600" eaLnBrk="0" hangingPunct="0">
              <a:tabLst>
                <a:tab pos="457200" algn="l"/>
                <a:tab pos="1028700" algn="l"/>
                <a:tab pos="1371600" algn="l"/>
                <a:tab pos="1943100" algn="l"/>
              </a:tabLst>
              <a:defRPr sz="1600">
                <a:solidFill>
                  <a:schemeClr val="tx1"/>
                </a:solidFill>
                <a:latin typeface="Times New Roman" panose="02020603050405020304" pitchFamily="18" charset="0"/>
              </a:defRPr>
            </a:lvl3pPr>
            <a:lvl4pPr marL="1600200" indent="-228600" eaLnBrk="0" hangingPunct="0">
              <a:tabLst>
                <a:tab pos="457200" algn="l"/>
                <a:tab pos="1028700" algn="l"/>
                <a:tab pos="1371600" algn="l"/>
                <a:tab pos="1943100" algn="l"/>
              </a:tabLst>
              <a:defRPr sz="1600">
                <a:solidFill>
                  <a:schemeClr val="tx1"/>
                </a:solidFill>
                <a:latin typeface="Times New Roman" panose="02020603050405020304" pitchFamily="18" charset="0"/>
              </a:defRPr>
            </a:lvl4pPr>
            <a:lvl5pPr marL="2057400" indent="-228600" eaLnBrk="0" hangingPunct="0">
              <a:tabLst>
                <a:tab pos="457200" algn="l"/>
                <a:tab pos="1028700" algn="l"/>
                <a:tab pos="1371600" algn="l"/>
                <a:tab pos="1943100" algn="l"/>
              </a:tabLst>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457200" algn="l"/>
                <a:tab pos="1028700" algn="l"/>
                <a:tab pos="1371600" algn="l"/>
                <a:tab pos="1943100" algn="l"/>
              </a:tabLs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457200" algn="l"/>
                <a:tab pos="1028700" algn="l"/>
                <a:tab pos="1371600" algn="l"/>
                <a:tab pos="1943100" algn="l"/>
              </a:tabLs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457200" algn="l"/>
                <a:tab pos="1028700" algn="l"/>
                <a:tab pos="1371600" algn="l"/>
                <a:tab pos="1943100" algn="l"/>
              </a:tabLs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457200" algn="l"/>
                <a:tab pos="1028700" algn="l"/>
                <a:tab pos="1371600" algn="l"/>
                <a:tab pos="1943100" algn="l"/>
              </a:tabLst>
              <a:defRPr sz="1600">
                <a:solidFill>
                  <a:schemeClr val="tx1"/>
                </a:solidFill>
                <a:latin typeface="Times New Roman" panose="02020603050405020304" pitchFamily="18" charset="0"/>
              </a:defRPr>
            </a:lvl9pPr>
          </a:lstStyle>
          <a:p>
            <a:pPr eaLnBrk="1" hangingPunct="1"/>
            <a:r>
              <a:rPr lang="en-GB" altLang="it-IT" sz="2000">
                <a:latin typeface="Arial" panose="020B0604020202020204" pitchFamily="34" charset="0"/>
              </a:rPr>
              <a:t>(1)	Vietnamese (Comrie 1981: 43)</a:t>
            </a:r>
          </a:p>
          <a:p>
            <a:pPr eaLnBrk="1" hangingPunct="1"/>
            <a:endParaRPr lang="de-DE" altLang="it-IT" sz="2000">
              <a:latin typeface="Arial" panose="020B0604020202020204" pitchFamily="34" charset="0"/>
            </a:endParaRPr>
          </a:p>
          <a:p>
            <a:pPr eaLnBrk="1" hangingPunct="1"/>
            <a:r>
              <a:rPr lang="en-GB" altLang="it-IT" sz="2000">
                <a:latin typeface="Arial" panose="020B0604020202020204" pitchFamily="34" charset="0"/>
              </a:rPr>
              <a:t>	</a:t>
            </a:r>
            <a:r>
              <a:rPr lang="en-US" altLang="it-IT" sz="2000"/>
              <a:t>Khi         tôi        đến        nhà         bạn,</a:t>
            </a:r>
          </a:p>
          <a:p>
            <a:pPr eaLnBrk="1" hangingPunct="1"/>
            <a:r>
              <a:rPr lang="en-GB" altLang="it-IT" sz="2000">
                <a:latin typeface="Arial" panose="020B0604020202020204" pitchFamily="34" charset="0"/>
              </a:rPr>
              <a:t>	When	I	come	house	friend	</a:t>
            </a:r>
          </a:p>
          <a:p>
            <a:pPr eaLnBrk="1" hangingPunct="1"/>
            <a:endParaRPr lang="de-DE" altLang="it-IT" sz="1000">
              <a:latin typeface="Arial" panose="020B0604020202020204" pitchFamily="34" charset="0"/>
            </a:endParaRPr>
          </a:p>
          <a:p>
            <a:pPr eaLnBrk="1" hangingPunct="1"/>
            <a:r>
              <a:rPr lang="en-GB" altLang="it-IT" sz="2000">
                <a:latin typeface="Arial" panose="020B0604020202020204" pitchFamily="34" charset="0"/>
              </a:rPr>
              <a:t>	‘When I came to my friend’s house,</a:t>
            </a:r>
          </a:p>
          <a:p>
            <a:pPr eaLnBrk="1" hangingPunct="1"/>
            <a:endParaRPr lang="de-DE" altLang="it-IT" sz="2000">
              <a:latin typeface="Arial" panose="020B0604020202020204" pitchFamily="34" charset="0"/>
            </a:endParaRPr>
          </a:p>
          <a:p>
            <a:pPr eaLnBrk="1" hangingPunct="1"/>
            <a:r>
              <a:rPr lang="en-GB" altLang="it-IT" sz="2000">
                <a:latin typeface="Arial" panose="020B0604020202020204" pitchFamily="34" charset="0"/>
              </a:rPr>
              <a:t>	</a:t>
            </a:r>
            <a:r>
              <a:rPr lang="en-US" altLang="it-IT" sz="2000"/>
              <a:t>chúng     tôi        bắt         đầu làm bài.</a:t>
            </a:r>
            <a:endParaRPr lang="en-GB" altLang="it-IT" sz="2000">
              <a:latin typeface="Arial" panose="020B0604020202020204" pitchFamily="34" charset="0"/>
            </a:endParaRPr>
          </a:p>
          <a:p>
            <a:pPr eaLnBrk="1" hangingPunct="1"/>
            <a:endParaRPr lang="de-DE" altLang="it-IT" sz="1000">
              <a:latin typeface="Arial" panose="020B0604020202020204" pitchFamily="34" charset="0"/>
            </a:endParaRPr>
          </a:p>
          <a:p>
            <a:pPr eaLnBrk="1" hangingPunct="1"/>
            <a:r>
              <a:rPr lang="en-GB" altLang="it-IT" sz="2000">
                <a:latin typeface="Arial" panose="020B0604020202020204" pitchFamily="34" charset="0"/>
              </a:rPr>
              <a:t>	PL	I	begin	do lesson</a:t>
            </a:r>
          </a:p>
          <a:p>
            <a:pPr eaLnBrk="1" hangingPunct="1"/>
            <a:endParaRPr lang="de-DE" altLang="it-IT" sz="800">
              <a:latin typeface="Arial" panose="020B0604020202020204" pitchFamily="34" charset="0"/>
            </a:endParaRPr>
          </a:p>
          <a:p>
            <a:pPr eaLnBrk="1" hangingPunct="1"/>
            <a:r>
              <a:rPr lang="en-GB" altLang="it-IT" sz="2000">
                <a:latin typeface="Arial" panose="020B0604020202020204" pitchFamily="34" charset="0"/>
              </a:rPr>
              <a:t>	‘we began to do lessons.’</a:t>
            </a:r>
          </a:p>
        </p:txBody>
      </p:sp>
      <p:sp>
        <p:nvSpPr>
          <p:cNvPr id="25604" name="Footer Placeholder 10">
            <a:extLst>
              <a:ext uri="{FF2B5EF4-FFF2-40B4-BE49-F238E27FC236}">
                <a16:creationId xmlns:a16="http://schemas.microsoft.com/office/drawing/2014/main" id="{1BD8AC6D-EBB6-35E5-7668-7C7095396039}"/>
              </a:ext>
            </a:extLst>
          </p:cNvPr>
          <p:cNvSpPr txBox="1">
            <a:spLocks/>
          </p:cNvSpPr>
          <p:nvPr/>
        </p:nvSpPr>
        <p:spPr bwMode="auto">
          <a:xfrm>
            <a:off x="6629400" y="6553200"/>
            <a:ext cx="2514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r>
              <a:rPr lang="en-US" altLang="it-IT">
                <a:latin typeface="Tw Cen MT" panose="020B0602020104020603" pitchFamily="34" charset="77"/>
              </a:rPr>
              <a:t>Slide from Holger Diessel</a:t>
            </a:r>
          </a:p>
        </p:txBody>
      </p:sp>
    </p:spTree>
    <p:custDataLst>
      <p:tags r:id="rId1"/>
    </p:custData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8D47BA03-5DAE-7303-3C21-A8FE4E2644BD}"/>
              </a:ext>
            </a:extLst>
          </p:cNvPr>
          <p:cNvSpPr>
            <a:spLocks noGrp="1" noRot="1" noChangeArrowheads="1"/>
          </p:cNvSpPr>
          <p:nvPr>
            <p:ph type="title"/>
          </p:nvPr>
        </p:nvSpPr>
        <p:spPr>
          <a:xfrm>
            <a:off x="468313" y="404813"/>
            <a:ext cx="8229600" cy="922337"/>
          </a:xfrm>
        </p:spPr>
        <p:txBody>
          <a:bodyPr/>
          <a:lstStyle/>
          <a:p>
            <a:pPr>
              <a:defRPr/>
            </a:pPr>
            <a:r>
              <a:rPr lang="de-DE">
                <a:solidFill>
                  <a:schemeClr val="tx1"/>
                </a:solidFill>
              </a:rPr>
              <a:t>Isolating language</a:t>
            </a:r>
          </a:p>
        </p:txBody>
      </p:sp>
      <p:sp>
        <p:nvSpPr>
          <p:cNvPr id="26627" name="Rectangle 7">
            <a:extLst>
              <a:ext uri="{FF2B5EF4-FFF2-40B4-BE49-F238E27FC236}">
                <a16:creationId xmlns:a16="http://schemas.microsoft.com/office/drawing/2014/main" id="{830F0DBA-4FA7-47CF-0D5E-C30FA0AC40D0}"/>
              </a:ext>
            </a:extLst>
          </p:cNvPr>
          <p:cNvSpPr>
            <a:spLocks noChangeArrowheads="1"/>
          </p:cNvSpPr>
          <p:nvPr/>
        </p:nvSpPr>
        <p:spPr bwMode="auto">
          <a:xfrm>
            <a:off x="304800" y="3048000"/>
            <a:ext cx="77978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449263" eaLnBrk="0" hangingPunct="0">
              <a:tabLst>
                <a:tab pos="457200" algn="l"/>
                <a:tab pos="1028700" algn="l"/>
                <a:tab pos="1371600" algn="l"/>
                <a:tab pos="1943100" algn="l"/>
              </a:tabLst>
              <a:defRPr sz="1600">
                <a:solidFill>
                  <a:schemeClr val="tx1"/>
                </a:solidFill>
                <a:latin typeface="Times New Roman" panose="02020603050405020304" pitchFamily="18" charset="0"/>
              </a:defRPr>
            </a:lvl1pPr>
            <a:lvl2pPr marL="742950" indent="-285750" eaLnBrk="0" hangingPunct="0">
              <a:tabLst>
                <a:tab pos="457200" algn="l"/>
                <a:tab pos="1028700" algn="l"/>
                <a:tab pos="1371600" algn="l"/>
                <a:tab pos="1943100" algn="l"/>
              </a:tabLst>
              <a:defRPr sz="1600">
                <a:solidFill>
                  <a:schemeClr val="tx1"/>
                </a:solidFill>
                <a:latin typeface="Times New Roman" panose="02020603050405020304" pitchFamily="18" charset="0"/>
              </a:defRPr>
            </a:lvl2pPr>
            <a:lvl3pPr marL="1143000" indent="-228600" eaLnBrk="0" hangingPunct="0">
              <a:tabLst>
                <a:tab pos="457200" algn="l"/>
                <a:tab pos="1028700" algn="l"/>
                <a:tab pos="1371600" algn="l"/>
                <a:tab pos="1943100" algn="l"/>
              </a:tabLst>
              <a:defRPr sz="1600">
                <a:solidFill>
                  <a:schemeClr val="tx1"/>
                </a:solidFill>
                <a:latin typeface="Times New Roman" panose="02020603050405020304" pitchFamily="18" charset="0"/>
              </a:defRPr>
            </a:lvl3pPr>
            <a:lvl4pPr marL="1600200" indent="-228600" eaLnBrk="0" hangingPunct="0">
              <a:tabLst>
                <a:tab pos="457200" algn="l"/>
                <a:tab pos="1028700" algn="l"/>
                <a:tab pos="1371600" algn="l"/>
                <a:tab pos="1943100" algn="l"/>
              </a:tabLst>
              <a:defRPr sz="1600">
                <a:solidFill>
                  <a:schemeClr val="tx1"/>
                </a:solidFill>
                <a:latin typeface="Times New Roman" panose="02020603050405020304" pitchFamily="18" charset="0"/>
              </a:defRPr>
            </a:lvl4pPr>
            <a:lvl5pPr marL="2057400" indent="-228600" eaLnBrk="0" hangingPunct="0">
              <a:tabLst>
                <a:tab pos="457200" algn="l"/>
                <a:tab pos="1028700" algn="l"/>
                <a:tab pos="1371600" algn="l"/>
                <a:tab pos="1943100" algn="l"/>
              </a:tabLst>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457200" algn="l"/>
                <a:tab pos="1028700" algn="l"/>
                <a:tab pos="1371600" algn="l"/>
                <a:tab pos="1943100" algn="l"/>
              </a:tabLs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457200" algn="l"/>
                <a:tab pos="1028700" algn="l"/>
                <a:tab pos="1371600" algn="l"/>
                <a:tab pos="1943100" algn="l"/>
              </a:tabLs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457200" algn="l"/>
                <a:tab pos="1028700" algn="l"/>
                <a:tab pos="1371600" algn="l"/>
                <a:tab pos="1943100" algn="l"/>
              </a:tabLs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457200" algn="l"/>
                <a:tab pos="1028700" algn="l"/>
                <a:tab pos="1371600" algn="l"/>
                <a:tab pos="1943100" algn="l"/>
              </a:tabLst>
              <a:defRPr sz="1600">
                <a:solidFill>
                  <a:schemeClr val="tx1"/>
                </a:solidFill>
                <a:latin typeface="Times New Roman" panose="02020603050405020304" pitchFamily="18" charset="0"/>
              </a:defRPr>
            </a:lvl9pPr>
          </a:lstStyle>
          <a:p>
            <a:pPr eaLnBrk="1" hangingPunct="1"/>
            <a:r>
              <a:rPr lang="en-GB" altLang="it-IT" sz="2000">
                <a:latin typeface="Arial" panose="020B0604020202020204" pitchFamily="34" charset="0"/>
              </a:rPr>
              <a:t>Cantonese</a:t>
            </a:r>
          </a:p>
          <a:p>
            <a:pPr eaLnBrk="1" hangingPunct="1"/>
            <a:endParaRPr lang="de-DE" altLang="it-IT" sz="2000">
              <a:latin typeface="Arial" panose="020B0604020202020204" pitchFamily="34" charset="0"/>
            </a:endParaRPr>
          </a:p>
          <a:p>
            <a:pPr eaLnBrk="1" hangingPunct="1"/>
            <a:r>
              <a:rPr lang="en-US" altLang="it-IT" sz="2000">
                <a:latin typeface="Arial" panose="020B0604020202020204" pitchFamily="34" charset="0"/>
              </a:rPr>
              <a:t>keui wa  chyuhn gwok    jeui   daaih gaan     nguk  haih li     gaan</a:t>
            </a:r>
            <a:endParaRPr lang="en-US" altLang="it-IT" sz="2000"/>
          </a:p>
          <a:p>
            <a:pPr eaLnBrk="1" hangingPunct="1"/>
            <a:r>
              <a:rPr lang="en-US" altLang="it-IT" sz="2000">
                <a:latin typeface="Arial" panose="020B0604020202020204" pitchFamily="34" charset="0"/>
              </a:rPr>
              <a:t>he    say entire   country most big    building house is    this building</a:t>
            </a:r>
            <a:endParaRPr lang="en-GB" altLang="it-IT" sz="2000">
              <a:latin typeface="Arial" panose="020B0604020202020204" pitchFamily="34" charset="0"/>
            </a:endParaRPr>
          </a:p>
        </p:txBody>
      </p:sp>
    </p:spTree>
    <p:custDataLst>
      <p:tags r:id="rId1"/>
    </p:custData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BCB71A6F-A3A6-7FFC-8043-6EE7913717AD}"/>
              </a:ext>
            </a:extLst>
          </p:cNvPr>
          <p:cNvSpPr>
            <a:spLocks noGrp="1" noRot="1" noChangeArrowheads="1"/>
          </p:cNvSpPr>
          <p:nvPr>
            <p:ph type="title"/>
          </p:nvPr>
        </p:nvSpPr>
        <p:spPr>
          <a:xfrm>
            <a:off x="468313" y="404813"/>
            <a:ext cx="8229600" cy="922337"/>
          </a:xfrm>
        </p:spPr>
        <p:txBody>
          <a:bodyPr/>
          <a:lstStyle/>
          <a:p>
            <a:pPr>
              <a:defRPr/>
            </a:pPr>
            <a:r>
              <a:rPr lang="de-DE">
                <a:solidFill>
                  <a:schemeClr val="tx1"/>
                </a:solidFill>
              </a:rPr>
              <a:t>Synthetic language</a:t>
            </a:r>
          </a:p>
        </p:txBody>
      </p:sp>
      <p:sp>
        <p:nvSpPr>
          <p:cNvPr id="27651" name="Rectangle 4">
            <a:extLst>
              <a:ext uri="{FF2B5EF4-FFF2-40B4-BE49-F238E27FC236}">
                <a16:creationId xmlns:a16="http://schemas.microsoft.com/office/drawing/2014/main" id="{70A5B29A-317E-C49E-5A52-088EBB23121C}"/>
              </a:ext>
            </a:extLst>
          </p:cNvPr>
          <p:cNvSpPr>
            <a:spLocks noChangeArrowheads="1"/>
          </p:cNvSpPr>
          <p:nvPr/>
        </p:nvSpPr>
        <p:spPr bwMode="auto">
          <a:xfrm>
            <a:off x="827088" y="2773363"/>
            <a:ext cx="6715125" cy="178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449263" eaLnBrk="0" hangingPunct="0">
              <a:tabLst>
                <a:tab pos="457200" algn="l"/>
                <a:tab pos="1028700" algn="l"/>
                <a:tab pos="1371600" algn="l"/>
                <a:tab pos="1943100" algn="l"/>
              </a:tabLst>
              <a:defRPr sz="1600">
                <a:solidFill>
                  <a:schemeClr val="tx1"/>
                </a:solidFill>
                <a:latin typeface="Times New Roman" panose="02020603050405020304" pitchFamily="18" charset="0"/>
              </a:defRPr>
            </a:lvl1pPr>
            <a:lvl2pPr marL="742950" indent="-285750" eaLnBrk="0" hangingPunct="0">
              <a:tabLst>
                <a:tab pos="457200" algn="l"/>
                <a:tab pos="1028700" algn="l"/>
                <a:tab pos="1371600" algn="l"/>
                <a:tab pos="1943100" algn="l"/>
              </a:tabLst>
              <a:defRPr sz="1600">
                <a:solidFill>
                  <a:schemeClr val="tx1"/>
                </a:solidFill>
                <a:latin typeface="Times New Roman" panose="02020603050405020304" pitchFamily="18" charset="0"/>
              </a:defRPr>
            </a:lvl2pPr>
            <a:lvl3pPr marL="1143000" indent="-228600" eaLnBrk="0" hangingPunct="0">
              <a:tabLst>
                <a:tab pos="457200" algn="l"/>
                <a:tab pos="1028700" algn="l"/>
                <a:tab pos="1371600" algn="l"/>
                <a:tab pos="1943100" algn="l"/>
              </a:tabLst>
              <a:defRPr sz="1600">
                <a:solidFill>
                  <a:schemeClr val="tx1"/>
                </a:solidFill>
                <a:latin typeface="Times New Roman" panose="02020603050405020304" pitchFamily="18" charset="0"/>
              </a:defRPr>
            </a:lvl3pPr>
            <a:lvl4pPr marL="1600200" indent="-228600" eaLnBrk="0" hangingPunct="0">
              <a:tabLst>
                <a:tab pos="457200" algn="l"/>
                <a:tab pos="1028700" algn="l"/>
                <a:tab pos="1371600" algn="l"/>
                <a:tab pos="1943100" algn="l"/>
              </a:tabLst>
              <a:defRPr sz="1600">
                <a:solidFill>
                  <a:schemeClr val="tx1"/>
                </a:solidFill>
                <a:latin typeface="Times New Roman" panose="02020603050405020304" pitchFamily="18" charset="0"/>
              </a:defRPr>
            </a:lvl4pPr>
            <a:lvl5pPr marL="2057400" indent="-228600" eaLnBrk="0" hangingPunct="0">
              <a:tabLst>
                <a:tab pos="457200" algn="l"/>
                <a:tab pos="1028700" algn="l"/>
                <a:tab pos="1371600" algn="l"/>
                <a:tab pos="1943100" algn="l"/>
              </a:tabLst>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457200" algn="l"/>
                <a:tab pos="1028700" algn="l"/>
                <a:tab pos="1371600" algn="l"/>
                <a:tab pos="1943100" algn="l"/>
              </a:tabLs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457200" algn="l"/>
                <a:tab pos="1028700" algn="l"/>
                <a:tab pos="1371600" algn="l"/>
                <a:tab pos="1943100" algn="l"/>
              </a:tabLs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457200" algn="l"/>
                <a:tab pos="1028700" algn="l"/>
                <a:tab pos="1371600" algn="l"/>
                <a:tab pos="1943100" algn="l"/>
              </a:tabLs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457200" algn="l"/>
                <a:tab pos="1028700" algn="l"/>
                <a:tab pos="1371600" algn="l"/>
                <a:tab pos="1943100" algn="l"/>
              </a:tabLst>
              <a:defRPr sz="1600">
                <a:solidFill>
                  <a:schemeClr val="tx1"/>
                </a:solidFill>
                <a:latin typeface="Times New Roman" panose="02020603050405020304" pitchFamily="18" charset="0"/>
              </a:defRPr>
            </a:lvl9pPr>
          </a:lstStyle>
          <a:p>
            <a:pPr eaLnBrk="1" hangingPunct="1"/>
            <a:r>
              <a:rPr lang="en-GB" altLang="it-IT" sz="2000">
                <a:latin typeface="Arial" panose="020B0604020202020204" pitchFamily="34" charset="0"/>
              </a:rPr>
              <a:t>(2)	Kirundi (Whaley 1997:20)</a:t>
            </a:r>
          </a:p>
          <a:p>
            <a:pPr eaLnBrk="1" hangingPunct="1"/>
            <a:endParaRPr lang="en-GB" altLang="it-IT" sz="2000">
              <a:latin typeface="Arial" panose="020B0604020202020204" pitchFamily="34" charset="0"/>
            </a:endParaRPr>
          </a:p>
          <a:p>
            <a:pPr eaLnBrk="1" hangingPunct="1"/>
            <a:r>
              <a:rPr lang="en-GB" altLang="it-IT" sz="2000">
                <a:latin typeface="Arial" panose="020B0604020202020204" pitchFamily="34" charset="0"/>
              </a:rPr>
              <a:t>	Y-a-bi-</a:t>
            </a:r>
            <a:r>
              <a:rPr lang="en-GB" altLang="it-IT" sz="2000">
                <a:solidFill>
                  <a:srgbClr val="FF0000"/>
                </a:solidFill>
                <a:latin typeface="Arial" panose="020B0604020202020204" pitchFamily="34" charset="0"/>
              </a:rPr>
              <a:t>gur</a:t>
            </a:r>
            <a:r>
              <a:rPr lang="en-GB" altLang="it-IT" sz="2000">
                <a:latin typeface="Arial" panose="020B0604020202020204" pitchFamily="34" charset="0"/>
              </a:rPr>
              <a:t>-i-ye				abâna</a:t>
            </a:r>
          </a:p>
          <a:p>
            <a:pPr eaLnBrk="1" hangingPunct="1"/>
            <a:r>
              <a:rPr lang="en-GB" altLang="it-IT" sz="2000">
                <a:latin typeface="Arial" panose="020B0604020202020204" pitchFamily="34" charset="0"/>
              </a:rPr>
              <a:t>	CL1-PST-CL8.them-</a:t>
            </a:r>
            <a:r>
              <a:rPr lang="en-GB" altLang="it-IT" sz="2000">
                <a:solidFill>
                  <a:srgbClr val="FF0000"/>
                </a:solidFill>
                <a:latin typeface="Arial" panose="020B0604020202020204" pitchFamily="34" charset="0"/>
              </a:rPr>
              <a:t>buy</a:t>
            </a:r>
            <a:r>
              <a:rPr lang="en-GB" altLang="it-IT" sz="2000">
                <a:latin typeface="Arial" panose="020B0604020202020204" pitchFamily="34" charset="0"/>
              </a:rPr>
              <a:t>-APPL-ASP		CL2.children</a:t>
            </a:r>
          </a:p>
          <a:p>
            <a:pPr eaLnBrk="1" hangingPunct="1"/>
            <a:endParaRPr lang="en-GB" altLang="it-IT" sz="1000">
              <a:latin typeface="Arial" panose="020B0604020202020204" pitchFamily="34" charset="0"/>
            </a:endParaRPr>
          </a:p>
          <a:p>
            <a:pPr eaLnBrk="1" hangingPunct="1"/>
            <a:r>
              <a:rPr lang="en-GB" altLang="it-IT" sz="2000">
                <a:latin typeface="Arial" panose="020B0604020202020204" pitchFamily="34" charset="0"/>
              </a:rPr>
              <a:t>	‘He bought them for the children.’</a:t>
            </a:r>
          </a:p>
        </p:txBody>
      </p:sp>
      <p:sp>
        <p:nvSpPr>
          <p:cNvPr id="27652" name="Footer Placeholder 10">
            <a:extLst>
              <a:ext uri="{FF2B5EF4-FFF2-40B4-BE49-F238E27FC236}">
                <a16:creationId xmlns:a16="http://schemas.microsoft.com/office/drawing/2014/main" id="{4D2D0E09-6282-2DB3-A73A-C25A92BE1CDE}"/>
              </a:ext>
            </a:extLst>
          </p:cNvPr>
          <p:cNvSpPr txBox="1">
            <a:spLocks/>
          </p:cNvSpPr>
          <p:nvPr/>
        </p:nvSpPr>
        <p:spPr bwMode="auto">
          <a:xfrm>
            <a:off x="6629400" y="6553200"/>
            <a:ext cx="2514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r>
              <a:rPr lang="en-US" altLang="it-IT">
                <a:latin typeface="Tw Cen MT" panose="020B0602020104020603" pitchFamily="34" charset="77"/>
              </a:rPr>
              <a:t>Slide from Holger Diessel</a:t>
            </a:r>
          </a:p>
        </p:txBody>
      </p:sp>
    </p:spTree>
    <p:custDataLst>
      <p:tags r:id="rId1"/>
    </p:custData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97D49055-23D6-6EEB-49E0-D4F3A1D3A23F}"/>
              </a:ext>
            </a:extLst>
          </p:cNvPr>
          <p:cNvSpPr>
            <a:spLocks noGrp="1" noRot="1" noChangeArrowheads="1"/>
          </p:cNvSpPr>
          <p:nvPr>
            <p:ph type="title"/>
          </p:nvPr>
        </p:nvSpPr>
        <p:spPr>
          <a:xfrm>
            <a:off x="468313" y="404813"/>
            <a:ext cx="8229600" cy="922337"/>
          </a:xfrm>
        </p:spPr>
        <p:txBody>
          <a:bodyPr/>
          <a:lstStyle/>
          <a:p>
            <a:pPr>
              <a:defRPr/>
            </a:pPr>
            <a:r>
              <a:rPr lang="de-DE">
                <a:solidFill>
                  <a:schemeClr val="tx1"/>
                </a:solidFill>
              </a:rPr>
              <a:t>Polysynthetic language</a:t>
            </a:r>
          </a:p>
        </p:txBody>
      </p:sp>
      <p:sp>
        <p:nvSpPr>
          <p:cNvPr id="28675" name="Rectangle 4">
            <a:extLst>
              <a:ext uri="{FF2B5EF4-FFF2-40B4-BE49-F238E27FC236}">
                <a16:creationId xmlns:a16="http://schemas.microsoft.com/office/drawing/2014/main" id="{DD793DFB-44EA-F8F4-C269-E9FB840DDE2A}"/>
              </a:ext>
            </a:extLst>
          </p:cNvPr>
          <p:cNvSpPr>
            <a:spLocks noChangeArrowheads="1"/>
          </p:cNvSpPr>
          <p:nvPr/>
        </p:nvSpPr>
        <p:spPr bwMode="auto">
          <a:xfrm>
            <a:off x="611188" y="2565400"/>
            <a:ext cx="6407150" cy="390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449263" eaLnBrk="0" hangingPunct="0">
              <a:tabLst>
                <a:tab pos="457200" algn="l"/>
                <a:tab pos="1028700" algn="l"/>
                <a:tab pos="1371600" algn="l"/>
                <a:tab pos="1943100" algn="l"/>
              </a:tabLst>
              <a:defRPr sz="1600">
                <a:solidFill>
                  <a:schemeClr val="tx1"/>
                </a:solidFill>
                <a:latin typeface="Times New Roman" panose="02020603050405020304" pitchFamily="18" charset="0"/>
              </a:defRPr>
            </a:lvl1pPr>
            <a:lvl2pPr marL="742950" indent="-285750" eaLnBrk="0" hangingPunct="0">
              <a:tabLst>
                <a:tab pos="457200" algn="l"/>
                <a:tab pos="1028700" algn="l"/>
                <a:tab pos="1371600" algn="l"/>
                <a:tab pos="1943100" algn="l"/>
              </a:tabLst>
              <a:defRPr sz="1600">
                <a:solidFill>
                  <a:schemeClr val="tx1"/>
                </a:solidFill>
                <a:latin typeface="Times New Roman" panose="02020603050405020304" pitchFamily="18" charset="0"/>
              </a:defRPr>
            </a:lvl2pPr>
            <a:lvl3pPr marL="1143000" indent="-228600" eaLnBrk="0" hangingPunct="0">
              <a:tabLst>
                <a:tab pos="457200" algn="l"/>
                <a:tab pos="1028700" algn="l"/>
                <a:tab pos="1371600" algn="l"/>
                <a:tab pos="1943100" algn="l"/>
              </a:tabLst>
              <a:defRPr sz="1600">
                <a:solidFill>
                  <a:schemeClr val="tx1"/>
                </a:solidFill>
                <a:latin typeface="Times New Roman" panose="02020603050405020304" pitchFamily="18" charset="0"/>
              </a:defRPr>
            </a:lvl3pPr>
            <a:lvl4pPr marL="1600200" indent="-228600" eaLnBrk="0" hangingPunct="0">
              <a:tabLst>
                <a:tab pos="457200" algn="l"/>
                <a:tab pos="1028700" algn="l"/>
                <a:tab pos="1371600" algn="l"/>
                <a:tab pos="1943100" algn="l"/>
              </a:tabLst>
              <a:defRPr sz="1600">
                <a:solidFill>
                  <a:schemeClr val="tx1"/>
                </a:solidFill>
                <a:latin typeface="Times New Roman" panose="02020603050405020304" pitchFamily="18" charset="0"/>
              </a:defRPr>
            </a:lvl4pPr>
            <a:lvl5pPr marL="2057400" indent="-228600" eaLnBrk="0" hangingPunct="0">
              <a:tabLst>
                <a:tab pos="457200" algn="l"/>
                <a:tab pos="1028700" algn="l"/>
                <a:tab pos="1371600" algn="l"/>
                <a:tab pos="1943100" algn="l"/>
              </a:tabLst>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457200" algn="l"/>
                <a:tab pos="1028700" algn="l"/>
                <a:tab pos="1371600" algn="l"/>
                <a:tab pos="1943100" algn="l"/>
              </a:tabLs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457200" algn="l"/>
                <a:tab pos="1028700" algn="l"/>
                <a:tab pos="1371600" algn="l"/>
                <a:tab pos="1943100" algn="l"/>
              </a:tabLs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457200" algn="l"/>
                <a:tab pos="1028700" algn="l"/>
                <a:tab pos="1371600" algn="l"/>
                <a:tab pos="1943100" algn="l"/>
              </a:tabLs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457200" algn="l"/>
                <a:tab pos="1028700" algn="l"/>
                <a:tab pos="1371600" algn="l"/>
                <a:tab pos="1943100" algn="l"/>
              </a:tabLst>
              <a:defRPr sz="1600">
                <a:solidFill>
                  <a:schemeClr val="tx1"/>
                </a:solidFill>
                <a:latin typeface="Times New Roman" panose="02020603050405020304" pitchFamily="18" charset="0"/>
              </a:defRPr>
            </a:lvl9pPr>
          </a:lstStyle>
          <a:p>
            <a:pPr eaLnBrk="1" hangingPunct="1"/>
            <a:r>
              <a:rPr lang="en-GB" altLang="it-IT" sz="2000">
                <a:latin typeface="Arial" panose="020B0604020202020204" pitchFamily="34" charset="0"/>
              </a:rPr>
              <a:t>(3)	Mohawk (Mithun 1984: 868)</a:t>
            </a:r>
          </a:p>
          <a:p>
            <a:pPr eaLnBrk="1" hangingPunct="1"/>
            <a:endParaRPr lang="en-GB" altLang="it-IT" sz="2000">
              <a:latin typeface="Arial" panose="020B0604020202020204" pitchFamily="34" charset="0"/>
            </a:endParaRPr>
          </a:p>
          <a:p>
            <a:pPr eaLnBrk="1" hangingPunct="1"/>
            <a:r>
              <a:rPr lang="en-GB" altLang="it-IT" sz="2000">
                <a:latin typeface="Arial" panose="020B0604020202020204" pitchFamily="34" charset="0"/>
              </a:rPr>
              <a:t>	a.	r-</a:t>
            </a:r>
            <a:r>
              <a:rPr lang="en-GB" altLang="it-IT" sz="2000" b="1">
                <a:solidFill>
                  <a:srgbClr val="3366FF"/>
                </a:solidFill>
                <a:latin typeface="Arial" panose="020B0604020202020204" pitchFamily="34" charset="0"/>
              </a:rPr>
              <a:t>ukwe’t</a:t>
            </a:r>
            <a:r>
              <a:rPr lang="en-GB" altLang="it-IT" sz="2000">
                <a:latin typeface="Arial" panose="020B0604020202020204" pitchFamily="34" charset="0"/>
              </a:rPr>
              <a:t>-</a:t>
            </a:r>
            <a:r>
              <a:rPr lang="en-GB" altLang="it-IT" sz="2000">
                <a:solidFill>
                  <a:srgbClr val="FF0000"/>
                </a:solidFill>
                <a:latin typeface="Arial" panose="020B0604020202020204" pitchFamily="34" charset="0"/>
              </a:rPr>
              <a:t>í:yo</a:t>
            </a:r>
          </a:p>
          <a:p>
            <a:pPr eaLnBrk="1" hangingPunct="1"/>
            <a:r>
              <a:rPr lang="en-GB" altLang="it-IT" sz="2000">
                <a:latin typeface="Arial" panose="020B0604020202020204" pitchFamily="34" charset="0"/>
              </a:rPr>
              <a:t>		he-person-nice</a:t>
            </a:r>
          </a:p>
          <a:p>
            <a:pPr eaLnBrk="1" hangingPunct="1"/>
            <a:r>
              <a:rPr lang="en-GB" altLang="it-IT" sz="2000">
                <a:latin typeface="Arial" panose="020B0604020202020204" pitchFamily="34" charset="0"/>
              </a:rPr>
              <a:t>		‘He is a nice person.’</a:t>
            </a:r>
          </a:p>
          <a:p>
            <a:pPr eaLnBrk="1" hangingPunct="1"/>
            <a:endParaRPr lang="en-GB" altLang="it-IT" sz="1400">
              <a:latin typeface="Arial" panose="020B0604020202020204" pitchFamily="34" charset="0"/>
            </a:endParaRPr>
          </a:p>
          <a:p>
            <a:pPr eaLnBrk="1" hangingPunct="1"/>
            <a:r>
              <a:rPr lang="en-GB" altLang="it-IT" sz="2000">
                <a:latin typeface="Arial" panose="020B0604020202020204" pitchFamily="34" charset="0"/>
              </a:rPr>
              <a:t>	b.	wa-hi</a:t>
            </a:r>
            <a:r>
              <a:rPr lang="en-GB" altLang="it-IT" sz="2000" b="1">
                <a:latin typeface="Arial" panose="020B0604020202020204" pitchFamily="34" charset="0"/>
              </a:rPr>
              <a:t>-</a:t>
            </a:r>
            <a:r>
              <a:rPr lang="en-GB" altLang="it-IT" sz="2000" b="1">
                <a:solidFill>
                  <a:srgbClr val="FFFF00"/>
                </a:solidFill>
                <a:latin typeface="Arial" panose="020B0604020202020204" pitchFamily="34" charset="0"/>
              </a:rPr>
              <a:t>‘</a:t>
            </a:r>
            <a:r>
              <a:rPr lang="en-GB" altLang="it-IT" sz="2000" b="1">
                <a:solidFill>
                  <a:srgbClr val="3366FF"/>
                </a:solidFill>
                <a:latin typeface="Arial" panose="020B0604020202020204" pitchFamily="34" charset="0"/>
              </a:rPr>
              <a:t>sereth</a:t>
            </a:r>
            <a:r>
              <a:rPr lang="en-GB" altLang="it-IT" sz="2000">
                <a:latin typeface="Arial" panose="020B0604020202020204" pitchFamily="34" charset="0"/>
              </a:rPr>
              <a:t>-</a:t>
            </a:r>
            <a:r>
              <a:rPr lang="en-GB" altLang="it-IT" sz="2000">
                <a:solidFill>
                  <a:srgbClr val="FF0000"/>
                </a:solidFill>
                <a:latin typeface="Arial" panose="020B0604020202020204" pitchFamily="34" charset="0"/>
              </a:rPr>
              <a:t>óhare</a:t>
            </a:r>
            <a:r>
              <a:rPr lang="en-GB" altLang="it-IT" sz="2000">
                <a:latin typeface="Arial" panose="020B0604020202020204" pitchFamily="34" charset="0"/>
              </a:rPr>
              <a:t>-‘se</a:t>
            </a:r>
          </a:p>
          <a:p>
            <a:pPr eaLnBrk="1" hangingPunct="1"/>
            <a:r>
              <a:rPr lang="en-GB" altLang="it-IT" sz="2000">
                <a:latin typeface="Arial" panose="020B0604020202020204" pitchFamily="34" charset="0"/>
              </a:rPr>
              <a:t>	 	PST-he/me-car-wash-for</a:t>
            </a:r>
          </a:p>
          <a:p>
            <a:pPr eaLnBrk="1" hangingPunct="1"/>
            <a:r>
              <a:rPr lang="en-GB" altLang="it-IT" sz="2000">
                <a:latin typeface="Arial" panose="020B0604020202020204" pitchFamily="34" charset="0"/>
              </a:rPr>
              <a:t>		‘He car-wash for me.’ (= ‘He washed my car’)</a:t>
            </a:r>
          </a:p>
          <a:p>
            <a:pPr eaLnBrk="1" hangingPunct="1"/>
            <a:endParaRPr lang="en-GB" altLang="it-IT" sz="1400">
              <a:latin typeface="Arial" panose="020B0604020202020204" pitchFamily="34" charset="0"/>
            </a:endParaRPr>
          </a:p>
          <a:p>
            <a:pPr eaLnBrk="1" hangingPunct="1"/>
            <a:r>
              <a:rPr lang="en-GB" altLang="it-IT" sz="2000">
                <a:latin typeface="Arial" panose="020B0604020202020204" pitchFamily="34" charset="0"/>
              </a:rPr>
              <a:t>	c.	kvtsyu	v-kuwa-</a:t>
            </a:r>
            <a:r>
              <a:rPr lang="en-GB" altLang="it-IT" sz="2000" b="1">
                <a:solidFill>
                  <a:srgbClr val="3366FF"/>
                </a:solidFill>
                <a:latin typeface="Arial" panose="020B0604020202020204" pitchFamily="34" charset="0"/>
              </a:rPr>
              <a:t>nya’t</a:t>
            </a:r>
            <a:r>
              <a:rPr lang="en-GB" altLang="it-IT" sz="2000">
                <a:latin typeface="Arial" panose="020B0604020202020204" pitchFamily="34" charset="0"/>
              </a:rPr>
              <a:t>-</a:t>
            </a:r>
            <a:r>
              <a:rPr lang="en-GB" altLang="it-IT" sz="2000">
                <a:solidFill>
                  <a:srgbClr val="FF0000"/>
                </a:solidFill>
                <a:latin typeface="Arial" panose="020B0604020202020204" pitchFamily="34" charset="0"/>
              </a:rPr>
              <a:t>ó:’ase</a:t>
            </a:r>
          </a:p>
          <a:p>
            <a:pPr eaLnBrk="1" hangingPunct="1"/>
            <a:r>
              <a:rPr lang="en-GB" altLang="it-IT" sz="2000">
                <a:latin typeface="Arial" panose="020B0604020202020204" pitchFamily="34" charset="0"/>
              </a:rPr>
              <a:t>		fish	FUT-they/her-throat-slit</a:t>
            </a:r>
          </a:p>
          <a:p>
            <a:pPr eaLnBrk="1" hangingPunct="1"/>
            <a:r>
              <a:rPr lang="en-GB" altLang="it-IT" sz="2000">
                <a:latin typeface="Arial" panose="020B0604020202020204" pitchFamily="34" charset="0"/>
              </a:rPr>
              <a:t>		‘They will throat-slit a fish.’</a:t>
            </a:r>
          </a:p>
        </p:txBody>
      </p:sp>
      <p:sp>
        <p:nvSpPr>
          <p:cNvPr id="28676" name="Rectangle 5">
            <a:extLst>
              <a:ext uri="{FF2B5EF4-FFF2-40B4-BE49-F238E27FC236}">
                <a16:creationId xmlns:a16="http://schemas.microsoft.com/office/drawing/2014/main" id="{C9A0DD67-547A-D684-D114-C2134A058DF6}"/>
              </a:ext>
            </a:extLst>
          </p:cNvPr>
          <p:cNvSpPr>
            <a:spLocks noChangeArrowheads="1"/>
          </p:cNvSpPr>
          <p:nvPr/>
        </p:nvSpPr>
        <p:spPr bwMode="auto">
          <a:xfrm>
            <a:off x="611188" y="1844675"/>
            <a:ext cx="58261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449263" eaLnBrk="0" hangingPunct="0">
              <a:tabLst>
                <a:tab pos="457200" algn="l"/>
                <a:tab pos="1028700" algn="l"/>
                <a:tab pos="1371600" algn="l"/>
                <a:tab pos="1943100" algn="l"/>
              </a:tabLst>
              <a:defRPr sz="1600">
                <a:solidFill>
                  <a:schemeClr val="tx1"/>
                </a:solidFill>
                <a:latin typeface="Times New Roman" panose="02020603050405020304" pitchFamily="18" charset="0"/>
              </a:defRPr>
            </a:lvl1pPr>
            <a:lvl2pPr marL="742950" indent="-285750" eaLnBrk="0" hangingPunct="0">
              <a:tabLst>
                <a:tab pos="457200" algn="l"/>
                <a:tab pos="1028700" algn="l"/>
                <a:tab pos="1371600" algn="l"/>
                <a:tab pos="1943100" algn="l"/>
              </a:tabLst>
              <a:defRPr sz="1600">
                <a:solidFill>
                  <a:schemeClr val="tx1"/>
                </a:solidFill>
                <a:latin typeface="Times New Roman" panose="02020603050405020304" pitchFamily="18" charset="0"/>
              </a:defRPr>
            </a:lvl2pPr>
            <a:lvl3pPr marL="1143000" indent="-228600" eaLnBrk="0" hangingPunct="0">
              <a:tabLst>
                <a:tab pos="457200" algn="l"/>
                <a:tab pos="1028700" algn="l"/>
                <a:tab pos="1371600" algn="l"/>
                <a:tab pos="1943100" algn="l"/>
              </a:tabLst>
              <a:defRPr sz="1600">
                <a:solidFill>
                  <a:schemeClr val="tx1"/>
                </a:solidFill>
                <a:latin typeface="Times New Roman" panose="02020603050405020304" pitchFamily="18" charset="0"/>
              </a:defRPr>
            </a:lvl3pPr>
            <a:lvl4pPr marL="1600200" indent="-228600" eaLnBrk="0" hangingPunct="0">
              <a:tabLst>
                <a:tab pos="457200" algn="l"/>
                <a:tab pos="1028700" algn="l"/>
                <a:tab pos="1371600" algn="l"/>
                <a:tab pos="1943100" algn="l"/>
              </a:tabLst>
              <a:defRPr sz="1600">
                <a:solidFill>
                  <a:schemeClr val="tx1"/>
                </a:solidFill>
                <a:latin typeface="Times New Roman" panose="02020603050405020304" pitchFamily="18" charset="0"/>
              </a:defRPr>
            </a:lvl4pPr>
            <a:lvl5pPr marL="2057400" indent="-228600" eaLnBrk="0" hangingPunct="0">
              <a:tabLst>
                <a:tab pos="457200" algn="l"/>
                <a:tab pos="1028700" algn="l"/>
                <a:tab pos="1371600" algn="l"/>
                <a:tab pos="1943100" algn="l"/>
              </a:tabLst>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457200" algn="l"/>
                <a:tab pos="1028700" algn="l"/>
                <a:tab pos="1371600" algn="l"/>
                <a:tab pos="1943100" algn="l"/>
              </a:tabLs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457200" algn="l"/>
                <a:tab pos="1028700" algn="l"/>
                <a:tab pos="1371600" algn="l"/>
                <a:tab pos="1943100" algn="l"/>
              </a:tabLs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457200" algn="l"/>
                <a:tab pos="1028700" algn="l"/>
                <a:tab pos="1371600" algn="l"/>
                <a:tab pos="1943100" algn="l"/>
              </a:tabLs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457200" algn="l"/>
                <a:tab pos="1028700" algn="l"/>
                <a:tab pos="1371600" algn="l"/>
                <a:tab pos="1943100" algn="l"/>
              </a:tabLst>
              <a:defRPr sz="1600">
                <a:solidFill>
                  <a:schemeClr val="tx1"/>
                </a:solidFill>
                <a:latin typeface="Times New Roman" panose="02020603050405020304" pitchFamily="18" charset="0"/>
              </a:defRPr>
            </a:lvl9pPr>
          </a:lstStyle>
          <a:p>
            <a:pPr eaLnBrk="1" hangingPunct="1"/>
            <a:r>
              <a:rPr lang="en-GB" altLang="it-IT" sz="2000">
                <a:latin typeface="Arial" panose="020B0604020202020204" pitchFamily="34" charset="0"/>
              </a:rPr>
              <a:t>Noun-incorporation (cf. fox-hunting, bird-watching)</a:t>
            </a:r>
          </a:p>
        </p:txBody>
      </p:sp>
      <p:sp>
        <p:nvSpPr>
          <p:cNvPr id="28677" name="Footer Placeholder 10">
            <a:extLst>
              <a:ext uri="{FF2B5EF4-FFF2-40B4-BE49-F238E27FC236}">
                <a16:creationId xmlns:a16="http://schemas.microsoft.com/office/drawing/2014/main" id="{570C2AD1-4ACD-E11B-70FF-62144D5B4E20}"/>
              </a:ext>
            </a:extLst>
          </p:cNvPr>
          <p:cNvSpPr txBox="1">
            <a:spLocks/>
          </p:cNvSpPr>
          <p:nvPr/>
        </p:nvSpPr>
        <p:spPr bwMode="auto">
          <a:xfrm>
            <a:off x="6629400" y="6553200"/>
            <a:ext cx="2514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r>
              <a:rPr lang="en-US" altLang="it-IT">
                <a:latin typeface="Tw Cen MT" panose="020B0602020104020603" pitchFamily="34" charset="77"/>
              </a:rPr>
              <a:t>Slide from Holger Diessel</a:t>
            </a:r>
          </a:p>
        </p:txBody>
      </p:sp>
    </p:spTree>
    <p:custDataLst>
      <p:tags r:id="rId1"/>
    </p:custData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0F921539-9B7F-1410-F746-7D0013409A03}"/>
              </a:ext>
            </a:extLst>
          </p:cNvPr>
          <p:cNvSpPr>
            <a:spLocks noGrp="1" noRot="1" noChangeArrowheads="1"/>
          </p:cNvSpPr>
          <p:nvPr>
            <p:ph type="title"/>
          </p:nvPr>
        </p:nvSpPr>
        <p:spPr>
          <a:xfrm>
            <a:off x="468313" y="404813"/>
            <a:ext cx="8229600" cy="922337"/>
          </a:xfrm>
        </p:spPr>
        <p:txBody>
          <a:bodyPr/>
          <a:lstStyle/>
          <a:p>
            <a:pPr>
              <a:defRPr/>
            </a:pPr>
            <a:r>
              <a:rPr lang="de-DE">
                <a:solidFill>
                  <a:schemeClr val="tx1"/>
                </a:solidFill>
              </a:rPr>
              <a:t>Index of fusion</a:t>
            </a:r>
          </a:p>
        </p:txBody>
      </p:sp>
      <p:sp>
        <p:nvSpPr>
          <p:cNvPr id="29699" name="Line 4">
            <a:extLst>
              <a:ext uri="{FF2B5EF4-FFF2-40B4-BE49-F238E27FC236}">
                <a16:creationId xmlns:a16="http://schemas.microsoft.com/office/drawing/2014/main" id="{3764047E-E3D2-28F4-B5D8-AE5FD52075FF}"/>
              </a:ext>
            </a:extLst>
          </p:cNvPr>
          <p:cNvSpPr>
            <a:spLocks noChangeShapeType="1"/>
          </p:cNvSpPr>
          <p:nvPr/>
        </p:nvSpPr>
        <p:spPr bwMode="auto">
          <a:xfrm>
            <a:off x="1042988" y="2349500"/>
            <a:ext cx="7129462" cy="0"/>
          </a:xfrm>
          <a:prstGeom prst="line">
            <a:avLst/>
          </a:prstGeom>
          <a:noFill/>
          <a:ln w="317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it-IT"/>
          </a:p>
        </p:txBody>
      </p:sp>
      <p:sp>
        <p:nvSpPr>
          <p:cNvPr id="29700" name="Text Box 5">
            <a:extLst>
              <a:ext uri="{FF2B5EF4-FFF2-40B4-BE49-F238E27FC236}">
                <a16:creationId xmlns:a16="http://schemas.microsoft.com/office/drawing/2014/main" id="{1F8DD65E-AB10-C43B-4D40-A3CD23230036}"/>
              </a:ext>
            </a:extLst>
          </p:cNvPr>
          <p:cNvSpPr txBox="1">
            <a:spLocks noChangeArrowheads="1"/>
          </p:cNvSpPr>
          <p:nvPr/>
        </p:nvSpPr>
        <p:spPr bwMode="auto">
          <a:xfrm>
            <a:off x="971550" y="2636838"/>
            <a:ext cx="1800225"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lnSpc>
                <a:spcPct val="115000"/>
              </a:lnSpc>
            </a:pPr>
            <a:r>
              <a:rPr lang="en-GB" altLang="it-IT" sz="2200">
                <a:latin typeface="Arial" panose="020B0604020202020204" pitchFamily="34" charset="0"/>
              </a:rPr>
              <a:t>agglutinative</a:t>
            </a:r>
            <a:endParaRPr lang="de-DE" altLang="it-IT" sz="2200">
              <a:latin typeface="Arial" panose="020B0604020202020204" pitchFamily="34" charset="0"/>
            </a:endParaRPr>
          </a:p>
        </p:txBody>
      </p:sp>
      <p:sp>
        <p:nvSpPr>
          <p:cNvPr id="29701" name="Text Box 6">
            <a:extLst>
              <a:ext uri="{FF2B5EF4-FFF2-40B4-BE49-F238E27FC236}">
                <a16:creationId xmlns:a16="http://schemas.microsoft.com/office/drawing/2014/main" id="{418CDAAD-6A4C-2C52-34B8-6AD815EA4661}"/>
              </a:ext>
            </a:extLst>
          </p:cNvPr>
          <p:cNvSpPr txBox="1">
            <a:spLocks noChangeArrowheads="1"/>
          </p:cNvSpPr>
          <p:nvPr/>
        </p:nvSpPr>
        <p:spPr bwMode="auto">
          <a:xfrm>
            <a:off x="6804025" y="2708275"/>
            <a:ext cx="1368425"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lgn="r" eaLnBrk="1" hangingPunct="1">
              <a:lnSpc>
                <a:spcPct val="115000"/>
              </a:lnSpc>
            </a:pPr>
            <a:r>
              <a:rPr lang="en-GB" altLang="it-IT" sz="2200">
                <a:latin typeface="Arial" panose="020B0604020202020204" pitchFamily="34" charset="0"/>
              </a:rPr>
              <a:t>fusional</a:t>
            </a:r>
            <a:endParaRPr lang="de-DE" altLang="it-IT" sz="2200">
              <a:latin typeface="Arial" panose="020B0604020202020204" pitchFamily="34" charset="0"/>
            </a:endParaRPr>
          </a:p>
        </p:txBody>
      </p:sp>
      <p:sp>
        <p:nvSpPr>
          <p:cNvPr id="471047" name="Text Box 7">
            <a:extLst>
              <a:ext uri="{FF2B5EF4-FFF2-40B4-BE49-F238E27FC236}">
                <a16:creationId xmlns:a16="http://schemas.microsoft.com/office/drawing/2014/main" id="{6279BAA9-FC70-DB27-C329-A4CA0C930E5B}"/>
              </a:ext>
            </a:extLst>
          </p:cNvPr>
          <p:cNvSpPr txBox="1">
            <a:spLocks noChangeArrowheads="1"/>
          </p:cNvSpPr>
          <p:nvPr/>
        </p:nvSpPr>
        <p:spPr bwMode="auto">
          <a:xfrm>
            <a:off x="1042988" y="3789363"/>
            <a:ext cx="1368425"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lnSpc>
                <a:spcPct val="115000"/>
              </a:lnSpc>
            </a:pPr>
            <a:r>
              <a:rPr lang="en-GB" altLang="it-IT" b="1">
                <a:latin typeface="Arial" panose="020B0604020202020204" pitchFamily="34" charset="0"/>
              </a:rPr>
              <a:t>Swahili</a:t>
            </a:r>
            <a:endParaRPr lang="de-DE" altLang="it-IT" b="1">
              <a:latin typeface="Arial" panose="020B0604020202020204" pitchFamily="34" charset="0"/>
            </a:endParaRPr>
          </a:p>
        </p:txBody>
      </p:sp>
      <p:sp>
        <p:nvSpPr>
          <p:cNvPr id="471049" name="Text Box 9">
            <a:extLst>
              <a:ext uri="{FF2B5EF4-FFF2-40B4-BE49-F238E27FC236}">
                <a16:creationId xmlns:a16="http://schemas.microsoft.com/office/drawing/2014/main" id="{EDD55575-ABC0-4DFA-A420-B5FDAAC6EF0F}"/>
              </a:ext>
            </a:extLst>
          </p:cNvPr>
          <p:cNvSpPr txBox="1">
            <a:spLocks noChangeArrowheads="1"/>
          </p:cNvSpPr>
          <p:nvPr/>
        </p:nvSpPr>
        <p:spPr bwMode="auto">
          <a:xfrm>
            <a:off x="5292725" y="3789363"/>
            <a:ext cx="1079500"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lnSpc>
                <a:spcPct val="115000"/>
              </a:lnSpc>
            </a:pPr>
            <a:r>
              <a:rPr lang="en-GB" altLang="it-IT" b="1">
                <a:latin typeface="Arial" panose="020B0604020202020204" pitchFamily="34" charset="0"/>
              </a:rPr>
              <a:t>Russian</a:t>
            </a:r>
            <a:endParaRPr lang="de-DE" altLang="it-IT" b="1">
              <a:latin typeface="Arial" panose="020B0604020202020204" pitchFamily="34" charset="0"/>
            </a:endParaRPr>
          </a:p>
        </p:txBody>
      </p:sp>
      <p:sp>
        <p:nvSpPr>
          <p:cNvPr id="471050" name="Text Box 10">
            <a:extLst>
              <a:ext uri="{FF2B5EF4-FFF2-40B4-BE49-F238E27FC236}">
                <a16:creationId xmlns:a16="http://schemas.microsoft.com/office/drawing/2014/main" id="{0B7CF1E1-7568-B808-4AB8-4F28092CC366}"/>
              </a:ext>
            </a:extLst>
          </p:cNvPr>
          <p:cNvSpPr txBox="1">
            <a:spLocks noChangeArrowheads="1"/>
          </p:cNvSpPr>
          <p:nvPr/>
        </p:nvSpPr>
        <p:spPr bwMode="auto">
          <a:xfrm>
            <a:off x="7451725" y="3789363"/>
            <a:ext cx="936625"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lnSpc>
                <a:spcPct val="115000"/>
              </a:lnSpc>
            </a:pPr>
            <a:r>
              <a:rPr lang="en-GB" altLang="it-IT" b="1">
                <a:latin typeface="Arial" panose="020B0604020202020204" pitchFamily="34" charset="0"/>
              </a:rPr>
              <a:t>Oneida</a:t>
            </a:r>
            <a:endParaRPr lang="de-DE" altLang="it-IT" b="1">
              <a:latin typeface="Arial" panose="020B0604020202020204" pitchFamily="34" charset="0"/>
            </a:endParaRPr>
          </a:p>
        </p:txBody>
      </p:sp>
      <p:sp>
        <p:nvSpPr>
          <p:cNvPr id="29705" name="Footer Placeholder 10">
            <a:extLst>
              <a:ext uri="{FF2B5EF4-FFF2-40B4-BE49-F238E27FC236}">
                <a16:creationId xmlns:a16="http://schemas.microsoft.com/office/drawing/2014/main" id="{D78E86BA-E657-1323-BCA9-7FCF3C386363}"/>
              </a:ext>
            </a:extLst>
          </p:cNvPr>
          <p:cNvSpPr txBox="1">
            <a:spLocks/>
          </p:cNvSpPr>
          <p:nvPr/>
        </p:nvSpPr>
        <p:spPr bwMode="auto">
          <a:xfrm>
            <a:off x="6629400" y="6553200"/>
            <a:ext cx="2514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r>
              <a:rPr lang="en-US" altLang="it-IT">
                <a:latin typeface="Tw Cen MT" panose="020B0602020104020603" pitchFamily="34" charset="77"/>
              </a:rPr>
              <a:t>Slide from Holger Diessel</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04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104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1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47" grpId="0"/>
      <p:bldP spid="471049" grpId="0"/>
      <p:bldP spid="47105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0D841E2C-8ACB-49B5-F74E-EB3560D35D6B}"/>
              </a:ext>
            </a:extLst>
          </p:cNvPr>
          <p:cNvSpPr>
            <a:spLocks noGrp="1" noRot="1" noChangeArrowheads="1"/>
          </p:cNvSpPr>
          <p:nvPr>
            <p:ph type="title"/>
          </p:nvPr>
        </p:nvSpPr>
        <p:spPr>
          <a:xfrm>
            <a:off x="468313" y="404813"/>
            <a:ext cx="8229600" cy="922337"/>
          </a:xfrm>
        </p:spPr>
        <p:txBody>
          <a:bodyPr/>
          <a:lstStyle/>
          <a:p>
            <a:pPr>
              <a:defRPr/>
            </a:pPr>
            <a:r>
              <a:rPr lang="de-DE">
                <a:solidFill>
                  <a:schemeClr val="tx1"/>
                </a:solidFill>
              </a:rPr>
              <a:t>Agglutinative language</a:t>
            </a:r>
          </a:p>
        </p:txBody>
      </p:sp>
      <p:sp>
        <p:nvSpPr>
          <p:cNvPr id="30723" name="Rectangle 4">
            <a:extLst>
              <a:ext uri="{FF2B5EF4-FFF2-40B4-BE49-F238E27FC236}">
                <a16:creationId xmlns:a16="http://schemas.microsoft.com/office/drawing/2014/main" id="{60599002-6AEC-867C-4CDE-33D8D6363DEF}"/>
              </a:ext>
            </a:extLst>
          </p:cNvPr>
          <p:cNvSpPr>
            <a:spLocks noChangeArrowheads="1"/>
          </p:cNvSpPr>
          <p:nvPr/>
        </p:nvSpPr>
        <p:spPr bwMode="auto">
          <a:xfrm>
            <a:off x="827088" y="2192338"/>
            <a:ext cx="6697662" cy="301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449263" eaLnBrk="0" hangingPunct="0">
              <a:tabLst>
                <a:tab pos="457200" algn="l"/>
                <a:tab pos="1028700" algn="l"/>
                <a:tab pos="1371600" algn="l"/>
                <a:tab pos="1943100" algn="l"/>
              </a:tabLst>
              <a:defRPr sz="1600">
                <a:solidFill>
                  <a:schemeClr val="tx1"/>
                </a:solidFill>
                <a:latin typeface="Times New Roman" panose="02020603050405020304" pitchFamily="18" charset="0"/>
              </a:defRPr>
            </a:lvl1pPr>
            <a:lvl2pPr marL="742950" indent="-285750" eaLnBrk="0" hangingPunct="0">
              <a:tabLst>
                <a:tab pos="457200" algn="l"/>
                <a:tab pos="1028700" algn="l"/>
                <a:tab pos="1371600" algn="l"/>
                <a:tab pos="1943100" algn="l"/>
              </a:tabLst>
              <a:defRPr sz="1600">
                <a:solidFill>
                  <a:schemeClr val="tx1"/>
                </a:solidFill>
                <a:latin typeface="Times New Roman" panose="02020603050405020304" pitchFamily="18" charset="0"/>
              </a:defRPr>
            </a:lvl2pPr>
            <a:lvl3pPr marL="1143000" indent="-228600" eaLnBrk="0" hangingPunct="0">
              <a:tabLst>
                <a:tab pos="457200" algn="l"/>
                <a:tab pos="1028700" algn="l"/>
                <a:tab pos="1371600" algn="l"/>
                <a:tab pos="1943100" algn="l"/>
              </a:tabLst>
              <a:defRPr sz="1600">
                <a:solidFill>
                  <a:schemeClr val="tx1"/>
                </a:solidFill>
                <a:latin typeface="Times New Roman" panose="02020603050405020304" pitchFamily="18" charset="0"/>
              </a:defRPr>
            </a:lvl3pPr>
            <a:lvl4pPr marL="1600200" indent="-228600" eaLnBrk="0" hangingPunct="0">
              <a:tabLst>
                <a:tab pos="457200" algn="l"/>
                <a:tab pos="1028700" algn="l"/>
                <a:tab pos="1371600" algn="l"/>
                <a:tab pos="1943100" algn="l"/>
              </a:tabLst>
              <a:defRPr sz="1600">
                <a:solidFill>
                  <a:schemeClr val="tx1"/>
                </a:solidFill>
                <a:latin typeface="Times New Roman" panose="02020603050405020304" pitchFamily="18" charset="0"/>
              </a:defRPr>
            </a:lvl4pPr>
            <a:lvl5pPr marL="2057400" indent="-228600" eaLnBrk="0" hangingPunct="0">
              <a:tabLst>
                <a:tab pos="457200" algn="l"/>
                <a:tab pos="1028700" algn="l"/>
                <a:tab pos="1371600" algn="l"/>
                <a:tab pos="1943100" algn="l"/>
              </a:tabLst>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457200" algn="l"/>
                <a:tab pos="1028700" algn="l"/>
                <a:tab pos="1371600" algn="l"/>
                <a:tab pos="1943100" algn="l"/>
              </a:tabLs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457200" algn="l"/>
                <a:tab pos="1028700" algn="l"/>
                <a:tab pos="1371600" algn="l"/>
                <a:tab pos="1943100" algn="l"/>
              </a:tabLs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457200" algn="l"/>
                <a:tab pos="1028700" algn="l"/>
                <a:tab pos="1371600" algn="l"/>
                <a:tab pos="1943100" algn="l"/>
              </a:tabLs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457200" algn="l"/>
                <a:tab pos="1028700" algn="l"/>
                <a:tab pos="1371600" algn="l"/>
                <a:tab pos="1943100" algn="l"/>
              </a:tabLst>
              <a:defRPr sz="1600">
                <a:solidFill>
                  <a:schemeClr val="tx1"/>
                </a:solidFill>
                <a:latin typeface="Times New Roman" panose="02020603050405020304" pitchFamily="18" charset="0"/>
              </a:defRPr>
            </a:lvl9pPr>
          </a:lstStyle>
          <a:p>
            <a:pPr eaLnBrk="1" hangingPunct="1"/>
            <a:r>
              <a:rPr lang="en-GB" altLang="it-IT" sz="2000">
                <a:latin typeface="Arial" panose="020B0604020202020204" pitchFamily="34" charset="0"/>
              </a:rPr>
              <a:t>(1)	Turkish (Comrie 1981: 44)</a:t>
            </a:r>
          </a:p>
          <a:p>
            <a:pPr eaLnBrk="1" hangingPunct="1"/>
            <a:endParaRPr lang="en-GB" altLang="it-IT" sz="2000">
              <a:latin typeface="Arial" panose="020B0604020202020204" pitchFamily="34" charset="0"/>
            </a:endParaRPr>
          </a:p>
          <a:p>
            <a:pPr eaLnBrk="1" hangingPunct="1"/>
            <a:r>
              <a:rPr lang="en-GB" altLang="it-IT" sz="2000">
                <a:latin typeface="Arial" panose="020B0604020202020204" pitchFamily="34" charset="0"/>
              </a:rPr>
              <a:t>				SG		PL</a:t>
            </a:r>
          </a:p>
          <a:p>
            <a:pPr eaLnBrk="1" hangingPunct="1"/>
            <a:endParaRPr lang="en-GB" altLang="it-IT" sz="1000">
              <a:latin typeface="Arial" panose="020B0604020202020204" pitchFamily="34" charset="0"/>
            </a:endParaRPr>
          </a:p>
          <a:p>
            <a:pPr eaLnBrk="1" hangingPunct="1"/>
            <a:r>
              <a:rPr lang="en-GB" altLang="it-IT" sz="2000">
                <a:latin typeface="Arial" panose="020B0604020202020204" pitchFamily="34" charset="0"/>
              </a:rPr>
              <a:t>	Nominative	adam		adam-lar</a:t>
            </a:r>
          </a:p>
          <a:p>
            <a:pPr eaLnBrk="1" hangingPunct="1"/>
            <a:r>
              <a:rPr lang="en-GB" altLang="it-IT" sz="2000">
                <a:latin typeface="Arial" panose="020B0604020202020204" pitchFamily="34" charset="0"/>
              </a:rPr>
              <a:t>	Accusative	adam-</a:t>
            </a:r>
            <a:r>
              <a:rPr lang="en-GB" altLang="it-IT" sz="2000">
                <a:latin typeface="Times PhoneticIPA" pitchFamily="2" charset="0"/>
              </a:rPr>
              <a:t>K</a:t>
            </a:r>
            <a:r>
              <a:rPr lang="en-GB" altLang="it-IT" sz="2000">
                <a:latin typeface="Arial" panose="020B0604020202020204" pitchFamily="34" charset="0"/>
              </a:rPr>
              <a:t>	adam-lar-</a:t>
            </a:r>
            <a:r>
              <a:rPr lang="en-GB" altLang="it-IT" sz="2000">
                <a:latin typeface="Times PhoneticIPA" pitchFamily="2" charset="0"/>
              </a:rPr>
              <a:t>K</a:t>
            </a:r>
          </a:p>
          <a:p>
            <a:pPr eaLnBrk="1" hangingPunct="1"/>
            <a:r>
              <a:rPr lang="en-GB" altLang="it-IT" sz="2000">
                <a:latin typeface="Arial" panose="020B0604020202020204" pitchFamily="34" charset="0"/>
              </a:rPr>
              <a:t>	Genitive	adam-</a:t>
            </a:r>
            <a:r>
              <a:rPr lang="en-GB" altLang="it-IT" sz="2000">
                <a:latin typeface="Times PhoneticIPA" pitchFamily="2" charset="0"/>
              </a:rPr>
              <a:t>K</a:t>
            </a:r>
            <a:r>
              <a:rPr lang="en-GB" altLang="it-IT" sz="2000">
                <a:latin typeface="Arial" panose="020B0604020202020204" pitchFamily="34" charset="0"/>
              </a:rPr>
              <a:t>n	adam-lar-</a:t>
            </a:r>
            <a:r>
              <a:rPr lang="en-GB" altLang="it-IT" sz="2000">
                <a:latin typeface="Times PhoneticIPA" pitchFamily="2" charset="0"/>
              </a:rPr>
              <a:t>K</a:t>
            </a:r>
            <a:r>
              <a:rPr lang="en-GB" altLang="it-IT" sz="2000">
                <a:latin typeface="Arial" panose="020B0604020202020204" pitchFamily="34" charset="0"/>
              </a:rPr>
              <a:t>n</a:t>
            </a:r>
          </a:p>
          <a:p>
            <a:pPr eaLnBrk="1" hangingPunct="1"/>
            <a:r>
              <a:rPr lang="en-GB" altLang="it-IT" sz="2000">
                <a:latin typeface="Arial" panose="020B0604020202020204" pitchFamily="34" charset="0"/>
              </a:rPr>
              <a:t>	Dative		adam-a	adam-lar-a</a:t>
            </a:r>
          </a:p>
          <a:p>
            <a:pPr eaLnBrk="1" hangingPunct="1"/>
            <a:r>
              <a:rPr lang="en-GB" altLang="it-IT" sz="2000">
                <a:latin typeface="Arial" panose="020B0604020202020204" pitchFamily="34" charset="0"/>
              </a:rPr>
              <a:t>	</a:t>
            </a:r>
            <a:r>
              <a:rPr lang="de-DE" altLang="it-IT" sz="2000">
                <a:latin typeface="Arial" panose="020B0604020202020204" pitchFamily="34" charset="0"/>
              </a:rPr>
              <a:t>Locative	adam-da	adam-lar-da</a:t>
            </a:r>
          </a:p>
          <a:p>
            <a:pPr eaLnBrk="1" hangingPunct="1"/>
            <a:r>
              <a:rPr lang="de-DE" altLang="it-IT" sz="2000">
                <a:latin typeface="Arial" panose="020B0604020202020204" pitchFamily="34" charset="0"/>
              </a:rPr>
              <a:t>	Ablative	adam-dan	adam-lar-dan</a:t>
            </a:r>
            <a:endParaRPr lang="en-GB" altLang="it-IT" sz="2000">
              <a:latin typeface="Arial" panose="020B0604020202020204" pitchFamily="34" charset="0"/>
            </a:endParaRPr>
          </a:p>
        </p:txBody>
      </p:sp>
      <p:sp>
        <p:nvSpPr>
          <p:cNvPr id="30724" name="Footer Placeholder 10">
            <a:extLst>
              <a:ext uri="{FF2B5EF4-FFF2-40B4-BE49-F238E27FC236}">
                <a16:creationId xmlns:a16="http://schemas.microsoft.com/office/drawing/2014/main" id="{BD1BB0D5-D4E6-04D9-1C8D-5DFDF69D0397}"/>
              </a:ext>
            </a:extLst>
          </p:cNvPr>
          <p:cNvSpPr txBox="1">
            <a:spLocks/>
          </p:cNvSpPr>
          <p:nvPr/>
        </p:nvSpPr>
        <p:spPr bwMode="auto">
          <a:xfrm>
            <a:off x="6629400" y="6553200"/>
            <a:ext cx="2514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r>
              <a:rPr lang="en-US" altLang="it-IT">
                <a:latin typeface="Tw Cen MT" panose="020B0602020104020603" pitchFamily="34" charset="77"/>
              </a:rPr>
              <a:t>Slide from Holger Diessel</a:t>
            </a:r>
          </a:p>
        </p:txBody>
      </p:sp>
    </p:spTree>
    <p:custDataLst>
      <p:tags r:id="rId1"/>
    </p:custData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BD73D6F7-5D28-5115-CE69-50818524058A}"/>
              </a:ext>
            </a:extLst>
          </p:cNvPr>
          <p:cNvSpPr>
            <a:spLocks noGrp="1" noRot="1" noChangeArrowheads="1"/>
          </p:cNvSpPr>
          <p:nvPr>
            <p:ph type="title"/>
          </p:nvPr>
        </p:nvSpPr>
        <p:spPr>
          <a:xfrm>
            <a:off x="468313" y="404813"/>
            <a:ext cx="8229600" cy="922337"/>
          </a:xfrm>
        </p:spPr>
        <p:txBody>
          <a:bodyPr/>
          <a:lstStyle/>
          <a:p>
            <a:pPr>
              <a:defRPr/>
            </a:pPr>
            <a:r>
              <a:rPr lang="de-DE">
                <a:solidFill>
                  <a:schemeClr val="tx1"/>
                </a:solidFill>
              </a:rPr>
              <a:t>Fusional language</a:t>
            </a:r>
          </a:p>
        </p:txBody>
      </p:sp>
      <p:sp>
        <p:nvSpPr>
          <p:cNvPr id="31747" name="Rectangle 4">
            <a:extLst>
              <a:ext uri="{FF2B5EF4-FFF2-40B4-BE49-F238E27FC236}">
                <a16:creationId xmlns:a16="http://schemas.microsoft.com/office/drawing/2014/main" id="{0166258F-9F66-A542-74E7-D0D9ECDC1C0B}"/>
              </a:ext>
            </a:extLst>
          </p:cNvPr>
          <p:cNvSpPr>
            <a:spLocks noChangeArrowheads="1"/>
          </p:cNvSpPr>
          <p:nvPr/>
        </p:nvSpPr>
        <p:spPr bwMode="auto">
          <a:xfrm>
            <a:off x="152400" y="2276475"/>
            <a:ext cx="5943600" cy="301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449263" eaLnBrk="0" hangingPunct="0">
              <a:tabLst>
                <a:tab pos="457200" algn="l"/>
                <a:tab pos="1028700" algn="l"/>
                <a:tab pos="1371600" algn="l"/>
                <a:tab pos="1943100" algn="l"/>
              </a:tabLst>
              <a:defRPr sz="1600">
                <a:solidFill>
                  <a:schemeClr val="tx1"/>
                </a:solidFill>
                <a:latin typeface="Times New Roman" panose="02020603050405020304" pitchFamily="18" charset="0"/>
              </a:defRPr>
            </a:lvl1pPr>
            <a:lvl2pPr marL="742950" indent="-285750" eaLnBrk="0" hangingPunct="0">
              <a:tabLst>
                <a:tab pos="457200" algn="l"/>
                <a:tab pos="1028700" algn="l"/>
                <a:tab pos="1371600" algn="l"/>
                <a:tab pos="1943100" algn="l"/>
              </a:tabLst>
              <a:defRPr sz="1600">
                <a:solidFill>
                  <a:schemeClr val="tx1"/>
                </a:solidFill>
                <a:latin typeface="Times New Roman" panose="02020603050405020304" pitchFamily="18" charset="0"/>
              </a:defRPr>
            </a:lvl2pPr>
            <a:lvl3pPr marL="1143000" indent="-228600" eaLnBrk="0" hangingPunct="0">
              <a:tabLst>
                <a:tab pos="457200" algn="l"/>
                <a:tab pos="1028700" algn="l"/>
                <a:tab pos="1371600" algn="l"/>
                <a:tab pos="1943100" algn="l"/>
              </a:tabLst>
              <a:defRPr sz="1600">
                <a:solidFill>
                  <a:schemeClr val="tx1"/>
                </a:solidFill>
                <a:latin typeface="Times New Roman" panose="02020603050405020304" pitchFamily="18" charset="0"/>
              </a:defRPr>
            </a:lvl3pPr>
            <a:lvl4pPr marL="1600200" indent="-228600" eaLnBrk="0" hangingPunct="0">
              <a:tabLst>
                <a:tab pos="457200" algn="l"/>
                <a:tab pos="1028700" algn="l"/>
                <a:tab pos="1371600" algn="l"/>
                <a:tab pos="1943100" algn="l"/>
              </a:tabLst>
              <a:defRPr sz="1600">
                <a:solidFill>
                  <a:schemeClr val="tx1"/>
                </a:solidFill>
                <a:latin typeface="Times New Roman" panose="02020603050405020304" pitchFamily="18" charset="0"/>
              </a:defRPr>
            </a:lvl4pPr>
            <a:lvl5pPr marL="2057400" indent="-228600" eaLnBrk="0" hangingPunct="0">
              <a:tabLst>
                <a:tab pos="457200" algn="l"/>
                <a:tab pos="1028700" algn="l"/>
                <a:tab pos="1371600" algn="l"/>
                <a:tab pos="1943100" algn="l"/>
              </a:tabLst>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457200" algn="l"/>
                <a:tab pos="1028700" algn="l"/>
                <a:tab pos="1371600" algn="l"/>
                <a:tab pos="1943100" algn="l"/>
              </a:tabLs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457200" algn="l"/>
                <a:tab pos="1028700" algn="l"/>
                <a:tab pos="1371600" algn="l"/>
                <a:tab pos="1943100" algn="l"/>
              </a:tabLs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457200" algn="l"/>
                <a:tab pos="1028700" algn="l"/>
                <a:tab pos="1371600" algn="l"/>
                <a:tab pos="1943100" algn="l"/>
              </a:tabLs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457200" algn="l"/>
                <a:tab pos="1028700" algn="l"/>
                <a:tab pos="1371600" algn="l"/>
                <a:tab pos="1943100" algn="l"/>
              </a:tabLst>
              <a:defRPr sz="1600">
                <a:solidFill>
                  <a:schemeClr val="tx1"/>
                </a:solidFill>
                <a:latin typeface="Times New Roman" panose="02020603050405020304" pitchFamily="18" charset="0"/>
              </a:defRPr>
            </a:lvl9pPr>
          </a:lstStyle>
          <a:p>
            <a:pPr eaLnBrk="1" hangingPunct="1"/>
            <a:r>
              <a:rPr lang="en-GB" altLang="it-IT" sz="2000">
                <a:latin typeface="Arial" panose="020B0604020202020204" pitchFamily="34" charset="0"/>
              </a:rPr>
              <a:t>(2)	Russian</a:t>
            </a:r>
          </a:p>
          <a:p>
            <a:pPr eaLnBrk="1" hangingPunct="1"/>
            <a:endParaRPr lang="en-GB" altLang="it-IT" sz="2000">
              <a:latin typeface="Arial" panose="020B0604020202020204" pitchFamily="34" charset="0"/>
            </a:endParaRPr>
          </a:p>
          <a:p>
            <a:pPr eaLnBrk="1" hangingPunct="1"/>
            <a:r>
              <a:rPr lang="en-GB" altLang="it-IT" sz="2000">
                <a:latin typeface="Arial" panose="020B0604020202020204" pitchFamily="34" charset="0"/>
              </a:rPr>
              <a:t>					SG	PL	</a:t>
            </a:r>
          </a:p>
          <a:p>
            <a:pPr eaLnBrk="1" hangingPunct="1"/>
            <a:endParaRPr lang="en-GB" altLang="it-IT" sz="1000">
              <a:latin typeface="Arial" panose="020B0604020202020204" pitchFamily="34" charset="0"/>
            </a:endParaRPr>
          </a:p>
          <a:p>
            <a:pPr eaLnBrk="1" hangingPunct="1"/>
            <a:r>
              <a:rPr lang="en-GB" altLang="it-IT" sz="2000">
                <a:latin typeface="Arial" panose="020B0604020202020204" pitchFamily="34" charset="0"/>
              </a:rPr>
              <a:t>	Nominative		stol	stol-y	</a:t>
            </a:r>
          </a:p>
          <a:p>
            <a:pPr eaLnBrk="1" hangingPunct="1"/>
            <a:r>
              <a:rPr lang="en-GB" altLang="it-IT" sz="2000">
                <a:latin typeface="Arial" panose="020B0604020202020204" pitchFamily="34" charset="0"/>
              </a:rPr>
              <a:t>	Accusative		stol	stol-y</a:t>
            </a:r>
          </a:p>
          <a:p>
            <a:pPr eaLnBrk="1" hangingPunct="1"/>
            <a:r>
              <a:rPr lang="en-GB" altLang="it-IT" sz="2000">
                <a:latin typeface="Arial" panose="020B0604020202020204" pitchFamily="34" charset="0"/>
              </a:rPr>
              <a:t>	Genitive		stol-a	stol-ov</a:t>
            </a:r>
          </a:p>
          <a:p>
            <a:pPr eaLnBrk="1" hangingPunct="1"/>
            <a:r>
              <a:rPr lang="en-GB" altLang="it-IT" sz="2000">
                <a:latin typeface="Arial" panose="020B0604020202020204" pitchFamily="34" charset="0"/>
              </a:rPr>
              <a:t>	Dative			stol-u	stol-am</a:t>
            </a:r>
          </a:p>
          <a:p>
            <a:pPr eaLnBrk="1" hangingPunct="1"/>
            <a:r>
              <a:rPr lang="en-GB" altLang="it-IT" sz="2000">
                <a:latin typeface="Arial" panose="020B0604020202020204" pitchFamily="34" charset="0"/>
              </a:rPr>
              <a:t>	Instrumental	stol-om	stol-ami	</a:t>
            </a:r>
          </a:p>
          <a:p>
            <a:pPr eaLnBrk="1" hangingPunct="1"/>
            <a:r>
              <a:rPr lang="en-GB" altLang="it-IT" sz="2000">
                <a:latin typeface="Arial" panose="020B0604020202020204" pitchFamily="34" charset="0"/>
              </a:rPr>
              <a:t>	Prepositional	stol-e	stol-ax</a:t>
            </a:r>
          </a:p>
        </p:txBody>
      </p:sp>
      <p:sp>
        <p:nvSpPr>
          <p:cNvPr id="473093" name="Rectangle 5">
            <a:extLst>
              <a:ext uri="{FF2B5EF4-FFF2-40B4-BE49-F238E27FC236}">
                <a16:creationId xmlns:a16="http://schemas.microsoft.com/office/drawing/2014/main" id="{7579035B-74B6-BFC9-FFC1-ECE8118D2A6B}"/>
              </a:ext>
            </a:extLst>
          </p:cNvPr>
          <p:cNvSpPr>
            <a:spLocks noChangeArrowheads="1"/>
          </p:cNvSpPr>
          <p:nvPr/>
        </p:nvSpPr>
        <p:spPr bwMode="auto">
          <a:xfrm>
            <a:off x="5724525" y="2852738"/>
            <a:ext cx="2962275" cy="237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449263" eaLnBrk="0" hangingPunct="0">
              <a:tabLst>
                <a:tab pos="457200" algn="l"/>
                <a:tab pos="1028700" algn="l"/>
                <a:tab pos="1371600" algn="l"/>
                <a:tab pos="1943100" algn="l"/>
              </a:tabLst>
              <a:defRPr sz="1600">
                <a:solidFill>
                  <a:schemeClr val="tx1"/>
                </a:solidFill>
                <a:latin typeface="Times New Roman" panose="02020603050405020304" pitchFamily="18" charset="0"/>
              </a:defRPr>
            </a:lvl1pPr>
            <a:lvl2pPr marL="742950" indent="-285750" eaLnBrk="0" hangingPunct="0">
              <a:tabLst>
                <a:tab pos="457200" algn="l"/>
                <a:tab pos="1028700" algn="l"/>
                <a:tab pos="1371600" algn="l"/>
                <a:tab pos="1943100" algn="l"/>
              </a:tabLst>
              <a:defRPr sz="1600">
                <a:solidFill>
                  <a:schemeClr val="tx1"/>
                </a:solidFill>
                <a:latin typeface="Times New Roman" panose="02020603050405020304" pitchFamily="18" charset="0"/>
              </a:defRPr>
            </a:lvl2pPr>
            <a:lvl3pPr marL="1143000" indent="-228600" eaLnBrk="0" hangingPunct="0">
              <a:tabLst>
                <a:tab pos="457200" algn="l"/>
                <a:tab pos="1028700" algn="l"/>
                <a:tab pos="1371600" algn="l"/>
                <a:tab pos="1943100" algn="l"/>
              </a:tabLst>
              <a:defRPr sz="1600">
                <a:solidFill>
                  <a:schemeClr val="tx1"/>
                </a:solidFill>
                <a:latin typeface="Times New Roman" panose="02020603050405020304" pitchFamily="18" charset="0"/>
              </a:defRPr>
            </a:lvl3pPr>
            <a:lvl4pPr marL="1600200" indent="-228600" eaLnBrk="0" hangingPunct="0">
              <a:tabLst>
                <a:tab pos="457200" algn="l"/>
                <a:tab pos="1028700" algn="l"/>
                <a:tab pos="1371600" algn="l"/>
                <a:tab pos="1943100" algn="l"/>
              </a:tabLst>
              <a:defRPr sz="1600">
                <a:solidFill>
                  <a:schemeClr val="tx1"/>
                </a:solidFill>
                <a:latin typeface="Times New Roman" panose="02020603050405020304" pitchFamily="18" charset="0"/>
              </a:defRPr>
            </a:lvl4pPr>
            <a:lvl5pPr marL="2057400" indent="-228600" eaLnBrk="0" hangingPunct="0">
              <a:tabLst>
                <a:tab pos="457200" algn="l"/>
                <a:tab pos="1028700" algn="l"/>
                <a:tab pos="1371600" algn="l"/>
                <a:tab pos="1943100" algn="l"/>
              </a:tabLst>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457200" algn="l"/>
                <a:tab pos="1028700" algn="l"/>
                <a:tab pos="1371600" algn="l"/>
                <a:tab pos="1943100" algn="l"/>
              </a:tabLs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457200" algn="l"/>
                <a:tab pos="1028700" algn="l"/>
                <a:tab pos="1371600" algn="l"/>
                <a:tab pos="1943100" algn="l"/>
              </a:tabLs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457200" algn="l"/>
                <a:tab pos="1028700" algn="l"/>
                <a:tab pos="1371600" algn="l"/>
                <a:tab pos="1943100" algn="l"/>
              </a:tabLs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457200" algn="l"/>
                <a:tab pos="1028700" algn="l"/>
                <a:tab pos="1371600" algn="l"/>
                <a:tab pos="1943100" algn="l"/>
              </a:tabLst>
              <a:defRPr sz="1600">
                <a:solidFill>
                  <a:schemeClr val="tx1"/>
                </a:solidFill>
                <a:latin typeface="Times New Roman" panose="02020603050405020304" pitchFamily="18" charset="0"/>
              </a:defRPr>
            </a:lvl9pPr>
          </a:lstStyle>
          <a:p>
            <a:pPr eaLnBrk="1" hangingPunct="1"/>
            <a:r>
              <a:rPr lang="en-GB" altLang="it-IT" sz="2000">
                <a:latin typeface="Arial" panose="020B0604020202020204" pitchFamily="34" charset="0"/>
              </a:rPr>
              <a:t>SG		PL</a:t>
            </a:r>
          </a:p>
          <a:p>
            <a:pPr eaLnBrk="1" hangingPunct="1"/>
            <a:endParaRPr lang="en-GB" altLang="it-IT" sz="1000">
              <a:latin typeface="Arial" panose="020B0604020202020204" pitchFamily="34" charset="0"/>
            </a:endParaRPr>
          </a:p>
          <a:p>
            <a:pPr eaLnBrk="1" hangingPunct="1"/>
            <a:r>
              <a:rPr lang="en-GB" altLang="it-IT" sz="2000">
                <a:latin typeface="Arial" panose="020B0604020202020204" pitchFamily="34" charset="0"/>
              </a:rPr>
              <a:t>lip-a		lip-y</a:t>
            </a:r>
          </a:p>
          <a:p>
            <a:pPr eaLnBrk="1" hangingPunct="1"/>
            <a:r>
              <a:rPr lang="en-GB" altLang="it-IT" sz="2000">
                <a:latin typeface="Arial" panose="020B0604020202020204" pitchFamily="34" charset="0"/>
              </a:rPr>
              <a:t>lip-u		lip-y</a:t>
            </a:r>
          </a:p>
          <a:p>
            <a:pPr eaLnBrk="1" hangingPunct="1"/>
            <a:r>
              <a:rPr lang="en-GB" altLang="it-IT" sz="2000">
                <a:latin typeface="Arial" panose="020B0604020202020204" pitchFamily="34" charset="0"/>
              </a:rPr>
              <a:t>lip-y		lip</a:t>
            </a:r>
          </a:p>
          <a:p>
            <a:pPr eaLnBrk="1" hangingPunct="1"/>
            <a:r>
              <a:rPr lang="en-GB" altLang="it-IT" sz="2000">
                <a:latin typeface="Arial" panose="020B0604020202020204" pitchFamily="34" charset="0"/>
              </a:rPr>
              <a:t>lip-e		lip-am</a:t>
            </a:r>
          </a:p>
          <a:p>
            <a:pPr eaLnBrk="1" hangingPunct="1"/>
            <a:r>
              <a:rPr lang="en-GB" altLang="it-IT" sz="2000">
                <a:latin typeface="Arial" panose="020B0604020202020204" pitchFamily="34" charset="0"/>
              </a:rPr>
              <a:t>lip-oj	lip-ami</a:t>
            </a:r>
          </a:p>
          <a:p>
            <a:pPr eaLnBrk="1" hangingPunct="1"/>
            <a:r>
              <a:rPr lang="en-GB" altLang="it-IT" sz="2000">
                <a:latin typeface="Arial" panose="020B0604020202020204" pitchFamily="34" charset="0"/>
              </a:rPr>
              <a:t>lip-e		lip-ax</a:t>
            </a:r>
          </a:p>
        </p:txBody>
      </p:sp>
      <p:sp>
        <p:nvSpPr>
          <p:cNvPr id="31749" name="Footer Placeholder 10">
            <a:extLst>
              <a:ext uri="{FF2B5EF4-FFF2-40B4-BE49-F238E27FC236}">
                <a16:creationId xmlns:a16="http://schemas.microsoft.com/office/drawing/2014/main" id="{0AC3B7E4-248A-46E0-74DF-C633CDD555E2}"/>
              </a:ext>
            </a:extLst>
          </p:cNvPr>
          <p:cNvSpPr txBox="1">
            <a:spLocks/>
          </p:cNvSpPr>
          <p:nvPr/>
        </p:nvSpPr>
        <p:spPr bwMode="auto">
          <a:xfrm>
            <a:off x="6629400" y="6553200"/>
            <a:ext cx="2514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r>
              <a:rPr lang="en-US" altLang="it-IT">
                <a:latin typeface="Tw Cen MT" panose="020B0602020104020603" pitchFamily="34" charset="77"/>
              </a:rPr>
              <a:t>Slide from Holger Diessel</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30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309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2B9C5A6F-FF63-051A-7BA4-C0C9C20BD792}"/>
              </a:ext>
            </a:extLst>
          </p:cNvPr>
          <p:cNvSpPr>
            <a:spLocks noGrp="1" noChangeArrowheads="1"/>
          </p:cNvSpPr>
          <p:nvPr>
            <p:ph type="title"/>
          </p:nvPr>
        </p:nvSpPr>
        <p:spPr/>
        <p:txBody>
          <a:bodyPr/>
          <a:lstStyle/>
          <a:p>
            <a:pPr>
              <a:defRPr/>
            </a:pPr>
            <a:r>
              <a:rPr lang="en-US"/>
              <a:t>Syntactic Variation</a:t>
            </a:r>
          </a:p>
        </p:txBody>
      </p:sp>
      <p:sp>
        <p:nvSpPr>
          <p:cNvPr id="64515" name="Rectangle 3">
            <a:extLst>
              <a:ext uri="{FF2B5EF4-FFF2-40B4-BE49-F238E27FC236}">
                <a16:creationId xmlns:a16="http://schemas.microsoft.com/office/drawing/2014/main" id="{2A518166-162B-6A92-2952-39AADBE324F3}"/>
              </a:ext>
            </a:extLst>
          </p:cNvPr>
          <p:cNvSpPr>
            <a:spLocks noGrp="1" noChangeArrowheads="1"/>
          </p:cNvSpPr>
          <p:nvPr>
            <p:ph idx="1"/>
          </p:nvPr>
        </p:nvSpPr>
        <p:spPr/>
        <p:txBody>
          <a:bodyPr>
            <a:normAutofit fontScale="92500" lnSpcReduction="10000"/>
          </a:bodyPr>
          <a:lstStyle/>
          <a:p>
            <a:pPr>
              <a:defRPr/>
            </a:pPr>
            <a:r>
              <a:rPr lang="en-US" dirty="0"/>
              <a:t>SVO (Subject-Verb-Object) languages</a:t>
            </a:r>
          </a:p>
          <a:p>
            <a:pPr lvl="1">
              <a:defRPr/>
            </a:pPr>
            <a:r>
              <a:rPr lang="en-US" dirty="0"/>
              <a:t>English, German, French, Mandarin</a:t>
            </a:r>
          </a:p>
          <a:p>
            <a:pPr>
              <a:defRPr/>
            </a:pPr>
            <a:r>
              <a:rPr lang="en-US" dirty="0"/>
              <a:t>SOV Languages</a:t>
            </a:r>
          </a:p>
          <a:p>
            <a:pPr lvl="1">
              <a:defRPr/>
            </a:pPr>
            <a:r>
              <a:rPr lang="en-US" dirty="0"/>
              <a:t>Japanese, Hindi</a:t>
            </a:r>
          </a:p>
          <a:p>
            <a:pPr lvl="1">
              <a:defRPr/>
            </a:pPr>
            <a:endParaRPr lang="en-US" dirty="0"/>
          </a:p>
          <a:p>
            <a:pPr>
              <a:defRPr/>
            </a:pPr>
            <a:endParaRPr lang="en-US" dirty="0"/>
          </a:p>
          <a:p>
            <a:pPr>
              <a:defRPr/>
            </a:pPr>
            <a:endParaRPr lang="en-US" dirty="0"/>
          </a:p>
          <a:p>
            <a:pPr>
              <a:defRPr/>
            </a:pPr>
            <a:r>
              <a:rPr lang="en-US" dirty="0"/>
              <a:t>VSO languages</a:t>
            </a:r>
          </a:p>
          <a:p>
            <a:pPr lvl="1">
              <a:defRPr/>
            </a:pPr>
            <a:r>
              <a:rPr lang="en-US" dirty="0"/>
              <a:t>Irish, Classical Arabic</a:t>
            </a:r>
          </a:p>
          <a:p>
            <a:pPr>
              <a:defRPr/>
            </a:pPr>
            <a:r>
              <a:rPr lang="en-US" dirty="0"/>
              <a:t>SVO </a:t>
            </a:r>
            <a:r>
              <a:rPr lang="en-US" dirty="0" err="1"/>
              <a:t>lgs</a:t>
            </a:r>
            <a:r>
              <a:rPr lang="en-US" dirty="0"/>
              <a:t> generally prepositions: </a:t>
            </a:r>
            <a:r>
              <a:rPr lang="en-US" dirty="0">
                <a:solidFill>
                  <a:srgbClr val="A50021"/>
                </a:solidFill>
              </a:rPr>
              <a:t>to Yuriko</a:t>
            </a:r>
            <a:endParaRPr lang="en-US" dirty="0"/>
          </a:p>
          <a:p>
            <a:pPr>
              <a:defRPr/>
            </a:pPr>
            <a:r>
              <a:rPr lang="en-US" dirty="0"/>
              <a:t>VSO </a:t>
            </a:r>
            <a:r>
              <a:rPr lang="en-US" dirty="0" err="1"/>
              <a:t>lgs</a:t>
            </a:r>
            <a:r>
              <a:rPr lang="en-US" dirty="0"/>
              <a:t> generally postpositions: </a:t>
            </a:r>
            <a:r>
              <a:rPr lang="en-US" dirty="0">
                <a:solidFill>
                  <a:srgbClr val="A50021"/>
                </a:solidFill>
              </a:rPr>
              <a:t>Yuriko </a:t>
            </a:r>
            <a:r>
              <a:rPr lang="en-US" dirty="0" err="1">
                <a:solidFill>
                  <a:srgbClr val="A50021"/>
                </a:solidFill>
              </a:rPr>
              <a:t>ni</a:t>
            </a:r>
            <a:endParaRPr lang="en-US" dirty="0">
              <a:solidFill>
                <a:srgbClr val="A50021"/>
              </a:solidFill>
            </a:endParaRPr>
          </a:p>
        </p:txBody>
      </p:sp>
      <p:pic>
        <p:nvPicPr>
          <p:cNvPr id="32772" name="Picture 4" descr="typology">
            <a:extLst>
              <a:ext uri="{FF2B5EF4-FFF2-40B4-BE49-F238E27FC236}">
                <a16:creationId xmlns:a16="http://schemas.microsoft.com/office/drawing/2014/main" id="{E2A4D5BC-B470-12A1-E2A4-99917F2FC9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3276600"/>
            <a:ext cx="7505700"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8BBB3A6C-7548-2401-9AA1-C66B14EFE50D}"/>
              </a:ext>
            </a:extLst>
          </p:cNvPr>
          <p:cNvSpPr>
            <a:spLocks noGrp="1" noChangeArrowheads="1"/>
          </p:cNvSpPr>
          <p:nvPr>
            <p:ph type="title"/>
          </p:nvPr>
        </p:nvSpPr>
        <p:spPr/>
        <p:txBody>
          <a:bodyPr/>
          <a:lstStyle/>
          <a:p>
            <a:pPr>
              <a:defRPr/>
            </a:pPr>
            <a:r>
              <a:rPr lang="en-US"/>
              <a:t>What is MT?</a:t>
            </a:r>
          </a:p>
        </p:txBody>
      </p:sp>
      <p:sp>
        <p:nvSpPr>
          <p:cNvPr id="21507" name="Rectangle 3">
            <a:extLst>
              <a:ext uri="{FF2B5EF4-FFF2-40B4-BE49-F238E27FC236}">
                <a16:creationId xmlns:a16="http://schemas.microsoft.com/office/drawing/2014/main" id="{8DA922CB-12D6-3057-683C-CCE0A4E66537}"/>
              </a:ext>
            </a:extLst>
          </p:cNvPr>
          <p:cNvSpPr>
            <a:spLocks noGrp="1" noChangeArrowheads="1"/>
          </p:cNvSpPr>
          <p:nvPr>
            <p:ph idx="1"/>
          </p:nvPr>
        </p:nvSpPr>
        <p:spPr/>
        <p:txBody>
          <a:bodyPr/>
          <a:lstStyle/>
          <a:p>
            <a:pPr>
              <a:defRPr/>
            </a:pPr>
            <a:r>
              <a:rPr lang="en-US" dirty="0"/>
              <a:t>Translating a text from one language to another automatically</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73E6F471-4077-B654-E852-976C53D8CD05}"/>
              </a:ext>
            </a:extLst>
          </p:cNvPr>
          <p:cNvSpPr>
            <a:spLocks noGrp="1" noChangeArrowheads="1"/>
          </p:cNvSpPr>
          <p:nvPr>
            <p:ph type="title"/>
          </p:nvPr>
        </p:nvSpPr>
        <p:spPr/>
        <p:txBody>
          <a:bodyPr/>
          <a:lstStyle/>
          <a:p>
            <a:pPr>
              <a:defRPr/>
            </a:pPr>
            <a:r>
              <a:rPr lang="en-US"/>
              <a:t>Segmentation Variation</a:t>
            </a:r>
          </a:p>
        </p:txBody>
      </p:sp>
      <p:sp>
        <p:nvSpPr>
          <p:cNvPr id="66563" name="Rectangle 3">
            <a:extLst>
              <a:ext uri="{FF2B5EF4-FFF2-40B4-BE49-F238E27FC236}">
                <a16:creationId xmlns:a16="http://schemas.microsoft.com/office/drawing/2014/main" id="{FA5918DD-7FB2-2381-23DA-CB498FB6C302}"/>
              </a:ext>
            </a:extLst>
          </p:cNvPr>
          <p:cNvSpPr>
            <a:spLocks noGrp="1" noChangeArrowheads="1"/>
          </p:cNvSpPr>
          <p:nvPr>
            <p:ph idx="1"/>
          </p:nvPr>
        </p:nvSpPr>
        <p:spPr/>
        <p:txBody>
          <a:bodyPr/>
          <a:lstStyle/>
          <a:p>
            <a:pPr>
              <a:defRPr/>
            </a:pPr>
            <a:r>
              <a:rPr lang="en-US"/>
              <a:t>Not every writing system has word boundaries marked</a:t>
            </a:r>
          </a:p>
          <a:p>
            <a:pPr lvl="1">
              <a:defRPr/>
            </a:pPr>
            <a:r>
              <a:rPr lang="en-US"/>
              <a:t>Chinese, Japanese, Thai, Vietnamese</a:t>
            </a:r>
          </a:p>
          <a:p>
            <a:pPr>
              <a:defRPr/>
            </a:pPr>
            <a:r>
              <a:rPr lang="en-US"/>
              <a:t>Some languages tend to have sentences that are quite long, closer to English paragraphs than sentences:</a:t>
            </a:r>
          </a:p>
          <a:p>
            <a:pPr lvl="1">
              <a:defRPr/>
            </a:pPr>
            <a:r>
              <a:rPr lang="en-US"/>
              <a:t>Modern Standard Arabic, Chinese</a:t>
            </a:r>
          </a:p>
          <a:p>
            <a:pPr>
              <a:defRPr/>
            </a:pP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0EEEF137-CA7A-0834-75C3-8DF610D4B6BB}"/>
              </a:ext>
            </a:extLst>
          </p:cNvPr>
          <p:cNvSpPr>
            <a:spLocks noGrp="1" noChangeArrowheads="1"/>
          </p:cNvSpPr>
          <p:nvPr>
            <p:ph type="title"/>
          </p:nvPr>
        </p:nvSpPr>
        <p:spPr/>
        <p:txBody>
          <a:bodyPr/>
          <a:lstStyle/>
          <a:p>
            <a:pPr>
              <a:defRPr/>
            </a:pPr>
            <a:r>
              <a:rPr lang="en-US"/>
              <a:t>Inferential Load: cold vs. hot lgs</a:t>
            </a:r>
          </a:p>
        </p:txBody>
      </p:sp>
      <p:sp>
        <p:nvSpPr>
          <p:cNvPr id="68611" name="Rectangle 3">
            <a:extLst>
              <a:ext uri="{FF2B5EF4-FFF2-40B4-BE49-F238E27FC236}">
                <a16:creationId xmlns:a16="http://schemas.microsoft.com/office/drawing/2014/main" id="{23D7FF78-EB60-875F-A22C-F35CD45C1286}"/>
              </a:ext>
            </a:extLst>
          </p:cNvPr>
          <p:cNvSpPr>
            <a:spLocks noGrp="1" noChangeArrowheads="1"/>
          </p:cNvSpPr>
          <p:nvPr>
            <p:ph idx="1"/>
          </p:nvPr>
        </p:nvSpPr>
        <p:spPr/>
        <p:txBody>
          <a:bodyPr/>
          <a:lstStyle/>
          <a:p>
            <a:pPr>
              <a:defRPr/>
            </a:pPr>
            <a:r>
              <a:rPr lang="en-US"/>
              <a:t>Some ‘cold’ languages require the hearer to do more “figuring out” of who the various actors in the various events are:</a:t>
            </a:r>
          </a:p>
          <a:p>
            <a:pPr lvl="1">
              <a:defRPr/>
            </a:pPr>
            <a:r>
              <a:rPr lang="en-US"/>
              <a:t>Japanese, Chinese,</a:t>
            </a:r>
          </a:p>
          <a:p>
            <a:pPr>
              <a:defRPr/>
            </a:pPr>
            <a:r>
              <a:rPr lang="en-US"/>
              <a:t>Other ‘hot’ languages are pretty explicit about saying who did what to whom.</a:t>
            </a:r>
          </a:p>
          <a:p>
            <a:pPr lvl="1">
              <a:defRPr/>
            </a:pPr>
            <a:r>
              <a:rPr lang="en-US"/>
              <a:t>English</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8D05E85F-99C7-6E21-32F1-5A5B5CECB0A7}"/>
              </a:ext>
            </a:extLst>
          </p:cNvPr>
          <p:cNvSpPr>
            <a:spLocks noGrp="1" noChangeArrowheads="1"/>
          </p:cNvSpPr>
          <p:nvPr>
            <p:ph type="title"/>
          </p:nvPr>
        </p:nvSpPr>
        <p:spPr/>
        <p:txBody>
          <a:bodyPr/>
          <a:lstStyle/>
          <a:p>
            <a:pPr>
              <a:defRPr/>
            </a:pPr>
            <a:r>
              <a:rPr lang="en-US"/>
              <a:t>Inferential Load (2)</a:t>
            </a:r>
          </a:p>
        </p:txBody>
      </p:sp>
      <p:pic>
        <p:nvPicPr>
          <p:cNvPr id="35843" name="Picture 4" descr="rita">
            <a:extLst>
              <a:ext uri="{FF2B5EF4-FFF2-40B4-BE49-F238E27FC236}">
                <a16:creationId xmlns:a16="http://schemas.microsoft.com/office/drawing/2014/main" id="{AB516A41-1E0A-234A-C49F-6719459F21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00" y="2743200"/>
            <a:ext cx="9080500" cy="232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4" name="AutoShape 5">
            <a:extLst>
              <a:ext uri="{FF2B5EF4-FFF2-40B4-BE49-F238E27FC236}">
                <a16:creationId xmlns:a16="http://schemas.microsoft.com/office/drawing/2014/main" id="{D318F7E3-689A-7325-B473-880276B573AB}"/>
              </a:ext>
            </a:extLst>
          </p:cNvPr>
          <p:cNvSpPr>
            <a:spLocks noChangeArrowheads="1"/>
          </p:cNvSpPr>
          <p:nvPr/>
        </p:nvSpPr>
        <p:spPr bwMode="auto">
          <a:xfrm>
            <a:off x="6842125" y="1614488"/>
            <a:ext cx="2479675" cy="1897062"/>
          </a:xfrm>
          <a:prstGeom prst="wedgeRoundRectCallout">
            <a:avLst>
              <a:gd name="adj1" fmla="val -48079"/>
              <a:gd name="adj2" fmla="val 70000"/>
              <a:gd name="adj3" fmla="val 16667"/>
            </a:avLst>
          </a:prstGeom>
          <a:solidFill>
            <a:srgbClr val="66CCFF"/>
          </a:solidFill>
          <a:ln w="9525">
            <a:solidFill>
              <a:schemeClr val="tx1"/>
            </a:solidFill>
            <a:miter lim="800000"/>
            <a:headEnd/>
            <a:tailEnd/>
          </a:ln>
        </p:spPr>
        <p:txBody>
          <a:bodyPr lIns="45720" rIns="45720" anchor="ct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r>
              <a:rPr lang="en-US" altLang="it-IT" sz="1800">
                <a:latin typeface="Lucida Sans" panose="020B0602030504020204" pitchFamily="34" charset="77"/>
              </a:rPr>
              <a:t>All noun phrases in</a:t>
            </a:r>
          </a:p>
          <a:p>
            <a:pPr eaLnBrk="1" hangingPunct="1"/>
            <a:r>
              <a:rPr lang="en-US" altLang="it-IT" sz="1800">
                <a:latin typeface="Lucida Sans" panose="020B0602030504020204" pitchFamily="34" charset="77"/>
              </a:rPr>
              <a:t>blue do not appear</a:t>
            </a:r>
          </a:p>
          <a:p>
            <a:pPr eaLnBrk="1" hangingPunct="1"/>
            <a:r>
              <a:rPr lang="en-US" altLang="it-IT" sz="1800">
                <a:latin typeface="Lucida Sans" panose="020B0602030504020204" pitchFamily="34" charset="77"/>
              </a:rPr>
              <a:t>in Chinese text … </a:t>
            </a:r>
          </a:p>
          <a:p>
            <a:pPr eaLnBrk="1" hangingPunct="1"/>
            <a:r>
              <a:rPr lang="en-US" altLang="it-IT" sz="1800">
                <a:latin typeface="Lucida Sans" panose="020B0602030504020204" pitchFamily="34" charset="77"/>
              </a:rPr>
              <a:t>But they are needed</a:t>
            </a:r>
          </a:p>
          <a:p>
            <a:pPr eaLnBrk="1" hangingPunct="1"/>
            <a:r>
              <a:rPr lang="en-US" altLang="it-IT" sz="1800">
                <a:latin typeface="Lucida Sans" panose="020B0602030504020204" pitchFamily="34" charset="77"/>
              </a:rPr>
              <a:t>for a good translation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30AF4220-0E56-066C-A2DB-43A6EC0800E0}"/>
              </a:ext>
            </a:extLst>
          </p:cNvPr>
          <p:cNvSpPr>
            <a:spLocks noGrp="1" noChangeArrowheads="1"/>
          </p:cNvSpPr>
          <p:nvPr>
            <p:ph type="title"/>
          </p:nvPr>
        </p:nvSpPr>
        <p:spPr/>
        <p:txBody>
          <a:bodyPr/>
          <a:lstStyle/>
          <a:p>
            <a:pPr>
              <a:defRPr/>
            </a:pPr>
            <a:r>
              <a:rPr lang="en-US"/>
              <a:t>Lexical Divergences</a:t>
            </a:r>
          </a:p>
        </p:txBody>
      </p:sp>
      <p:sp>
        <p:nvSpPr>
          <p:cNvPr id="72707" name="Rectangle 3">
            <a:extLst>
              <a:ext uri="{FF2B5EF4-FFF2-40B4-BE49-F238E27FC236}">
                <a16:creationId xmlns:a16="http://schemas.microsoft.com/office/drawing/2014/main" id="{36A8AC13-2F52-90B7-4D51-20937C2DE2C2}"/>
              </a:ext>
            </a:extLst>
          </p:cNvPr>
          <p:cNvSpPr>
            <a:spLocks noGrp="1" noChangeArrowheads="1"/>
          </p:cNvSpPr>
          <p:nvPr>
            <p:ph idx="1"/>
          </p:nvPr>
        </p:nvSpPr>
        <p:spPr/>
        <p:txBody>
          <a:bodyPr/>
          <a:lstStyle/>
          <a:p>
            <a:pPr>
              <a:defRPr/>
            </a:pPr>
            <a:r>
              <a:rPr lang="en-US"/>
              <a:t>Word to phrases:</a:t>
            </a:r>
          </a:p>
          <a:p>
            <a:pPr lvl="1">
              <a:defRPr/>
            </a:pPr>
            <a:r>
              <a:rPr lang="en-US"/>
              <a:t>English “computer science” = French “informatique”</a:t>
            </a:r>
          </a:p>
          <a:p>
            <a:pPr>
              <a:defRPr/>
            </a:pPr>
            <a:r>
              <a:rPr lang="en-US"/>
              <a:t>POS divergences</a:t>
            </a:r>
          </a:p>
          <a:p>
            <a:pPr lvl="1">
              <a:defRPr/>
            </a:pPr>
            <a:r>
              <a:rPr lang="en-US"/>
              <a:t>Eng. ‘she likes/VERB to sing’ </a:t>
            </a:r>
          </a:p>
          <a:p>
            <a:pPr lvl="1">
              <a:defRPr/>
            </a:pPr>
            <a:r>
              <a:rPr lang="en-US"/>
              <a:t>Ger. Sie singt gerne/ADV</a:t>
            </a:r>
          </a:p>
          <a:p>
            <a:pPr lvl="1">
              <a:defRPr/>
            </a:pPr>
            <a:r>
              <a:rPr lang="en-US"/>
              <a:t>Eng  ‘I’m hungry/ADJ</a:t>
            </a:r>
          </a:p>
          <a:p>
            <a:pPr lvl="1">
              <a:defRPr/>
            </a:pPr>
            <a:r>
              <a:rPr lang="en-US"/>
              <a:t>Sp. ‘tengo hambre/NOUN</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CE25C06B-7FCB-25F2-A751-9D4D343A853C}"/>
              </a:ext>
            </a:extLst>
          </p:cNvPr>
          <p:cNvSpPr>
            <a:spLocks noGrp="1" noChangeArrowheads="1"/>
          </p:cNvSpPr>
          <p:nvPr>
            <p:ph type="title"/>
          </p:nvPr>
        </p:nvSpPr>
        <p:spPr>
          <a:xfrm>
            <a:off x="685800" y="228600"/>
            <a:ext cx="7848600" cy="1143000"/>
          </a:xfrm>
        </p:spPr>
        <p:txBody>
          <a:bodyPr/>
          <a:lstStyle/>
          <a:p>
            <a:pPr>
              <a:defRPr/>
            </a:pPr>
            <a:r>
              <a:rPr lang="en-US" dirty="0"/>
              <a:t>Lexical Divergences: Specificity</a:t>
            </a:r>
          </a:p>
        </p:txBody>
      </p:sp>
      <p:sp>
        <p:nvSpPr>
          <p:cNvPr id="74755" name="Rectangle 3">
            <a:extLst>
              <a:ext uri="{FF2B5EF4-FFF2-40B4-BE49-F238E27FC236}">
                <a16:creationId xmlns:a16="http://schemas.microsoft.com/office/drawing/2014/main" id="{FC39CFD2-69B2-B065-F2BB-D05807C4FA29}"/>
              </a:ext>
            </a:extLst>
          </p:cNvPr>
          <p:cNvSpPr>
            <a:spLocks noGrp="1" noChangeArrowheads="1"/>
          </p:cNvSpPr>
          <p:nvPr>
            <p:ph idx="1"/>
          </p:nvPr>
        </p:nvSpPr>
        <p:spPr>
          <a:xfrm>
            <a:off x="762000" y="1600200"/>
            <a:ext cx="8229600" cy="5257800"/>
          </a:xfrm>
        </p:spPr>
        <p:txBody>
          <a:bodyPr/>
          <a:lstStyle/>
          <a:p>
            <a:pPr>
              <a:lnSpc>
                <a:spcPct val="90000"/>
              </a:lnSpc>
              <a:defRPr/>
            </a:pPr>
            <a:r>
              <a:rPr lang="en-US" dirty="0"/>
              <a:t>Grammatical constraints</a:t>
            </a:r>
          </a:p>
          <a:p>
            <a:pPr lvl="1">
              <a:lnSpc>
                <a:spcPct val="90000"/>
              </a:lnSpc>
              <a:defRPr/>
            </a:pPr>
            <a:r>
              <a:rPr lang="en-US" dirty="0"/>
              <a:t>English has gender on pronouns, Mandarin not.</a:t>
            </a:r>
          </a:p>
          <a:p>
            <a:pPr lvl="2">
              <a:lnSpc>
                <a:spcPct val="90000"/>
              </a:lnSpc>
              <a:defRPr/>
            </a:pPr>
            <a:r>
              <a:rPr lang="en-US" dirty="0"/>
              <a:t>So translating “3rd person” from Chinese to English, need to figure out gender of the person!</a:t>
            </a:r>
          </a:p>
          <a:p>
            <a:pPr lvl="2">
              <a:lnSpc>
                <a:spcPct val="90000"/>
              </a:lnSpc>
              <a:defRPr/>
            </a:pPr>
            <a:r>
              <a:rPr lang="en-US" dirty="0"/>
              <a:t>Similarly from English “they” to French “</a:t>
            </a:r>
            <a:r>
              <a:rPr lang="en-US" dirty="0" err="1"/>
              <a:t>ils</a:t>
            </a:r>
            <a:r>
              <a:rPr lang="en-US" dirty="0"/>
              <a:t>/</a:t>
            </a:r>
            <a:r>
              <a:rPr lang="en-US" dirty="0" err="1"/>
              <a:t>elles</a:t>
            </a:r>
            <a:r>
              <a:rPr lang="en-US" dirty="0"/>
              <a:t>”</a:t>
            </a:r>
          </a:p>
          <a:p>
            <a:pPr>
              <a:lnSpc>
                <a:spcPct val="90000"/>
              </a:lnSpc>
              <a:defRPr/>
            </a:pPr>
            <a:r>
              <a:rPr lang="en-US" dirty="0"/>
              <a:t>Semantic constraints</a:t>
            </a:r>
          </a:p>
          <a:p>
            <a:pPr lvl="1">
              <a:lnSpc>
                <a:spcPct val="90000"/>
              </a:lnSpc>
              <a:defRPr/>
            </a:pPr>
            <a:r>
              <a:rPr lang="en-US" dirty="0"/>
              <a:t>English `brother’	</a:t>
            </a:r>
          </a:p>
          <a:p>
            <a:pPr lvl="1">
              <a:lnSpc>
                <a:spcPct val="90000"/>
              </a:lnSpc>
              <a:defRPr/>
            </a:pPr>
            <a:r>
              <a:rPr lang="en-US" dirty="0"/>
              <a:t>Mandarin ‘</a:t>
            </a:r>
            <a:r>
              <a:rPr lang="en-US" dirty="0" err="1"/>
              <a:t>gege</a:t>
            </a:r>
            <a:r>
              <a:rPr lang="en-US" dirty="0"/>
              <a:t>’ (older)  versus ‘</a:t>
            </a:r>
            <a:r>
              <a:rPr lang="en-US" dirty="0" err="1"/>
              <a:t>didi</a:t>
            </a:r>
            <a:r>
              <a:rPr lang="en-US" dirty="0"/>
              <a:t>’ (younger)</a:t>
            </a:r>
          </a:p>
          <a:p>
            <a:pPr lvl="1">
              <a:lnSpc>
                <a:spcPct val="90000"/>
              </a:lnSpc>
              <a:defRPr/>
            </a:pPr>
            <a:r>
              <a:rPr lang="en-US" dirty="0"/>
              <a:t>English ‘wall’</a:t>
            </a:r>
          </a:p>
          <a:p>
            <a:pPr lvl="1">
              <a:lnSpc>
                <a:spcPct val="90000"/>
              </a:lnSpc>
              <a:defRPr/>
            </a:pPr>
            <a:r>
              <a:rPr lang="en-US" dirty="0"/>
              <a:t>German ‘Wand’ (inside) ‘</a:t>
            </a:r>
            <a:r>
              <a:rPr lang="en-US" dirty="0" err="1"/>
              <a:t>Mauer</a:t>
            </a:r>
            <a:r>
              <a:rPr lang="en-US" dirty="0"/>
              <a:t>’ (outside)</a:t>
            </a:r>
          </a:p>
          <a:p>
            <a:pPr lvl="1">
              <a:lnSpc>
                <a:spcPct val="90000"/>
              </a:lnSpc>
              <a:defRPr/>
            </a:pPr>
            <a:r>
              <a:rPr lang="en-US" dirty="0"/>
              <a:t>German ‘Berg’</a:t>
            </a:r>
          </a:p>
          <a:p>
            <a:pPr lvl="1">
              <a:lnSpc>
                <a:spcPct val="90000"/>
              </a:lnSpc>
              <a:defRPr/>
            </a:pPr>
            <a:r>
              <a:rPr lang="en-US" dirty="0"/>
              <a:t>English ‘hill’ or ‘mountain’</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695C0C59-8654-DB71-AB41-728FAC32D49F}"/>
              </a:ext>
            </a:extLst>
          </p:cNvPr>
          <p:cNvSpPr>
            <a:spLocks noGrp="1" noChangeArrowheads="1"/>
          </p:cNvSpPr>
          <p:nvPr>
            <p:ph type="title"/>
          </p:nvPr>
        </p:nvSpPr>
        <p:spPr>
          <a:xfrm>
            <a:off x="533400" y="228600"/>
            <a:ext cx="8077200" cy="1143000"/>
          </a:xfrm>
        </p:spPr>
        <p:txBody>
          <a:bodyPr/>
          <a:lstStyle/>
          <a:p>
            <a:pPr>
              <a:defRPr/>
            </a:pPr>
            <a:r>
              <a:rPr lang="en-US"/>
              <a:t>Lexical Divergence: many-to-many</a:t>
            </a:r>
          </a:p>
        </p:txBody>
      </p:sp>
      <p:pic>
        <p:nvPicPr>
          <p:cNvPr id="38915" name="Picture 5" descr="leg">
            <a:extLst>
              <a:ext uri="{FF2B5EF4-FFF2-40B4-BE49-F238E27FC236}">
                <a16:creationId xmlns:a16="http://schemas.microsoft.com/office/drawing/2014/main" id="{DFB8E441-6DE9-3664-AC98-F21340F442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981200"/>
            <a:ext cx="6124575" cy="371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A27CFEDF-A47B-450A-36C6-A0C555CCB34D}"/>
              </a:ext>
            </a:extLst>
          </p:cNvPr>
          <p:cNvSpPr>
            <a:spLocks noGrp="1" noChangeArrowheads="1"/>
          </p:cNvSpPr>
          <p:nvPr>
            <p:ph type="title"/>
          </p:nvPr>
        </p:nvSpPr>
        <p:spPr/>
        <p:txBody>
          <a:bodyPr/>
          <a:lstStyle/>
          <a:p>
            <a:pPr>
              <a:defRPr/>
            </a:pPr>
            <a:r>
              <a:rPr lang="en-US"/>
              <a:t>Lexical Divergence: lexical gaps</a:t>
            </a:r>
          </a:p>
        </p:txBody>
      </p:sp>
      <p:sp>
        <p:nvSpPr>
          <p:cNvPr id="78851" name="Rectangle 3">
            <a:extLst>
              <a:ext uri="{FF2B5EF4-FFF2-40B4-BE49-F238E27FC236}">
                <a16:creationId xmlns:a16="http://schemas.microsoft.com/office/drawing/2014/main" id="{E377814B-6DE2-E648-CFCD-E552E386F616}"/>
              </a:ext>
            </a:extLst>
          </p:cNvPr>
          <p:cNvSpPr>
            <a:spLocks noGrp="1" noChangeArrowheads="1"/>
          </p:cNvSpPr>
          <p:nvPr>
            <p:ph idx="1"/>
          </p:nvPr>
        </p:nvSpPr>
        <p:spPr/>
        <p:txBody>
          <a:bodyPr/>
          <a:lstStyle/>
          <a:p>
            <a:pPr>
              <a:defRPr/>
            </a:pPr>
            <a:r>
              <a:rPr lang="en-US"/>
              <a:t>Japanese: no word for privacy</a:t>
            </a:r>
          </a:p>
          <a:p>
            <a:pPr>
              <a:defRPr/>
            </a:pPr>
            <a:r>
              <a:rPr lang="en-US"/>
              <a:t>English: no word for Cantonese ‘haauseun’ or Japanese ‘oyakoko’ (something like `filial piety’)</a:t>
            </a:r>
          </a:p>
          <a:p>
            <a:pPr>
              <a:defRPr/>
            </a:pPr>
            <a:endParaRPr lang="en-US"/>
          </a:p>
          <a:p>
            <a:pPr>
              <a:defRPr/>
            </a:pPr>
            <a:r>
              <a:rPr lang="en-US"/>
              <a:t>English ‘cow’ vs. ‘beef’, Cantonese ‘ngau’</a:t>
            </a:r>
          </a:p>
          <a:p>
            <a:pPr>
              <a:defRPr/>
            </a:pPr>
            <a:r>
              <a:rPr lang="en-US"/>
              <a:t>English “fish”, Spanish “pez” vs. “pescado”</a:t>
            </a:r>
          </a:p>
          <a:p>
            <a:pPr>
              <a:defRPr/>
            </a:pP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257D65CB-8A5D-E21E-C22B-CB3CC04A23B3}"/>
              </a:ext>
            </a:extLst>
          </p:cNvPr>
          <p:cNvSpPr>
            <a:spLocks noGrp="1" noChangeArrowheads="1"/>
          </p:cNvSpPr>
          <p:nvPr>
            <p:ph type="title"/>
          </p:nvPr>
        </p:nvSpPr>
        <p:spPr/>
        <p:txBody>
          <a:bodyPr/>
          <a:lstStyle/>
          <a:p>
            <a:pPr>
              <a:defRPr/>
            </a:pPr>
            <a:r>
              <a:rPr lang="en-US"/>
              <a:t>Event-to-argument divergences</a:t>
            </a:r>
          </a:p>
        </p:txBody>
      </p:sp>
      <p:sp>
        <p:nvSpPr>
          <p:cNvPr id="80899" name="Rectangle 3">
            <a:extLst>
              <a:ext uri="{FF2B5EF4-FFF2-40B4-BE49-F238E27FC236}">
                <a16:creationId xmlns:a16="http://schemas.microsoft.com/office/drawing/2014/main" id="{EE5CF6AC-E14C-E795-B719-F6464311AEF8}"/>
              </a:ext>
            </a:extLst>
          </p:cNvPr>
          <p:cNvSpPr>
            <a:spLocks noGrp="1" noChangeArrowheads="1"/>
          </p:cNvSpPr>
          <p:nvPr>
            <p:ph idx="1"/>
          </p:nvPr>
        </p:nvSpPr>
        <p:spPr>
          <a:xfrm>
            <a:off x="685800" y="1676400"/>
            <a:ext cx="8305800" cy="4724400"/>
          </a:xfrm>
        </p:spPr>
        <p:txBody>
          <a:bodyPr/>
          <a:lstStyle/>
          <a:p>
            <a:pPr>
              <a:lnSpc>
                <a:spcPct val="90000"/>
              </a:lnSpc>
              <a:defRPr/>
            </a:pPr>
            <a:r>
              <a:rPr lang="en-US" sz="2400" dirty="0"/>
              <a:t>English</a:t>
            </a:r>
          </a:p>
          <a:p>
            <a:pPr lvl="1">
              <a:lnSpc>
                <a:spcPct val="90000"/>
              </a:lnSpc>
              <a:defRPr/>
            </a:pPr>
            <a:r>
              <a:rPr lang="en-US" sz="2000" dirty="0"/>
              <a:t>The bottle </a:t>
            </a:r>
            <a:r>
              <a:rPr lang="en-US" sz="2000" b="1" dirty="0">
                <a:solidFill>
                  <a:srgbClr val="3366FF"/>
                </a:solidFill>
              </a:rPr>
              <a:t>floated </a:t>
            </a:r>
            <a:r>
              <a:rPr lang="en-US" sz="2000" dirty="0">
                <a:solidFill>
                  <a:schemeClr val="tx2"/>
                </a:solidFill>
              </a:rPr>
              <a:t>out</a:t>
            </a:r>
            <a:r>
              <a:rPr lang="en-US" sz="2000" dirty="0"/>
              <a:t>.</a:t>
            </a:r>
          </a:p>
          <a:p>
            <a:pPr>
              <a:lnSpc>
                <a:spcPct val="90000"/>
              </a:lnSpc>
              <a:defRPr/>
            </a:pPr>
            <a:r>
              <a:rPr lang="en-US" sz="2400" dirty="0"/>
              <a:t>Spanish</a:t>
            </a:r>
          </a:p>
          <a:p>
            <a:pPr lvl="1">
              <a:lnSpc>
                <a:spcPct val="90000"/>
              </a:lnSpc>
              <a:defRPr/>
            </a:pPr>
            <a:r>
              <a:rPr lang="en-US" sz="2000" dirty="0"/>
              <a:t>La </a:t>
            </a:r>
            <a:r>
              <a:rPr lang="en-US" sz="2000" dirty="0" err="1"/>
              <a:t>botella</a:t>
            </a:r>
            <a:r>
              <a:rPr lang="en-US" sz="2000" dirty="0"/>
              <a:t> </a:t>
            </a:r>
            <a:r>
              <a:rPr lang="en-US" sz="2000" dirty="0" err="1">
                <a:solidFill>
                  <a:schemeClr val="tx2"/>
                </a:solidFill>
              </a:rPr>
              <a:t>salió</a:t>
            </a:r>
            <a:r>
              <a:rPr lang="en-US" sz="2000" dirty="0">
                <a:solidFill>
                  <a:schemeClr val="tx2"/>
                </a:solidFill>
              </a:rPr>
              <a:t> </a:t>
            </a:r>
            <a:r>
              <a:rPr lang="en-US" sz="2000" b="1" dirty="0" err="1">
                <a:solidFill>
                  <a:srgbClr val="3366FF"/>
                </a:solidFill>
              </a:rPr>
              <a:t>flotando</a:t>
            </a:r>
            <a:r>
              <a:rPr lang="en-US" sz="2000" dirty="0"/>
              <a:t>.</a:t>
            </a:r>
          </a:p>
          <a:p>
            <a:pPr lvl="1">
              <a:lnSpc>
                <a:spcPct val="90000"/>
              </a:lnSpc>
              <a:defRPr/>
            </a:pPr>
            <a:r>
              <a:rPr lang="en-US" sz="2000" dirty="0"/>
              <a:t>The bottle </a:t>
            </a:r>
            <a:r>
              <a:rPr lang="en-US" sz="2000" dirty="0">
                <a:solidFill>
                  <a:schemeClr val="tx2"/>
                </a:solidFill>
              </a:rPr>
              <a:t>exited </a:t>
            </a:r>
            <a:r>
              <a:rPr lang="en-US" sz="2000" b="1" dirty="0">
                <a:solidFill>
                  <a:srgbClr val="3366FF"/>
                </a:solidFill>
              </a:rPr>
              <a:t>floating</a:t>
            </a:r>
          </a:p>
          <a:p>
            <a:pPr lvl="1">
              <a:lnSpc>
                <a:spcPct val="90000"/>
              </a:lnSpc>
              <a:defRPr/>
            </a:pPr>
            <a:endParaRPr lang="en-US" sz="2000" b="1" dirty="0">
              <a:solidFill>
                <a:srgbClr val="3366FF"/>
              </a:solidFill>
            </a:endParaRPr>
          </a:p>
          <a:p>
            <a:pPr>
              <a:lnSpc>
                <a:spcPct val="90000"/>
              </a:lnSpc>
              <a:defRPr/>
            </a:pPr>
            <a:r>
              <a:rPr lang="en-US" sz="2400" dirty="0"/>
              <a:t>Verb-framed </a:t>
            </a:r>
            <a:r>
              <a:rPr lang="en-US" sz="2400" dirty="0" err="1"/>
              <a:t>lg</a:t>
            </a:r>
            <a:r>
              <a:rPr lang="en-US" sz="2400" dirty="0"/>
              <a:t>: mark direction of motion on verb</a:t>
            </a:r>
          </a:p>
          <a:p>
            <a:pPr lvl="1">
              <a:lnSpc>
                <a:spcPct val="90000"/>
              </a:lnSpc>
              <a:defRPr/>
            </a:pPr>
            <a:r>
              <a:rPr lang="en-US" sz="2000" dirty="0"/>
              <a:t>Spanish, French, Arabic, Hebrew, Japanese, Tamil, Polynesian, Mayan, Bantu </a:t>
            </a:r>
            <a:r>
              <a:rPr lang="en-US" sz="2000" dirty="0" err="1"/>
              <a:t>familiies</a:t>
            </a:r>
            <a:endParaRPr lang="en-US" sz="2000" dirty="0"/>
          </a:p>
          <a:p>
            <a:pPr>
              <a:lnSpc>
                <a:spcPct val="90000"/>
              </a:lnSpc>
              <a:defRPr/>
            </a:pPr>
            <a:r>
              <a:rPr lang="en-US" sz="2400" dirty="0"/>
              <a:t>Satellite-framed </a:t>
            </a:r>
            <a:r>
              <a:rPr lang="en-US" sz="2400" dirty="0" err="1"/>
              <a:t>lg</a:t>
            </a:r>
            <a:r>
              <a:rPr lang="en-US" sz="2400" dirty="0"/>
              <a:t>: mark direction of motion on satellite</a:t>
            </a:r>
          </a:p>
          <a:p>
            <a:pPr lvl="1">
              <a:lnSpc>
                <a:spcPct val="90000"/>
              </a:lnSpc>
              <a:defRPr/>
            </a:pPr>
            <a:r>
              <a:rPr lang="en-US" sz="2000" dirty="0"/>
              <a:t>Crawl out, float off, jump down, walk over to, run after</a:t>
            </a:r>
          </a:p>
          <a:p>
            <a:pPr lvl="1">
              <a:lnSpc>
                <a:spcPct val="90000"/>
              </a:lnSpc>
              <a:defRPr/>
            </a:pPr>
            <a:r>
              <a:rPr lang="en-US" sz="2000" dirty="0"/>
              <a:t>Rest of Indo-European, Hungarian, Finnish, Chinese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4207A1E9-0164-B392-473B-B4F76D577351}"/>
              </a:ext>
            </a:extLst>
          </p:cNvPr>
          <p:cNvSpPr>
            <a:spLocks noGrp="1" noChangeArrowheads="1"/>
          </p:cNvSpPr>
          <p:nvPr>
            <p:ph type="title"/>
          </p:nvPr>
        </p:nvSpPr>
        <p:spPr/>
        <p:txBody>
          <a:bodyPr/>
          <a:lstStyle/>
          <a:p>
            <a:pPr>
              <a:defRPr/>
            </a:pPr>
            <a:r>
              <a:rPr lang="en-US"/>
              <a:t>Structural divergences</a:t>
            </a:r>
          </a:p>
        </p:txBody>
      </p:sp>
      <p:sp>
        <p:nvSpPr>
          <p:cNvPr id="82947" name="Rectangle 3">
            <a:extLst>
              <a:ext uri="{FF2B5EF4-FFF2-40B4-BE49-F238E27FC236}">
                <a16:creationId xmlns:a16="http://schemas.microsoft.com/office/drawing/2014/main" id="{F028BF0C-53B8-CE90-22F1-5927022C8A46}"/>
              </a:ext>
            </a:extLst>
          </p:cNvPr>
          <p:cNvSpPr>
            <a:spLocks noGrp="1" noChangeArrowheads="1"/>
          </p:cNvSpPr>
          <p:nvPr>
            <p:ph idx="1"/>
          </p:nvPr>
        </p:nvSpPr>
        <p:spPr>
          <a:xfrm>
            <a:off x="914400" y="1828800"/>
            <a:ext cx="7772400" cy="4572000"/>
          </a:xfrm>
        </p:spPr>
        <p:txBody>
          <a:bodyPr/>
          <a:lstStyle/>
          <a:p>
            <a:pPr>
              <a:defRPr/>
            </a:pPr>
            <a:r>
              <a:rPr lang="en-US"/>
              <a:t>G: </a:t>
            </a:r>
            <a:r>
              <a:rPr lang="en-US">
                <a:solidFill>
                  <a:srgbClr val="A50021"/>
                </a:solidFill>
              </a:rPr>
              <a:t>Wir treffen uns</a:t>
            </a:r>
            <a:r>
              <a:rPr lang="en-US"/>
              <a:t> </a:t>
            </a:r>
            <a:r>
              <a:rPr lang="en-US" b="1"/>
              <a:t>am Mittwoch</a:t>
            </a:r>
          </a:p>
          <a:p>
            <a:pPr>
              <a:defRPr/>
            </a:pPr>
            <a:r>
              <a:rPr lang="en-US"/>
              <a:t>E: </a:t>
            </a:r>
            <a:r>
              <a:rPr lang="en-US">
                <a:solidFill>
                  <a:srgbClr val="A50021"/>
                </a:solidFill>
              </a:rPr>
              <a:t>We’ll meet</a:t>
            </a:r>
            <a:r>
              <a:rPr lang="en-US"/>
              <a:t> </a:t>
            </a:r>
            <a:r>
              <a:rPr lang="en-US" b="1"/>
              <a:t>on Wednesday</a:t>
            </a:r>
          </a:p>
          <a:p>
            <a:pPr>
              <a:defRPr/>
            </a:pPr>
            <a:endParaRPr lang="en-US" b="1"/>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1FE13F24-F4C3-D059-BB5F-26289900FA1C}"/>
              </a:ext>
            </a:extLst>
          </p:cNvPr>
          <p:cNvSpPr>
            <a:spLocks noGrp="1" noChangeArrowheads="1"/>
          </p:cNvSpPr>
          <p:nvPr>
            <p:ph type="title"/>
          </p:nvPr>
        </p:nvSpPr>
        <p:spPr/>
        <p:txBody>
          <a:bodyPr/>
          <a:lstStyle/>
          <a:p>
            <a:pPr>
              <a:defRPr/>
            </a:pPr>
            <a:r>
              <a:rPr lang="en-US"/>
              <a:t>Head Swapping</a:t>
            </a:r>
          </a:p>
        </p:txBody>
      </p:sp>
      <p:sp>
        <p:nvSpPr>
          <p:cNvPr id="84995" name="Rectangle 3">
            <a:extLst>
              <a:ext uri="{FF2B5EF4-FFF2-40B4-BE49-F238E27FC236}">
                <a16:creationId xmlns:a16="http://schemas.microsoft.com/office/drawing/2014/main" id="{0F657390-0E9A-D3C2-3F82-9AF9C9117A2B}"/>
              </a:ext>
            </a:extLst>
          </p:cNvPr>
          <p:cNvSpPr>
            <a:spLocks noGrp="1" noChangeArrowheads="1"/>
          </p:cNvSpPr>
          <p:nvPr>
            <p:ph idx="1"/>
          </p:nvPr>
        </p:nvSpPr>
        <p:spPr/>
        <p:txBody>
          <a:bodyPr/>
          <a:lstStyle/>
          <a:p>
            <a:pPr>
              <a:lnSpc>
                <a:spcPct val="90000"/>
              </a:lnSpc>
              <a:defRPr/>
            </a:pPr>
            <a:r>
              <a:rPr lang="en-US"/>
              <a:t>E: X swim across Y</a:t>
            </a:r>
          </a:p>
          <a:p>
            <a:pPr>
              <a:lnSpc>
                <a:spcPct val="90000"/>
              </a:lnSpc>
              <a:defRPr/>
            </a:pPr>
            <a:r>
              <a:rPr lang="en-US"/>
              <a:t>S: X crucar Y nadando</a:t>
            </a:r>
          </a:p>
          <a:p>
            <a:pPr>
              <a:lnSpc>
                <a:spcPct val="90000"/>
              </a:lnSpc>
              <a:defRPr/>
            </a:pPr>
            <a:endParaRPr lang="en-US"/>
          </a:p>
          <a:p>
            <a:pPr>
              <a:lnSpc>
                <a:spcPct val="90000"/>
              </a:lnSpc>
              <a:defRPr/>
            </a:pPr>
            <a:r>
              <a:rPr lang="en-US"/>
              <a:t>E: I like to eat</a:t>
            </a:r>
          </a:p>
          <a:p>
            <a:pPr>
              <a:lnSpc>
                <a:spcPct val="90000"/>
              </a:lnSpc>
              <a:defRPr/>
            </a:pPr>
            <a:r>
              <a:rPr lang="en-US"/>
              <a:t>G: Ich esse gern</a:t>
            </a:r>
          </a:p>
          <a:p>
            <a:pPr>
              <a:lnSpc>
                <a:spcPct val="90000"/>
              </a:lnSpc>
              <a:defRPr/>
            </a:pPr>
            <a:endParaRPr lang="en-US"/>
          </a:p>
          <a:p>
            <a:pPr>
              <a:lnSpc>
                <a:spcPct val="90000"/>
              </a:lnSpc>
              <a:defRPr/>
            </a:pPr>
            <a:r>
              <a:rPr lang="en-US"/>
              <a:t>E: </a:t>
            </a:r>
            <a:r>
              <a:rPr lang="en-US" b="1"/>
              <a:t>I’d</a:t>
            </a:r>
            <a:r>
              <a:rPr lang="en-US"/>
              <a:t> prefer </a:t>
            </a:r>
            <a:r>
              <a:rPr lang="en-US" b="1"/>
              <a:t>vanilla</a:t>
            </a:r>
            <a:endParaRPr lang="en-US"/>
          </a:p>
          <a:p>
            <a:pPr>
              <a:lnSpc>
                <a:spcPct val="90000"/>
              </a:lnSpc>
              <a:defRPr/>
            </a:pPr>
            <a:r>
              <a:rPr lang="en-US"/>
              <a:t>G: </a:t>
            </a:r>
            <a:r>
              <a:rPr lang="en-US" b="1"/>
              <a:t>Mir</a:t>
            </a:r>
            <a:r>
              <a:rPr lang="en-US"/>
              <a:t> wäre </a:t>
            </a:r>
            <a:r>
              <a:rPr lang="en-US" b="1"/>
              <a:t>Vanille</a:t>
            </a:r>
            <a:r>
              <a:rPr lang="en-US"/>
              <a:t> lieber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CC72F787-BA18-760E-6E2A-43B99EB1831A}"/>
              </a:ext>
            </a:extLst>
          </p:cNvPr>
          <p:cNvSpPr>
            <a:spLocks noGrp="1" noChangeArrowheads="1"/>
          </p:cNvSpPr>
          <p:nvPr>
            <p:ph type="title"/>
          </p:nvPr>
        </p:nvSpPr>
        <p:spPr/>
        <p:txBody>
          <a:bodyPr/>
          <a:lstStyle/>
          <a:p>
            <a:pPr>
              <a:defRPr/>
            </a:pPr>
            <a:r>
              <a:rPr lang="en-US"/>
              <a:t>Google Translate</a:t>
            </a:r>
          </a:p>
        </p:txBody>
      </p:sp>
      <p:sp>
        <p:nvSpPr>
          <p:cNvPr id="25603" name="Rectangle 3">
            <a:extLst>
              <a:ext uri="{FF2B5EF4-FFF2-40B4-BE49-F238E27FC236}">
                <a16:creationId xmlns:a16="http://schemas.microsoft.com/office/drawing/2014/main" id="{B3088E50-6C1E-C2E5-2EF3-382165464671}"/>
              </a:ext>
            </a:extLst>
          </p:cNvPr>
          <p:cNvSpPr>
            <a:spLocks noGrp="1" noChangeArrowheads="1"/>
          </p:cNvSpPr>
          <p:nvPr>
            <p:ph idx="1"/>
          </p:nvPr>
        </p:nvSpPr>
        <p:spPr>
          <a:xfrm>
            <a:off x="685800" y="1524000"/>
            <a:ext cx="8153400" cy="4572000"/>
          </a:xfrm>
        </p:spPr>
        <p:txBody>
          <a:bodyPr/>
          <a:lstStyle/>
          <a:p>
            <a:pPr>
              <a:defRPr/>
            </a:pPr>
            <a:r>
              <a:rPr lang="en-US" sz="1800"/>
              <a:t>The translation</a:t>
            </a:r>
          </a:p>
          <a:p>
            <a:pPr>
              <a:defRPr/>
            </a:pPr>
            <a:r>
              <a:rPr lang="en-US" sz="1800">
                <a:hlinkClick r:id="rId3"/>
              </a:rPr>
              <a:t>http://translate.google.com/translate?hl=en&amp;sl=es&amp;tl=en&amp;u=http%3A%2F%2Fwww.cocinadominicana.com%2Facompanamientos-ensaladas-pastelones%2F1907-tostones.html</a:t>
            </a:r>
            <a:endParaRPr lang="en-US" sz="1800"/>
          </a:p>
          <a:p>
            <a:pPr>
              <a:defRPr/>
            </a:pPr>
            <a:r>
              <a:rPr lang="en-US" sz="1800"/>
              <a:t>The original recipe for tostones</a:t>
            </a:r>
          </a:p>
          <a:p>
            <a:pPr>
              <a:defRPr/>
            </a:pPr>
            <a:r>
              <a:rPr lang="en-US" sz="1800">
                <a:hlinkClick r:id="rId4"/>
              </a:rPr>
              <a:t>http://www.cocinadominicana.com/acompanamientos-ensaladas-pastelones/1907-tostones.html</a:t>
            </a:r>
            <a:endParaRPr lang="en-US" sz="1800"/>
          </a:p>
        </p:txBody>
      </p:sp>
      <p:pic>
        <p:nvPicPr>
          <p:cNvPr id="7172" name="Picture 3" descr="tostones.jpg">
            <a:extLst>
              <a:ext uri="{FF2B5EF4-FFF2-40B4-BE49-F238E27FC236}">
                <a16:creationId xmlns:a16="http://schemas.microsoft.com/office/drawing/2014/main" id="{5FC88D81-EFAB-1C01-3F77-6C522F0B3B60}"/>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181600" y="3581400"/>
            <a:ext cx="32004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3" name="Picture 4" descr="02PLANTAIN.JPG">
            <a:extLst>
              <a:ext uri="{FF2B5EF4-FFF2-40B4-BE49-F238E27FC236}">
                <a16:creationId xmlns:a16="http://schemas.microsoft.com/office/drawing/2014/main" id="{9A08D251-9915-52AD-6F32-476D172096BE}"/>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914400" y="4191000"/>
            <a:ext cx="3581400" cy="231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07DC528A-3252-F3D0-E29F-B80E25B75301}"/>
              </a:ext>
            </a:extLst>
          </p:cNvPr>
          <p:cNvSpPr>
            <a:spLocks noGrp="1" noChangeArrowheads="1"/>
          </p:cNvSpPr>
          <p:nvPr>
            <p:ph type="title"/>
          </p:nvPr>
        </p:nvSpPr>
        <p:spPr/>
        <p:txBody>
          <a:bodyPr/>
          <a:lstStyle/>
          <a:p>
            <a:pPr>
              <a:defRPr/>
            </a:pPr>
            <a:r>
              <a:rPr lang="en-US"/>
              <a:t>Thematic divergence</a:t>
            </a:r>
          </a:p>
        </p:txBody>
      </p:sp>
      <p:sp>
        <p:nvSpPr>
          <p:cNvPr id="87043" name="Rectangle 3">
            <a:extLst>
              <a:ext uri="{FF2B5EF4-FFF2-40B4-BE49-F238E27FC236}">
                <a16:creationId xmlns:a16="http://schemas.microsoft.com/office/drawing/2014/main" id="{EB29B47C-8F5B-7DD2-F0E3-486D1A2E2547}"/>
              </a:ext>
            </a:extLst>
          </p:cNvPr>
          <p:cNvSpPr>
            <a:spLocks noGrp="1" noChangeArrowheads="1"/>
          </p:cNvSpPr>
          <p:nvPr>
            <p:ph idx="1"/>
          </p:nvPr>
        </p:nvSpPr>
        <p:spPr/>
        <p:txBody>
          <a:bodyPr/>
          <a:lstStyle/>
          <a:p>
            <a:pPr>
              <a:defRPr/>
            </a:pPr>
            <a:r>
              <a:rPr lang="en-US" b="1"/>
              <a:t>Y </a:t>
            </a:r>
            <a:r>
              <a:rPr lang="en-US"/>
              <a:t>me gusto</a:t>
            </a:r>
          </a:p>
          <a:p>
            <a:pPr>
              <a:defRPr/>
            </a:pPr>
            <a:r>
              <a:rPr lang="en-US"/>
              <a:t>I like </a:t>
            </a:r>
            <a:r>
              <a:rPr lang="en-US" b="1"/>
              <a:t>Y</a:t>
            </a:r>
          </a:p>
          <a:p>
            <a:pPr>
              <a:defRPr/>
            </a:pPr>
            <a:endParaRPr lang="en-US" b="1"/>
          </a:p>
          <a:p>
            <a:pPr>
              <a:defRPr/>
            </a:pPr>
            <a:r>
              <a:rPr lang="en-US"/>
              <a:t>G: Mir fällt </a:t>
            </a:r>
            <a:r>
              <a:rPr lang="en-US" b="1"/>
              <a:t>der Termin</a:t>
            </a:r>
            <a:r>
              <a:rPr lang="en-US"/>
              <a:t> ein</a:t>
            </a:r>
          </a:p>
          <a:p>
            <a:pPr>
              <a:defRPr/>
            </a:pPr>
            <a:r>
              <a:rPr lang="en-US"/>
              <a:t>E: I</a:t>
            </a:r>
            <a:r>
              <a:rPr lang="en-US" b="1"/>
              <a:t> </a:t>
            </a:r>
            <a:r>
              <a:rPr lang="en-US"/>
              <a:t>forget</a:t>
            </a:r>
            <a:r>
              <a:rPr lang="en-US" b="1"/>
              <a:t> the date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36E6409B-161F-3952-740F-780E4A28F145}"/>
              </a:ext>
            </a:extLst>
          </p:cNvPr>
          <p:cNvSpPr>
            <a:spLocks noGrp="1" noChangeArrowheads="1"/>
          </p:cNvSpPr>
          <p:nvPr>
            <p:ph type="title"/>
          </p:nvPr>
        </p:nvSpPr>
        <p:spPr>
          <a:xfrm>
            <a:off x="685800" y="228600"/>
            <a:ext cx="8229600" cy="1143000"/>
          </a:xfrm>
        </p:spPr>
        <p:txBody>
          <a:bodyPr/>
          <a:lstStyle/>
          <a:p>
            <a:pPr>
              <a:defRPr/>
            </a:pPr>
            <a:r>
              <a:rPr lang="en-US" dirty="0"/>
              <a:t>Divergence counts from Bonnie Dorr</a:t>
            </a:r>
          </a:p>
        </p:txBody>
      </p:sp>
      <p:sp>
        <p:nvSpPr>
          <p:cNvPr id="89091" name="Rectangle 3">
            <a:extLst>
              <a:ext uri="{FF2B5EF4-FFF2-40B4-BE49-F238E27FC236}">
                <a16:creationId xmlns:a16="http://schemas.microsoft.com/office/drawing/2014/main" id="{5A2811AD-4CCF-EE20-77D3-C557164BF24C}"/>
              </a:ext>
            </a:extLst>
          </p:cNvPr>
          <p:cNvSpPr>
            <a:spLocks noGrp="1" noChangeArrowheads="1"/>
          </p:cNvSpPr>
          <p:nvPr>
            <p:ph idx="1"/>
          </p:nvPr>
        </p:nvSpPr>
        <p:spPr/>
        <p:txBody>
          <a:bodyPr/>
          <a:lstStyle/>
          <a:p>
            <a:pPr>
              <a:defRPr/>
            </a:pPr>
            <a:r>
              <a:rPr lang="en-US" sz="1800"/>
              <a:t>32% of sentences in UN Spanish/English Corpus (5K)</a:t>
            </a:r>
            <a:endParaRPr lang="en-US"/>
          </a:p>
        </p:txBody>
      </p:sp>
      <p:graphicFrame>
        <p:nvGraphicFramePr>
          <p:cNvPr id="758835" name="Group 51">
            <a:extLst>
              <a:ext uri="{FF2B5EF4-FFF2-40B4-BE49-F238E27FC236}">
                <a16:creationId xmlns:a16="http://schemas.microsoft.com/office/drawing/2014/main" id="{C54C068F-EE2C-7429-C297-5E2EF6FCE115}"/>
              </a:ext>
            </a:extLst>
          </p:cNvPr>
          <p:cNvGraphicFramePr>
            <a:graphicFrameLocks noGrp="1"/>
          </p:cNvGraphicFramePr>
          <p:nvPr/>
        </p:nvGraphicFramePr>
        <p:xfrm>
          <a:off x="838200" y="2235200"/>
          <a:ext cx="7848600" cy="4013200"/>
        </p:xfrm>
        <a:graphic>
          <a:graphicData uri="http://schemas.openxmlformats.org/drawingml/2006/table">
            <a:tbl>
              <a:tblPr/>
              <a:tblGrid>
                <a:gridCol w="2438400">
                  <a:extLst>
                    <a:ext uri="{9D8B030D-6E8A-4147-A177-3AD203B41FA5}">
                      <a16:colId xmlns:a16="http://schemas.microsoft.com/office/drawing/2014/main" val="20000"/>
                    </a:ext>
                  </a:extLst>
                </a:gridCol>
                <a:gridCol w="44196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tblGrid>
              <a:tr h="7620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err="1">
                          <a:ln>
                            <a:noFill/>
                          </a:ln>
                          <a:solidFill>
                            <a:schemeClr val="tx1"/>
                          </a:solidFill>
                          <a:effectLst/>
                          <a:latin typeface="Times New Roman" charset="0"/>
                        </a:rPr>
                        <a:t>Categorial</a:t>
                      </a:r>
                      <a:endParaRPr kumimoji="0" lang="en-US" sz="2400" b="0" i="0" u="none" strike="noStrike" cap="none" normalizeH="0" baseline="0" dirty="0">
                        <a:ln>
                          <a:noFill/>
                        </a:ln>
                        <a:solidFill>
                          <a:schemeClr val="tx1"/>
                        </a:solidFill>
                        <a:effectLst/>
                        <a:latin typeface="Times New Roman"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charset="0"/>
                        </a:rPr>
                        <a:t>X tener hambre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charset="0"/>
                        </a:rPr>
                        <a:t>Y have hunger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charset="0"/>
                        </a:rPr>
                        <a:t>98%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128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charset="0"/>
                        </a:rPr>
                        <a:t>Conflational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charset="0"/>
                        </a:rPr>
                        <a:t>X dar puñaladas a Z</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charset="0"/>
                        </a:rPr>
                        <a:t> X stab 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charset="0"/>
                        </a:rPr>
                        <a:t>83%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128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charset="0"/>
                        </a:rPr>
                        <a:t>Structural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charset="0"/>
                        </a:rPr>
                        <a:t>X entrar en Y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charset="0"/>
                        </a:rPr>
                        <a:t>X enter 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charset="0"/>
                        </a:rPr>
                        <a:t>35%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128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charset="0"/>
                        </a:rPr>
                        <a:t>Head Swapping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charset="0"/>
                        </a:rPr>
                        <a:t>X cruzar Y nadando</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charset="0"/>
                        </a:rPr>
                        <a:t> X swim across 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128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charset="0"/>
                        </a:rPr>
                        <a:t>Thematic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charset="0"/>
                        </a:rPr>
                        <a:t>X gustar a Y</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charset="0"/>
                        </a:rPr>
                        <a:t> Y likes 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charset="0"/>
                        </a:rPr>
                        <a:t>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E2706E8A-0565-E689-C573-FCAB021AC45C}"/>
              </a:ext>
            </a:extLst>
          </p:cNvPr>
          <p:cNvSpPr>
            <a:spLocks noGrp="1" noChangeArrowheads="1"/>
          </p:cNvSpPr>
          <p:nvPr>
            <p:ph type="title"/>
          </p:nvPr>
        </p:nvSpPr>
        <p:spPr/>
        <p:txBody>
          <a:bodyPr/>
          <a:lstStyle/>
          <a:p>
            <a:pPr>
              <a:defRPr/>
            </a:pPr>
            <a:r>
              <a:rPr lang="en-US"/>
              <a:t>3 “Classical” methods for MT</a:t>
            </a:r>
          </a:p>
        </p:txBody>
      </p:sp>
      <p:sp>
        <p:nvSpPr>
          <p:cNvPr id="91139" name="Rectangle 3">
            <a:extLst>
              <a:ext uri="{FF2B5EF4-FFF2-40B4-BE49-F238E27FC236}">
                <a16:creationId xmlns:a16="http://schemas.microsoft.com/office/drawing/2014/main" id="{48D5F57E-73B5-3788-81AF-72E229910756}"/>
              </a:ext>
            </a:extLst>
          </p:cNvPr>
          <p:cNvSpPr>
            <a:spLocks noGrp="1" noChangeArrowheads="1"/>
          </p:cNvSpPr>
          <p:nvPr>
            <p:ph idx="1"/>
          </p:nvPr>
        </p:nvSpPr>
        <p:spPr/>
        <p:txBody>
          <a:bodyPr/>
          <a:lstStyle/>
          <a:p>
            <a:pPr>
              <a:defRPr/>
            </a:pPr>
            <a:r>
              <a:rPr lang="en-US" sz="3200"/>
              <a:t>Direct</a:t>
            </a:r>
          </a:p>
          <a:p>
            <a:pPr>
              <a:defRPr/>
            </a:pPr>
            <a:r>
              <a:rPr lang="en-US" sz="3200"/>
              <a:t>Transfer</a:t>
            </a:r>
          </a:p>
          <a:p>
            <a:pPr>
              <a:defRPr/>
            </a:pPr>
            <a:r>
              <a:rPr lang="en-US" sz="3200"/>
              <a:t>Interlingua</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8DD0B413-887F-041F-C252-E941CB6C43B0}"/>
              </a:ext>
            </a:extLst>
          </p:cNvPr>
          <p:cNvSpPr>
            <a:spLocks noGrp="1" noChangeArrowheads="1"/>
          </p:cNvSpPr>
          <p:nvPr>
            <p:ph type="title"/>
          </p:nvPr>
        </p:nvSpPr>
        <p:spPr>
          <a:xfrm>
            <a:off x="674688" y="249238"/>
            <a:ext cx="8240712" cy="969962"/>
          </a:xfrm>
        </p:spPr>
        <p:txBody>
          <a:bodyPr>
            <a:normAutofit fontScale="90000"/>
          </a:bodyPr>
          <a:lstStyle/>
          <a:p>
            <a:pPr>
              <a:defRPr/>
            </a:pPr>
            <a:r>
              <a:rPr lang="en-US" dirty="0"/>
              <a:t>Three MT Approaches: Direct, Transfer, </a:t>
            </a:r>
            <a:r>
              <a:rPr lang="en-US" dirty="0" err="1"/>
              <a:t>Interlingual</a:t>
            </a:r>
            <a:endParaRPr lang="en-US" dirty="0"/>
          </a:p>
        </p:txBody>
      </p:sp>
      <p:pic>
        <p:nvPicPr>
          <p:cNvPr id="47107" name="Picture 35" descr="vauqpyr">
            <a:extLst>
              <a:ext uri="{FF2B5EF4-FFF2-40B4-BE49-F238E27FC236}">
                <a16:creationId xmlns:a16="http://schemas.microsoft.com/office/drawing/2014/main" id="{B7095A6B-5D08-59AD-72D8-38BF11E61A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828800"/>
            <a:ext cx="9144000" cy="401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5A603E63-56B4-A902-3CD4-3D8AC286FD8C}"/>
              </a:ext>
            </a:extLst>
          </p:cNvPr>
          <p:cNvSpPr>
            <a:spLocks noGrp="1" noChangeArrowheads="1"/>
          </p:cNvSpPr>
          <p:nvPr>
            <p:ph type="title"/>
          </p:nvPr>
        </p:nvSpPr>
        <p:spPr/>
        <p:txBody>
          <a:bodyPr/>
          <a:lstStyle/>
          <a:p>
            <a:pPr>
              <a:defRPr/>
            </a:pPr>
            <a:r>
              <a:rPr lang="en-US"/>
              <a:t>Direct Translation</a:t>
            </a:r>
          </a:p>
        </p:txBody>
      </p:sp>
      <p:sp>
        <p:nvSpPr>
          <p:cNvPr id="95235" name="Rectangle 3">
            <a:extLst>
              <a:ext uri="{FF2B5EF4-FFF2-40B4-BE49-F238E27FC236}">
                <a16:creationId xmlns:a16="http://schemas.microsoft.com/office/drawing/2014/main" id="{4FCEA227-9433-DF76-2317-2BF56ECDA960}"/>
              </a:ext>
            </a:extLst>
          </p:cNvPr>
          <p:cNvSpPr>
            <a:spLocks noGrp="1" noChangeArrowheads="1"/>
          </p:cNvSpPr>
          <p:nvPr>
            <p:ph idx="1"/>
          </p:nvPr>
        </p:nvSpPr>
        <p:spPr>
          <a:xfrm>
            <a:off x="685800" y="2667000"/>
            <a:ext cx="8001000" cy="3505200"/>
          </a:xfrm>
        </p:spPr>
        <p:txBody>
          <a:bodyPr/>
          <a:lstStyle/>
          <a:p>
            <a:pPr>
              <a:defRPr/>
            </a:pPr>
            <a:r>
              <a:rPr lang="en-US" sz="2400"/>
              <a:t>Proceed word-by-word through text</a:t>
            </a:r>
          </a:p>
          <a:p>
            <a:pPr>
              <a:defRPr/>
            </a:pPr>
            <a:r>
              <a:rPr lang="en-US" sz="2400"/>
              <a:t>Translating each word</a:t>
            </a:r>
          </a:p>
          <a:p>
            <a:pPr>
              <a:defRPr/>
            </a:pPr>
            <a:r>
              <a:rPr lang="en-US" sz="2400"/>
              <a:t>No intermediate structures except morphology</a:t>
            </a:r>
          </a:p>
          <a:p>
            <a:pPr>
              <a:defRPr/>
            </a:pPr>
            <a:r>
              <a:rPr lang="en-US" sz="2400"/>
              <a:t>Knowledge is in the form of </a:t>
            </a:r>
          </a:p>
          <a:p>
            <a:pPr lvl="1">
              <a:defRPr/>
            </a:pPr>
            <a:r>
              <a:rPr lang="en-US" sz="2000"/>
              <a:t>Huge bilingual dictionary</a:t>
            </a:r>
          </a:p>
          <a:p>
            <a:pPr lvl="1">
              <a:defRPr/>
            </a:pPr>
            <a:r>
              <a:rPr lang="en-US" sz="2000"/>
              <a:t>word-to-word translation information</a:t>
            </a:r>
          </a:p>
          <a:p>
            <a:pPr>
              <a:defRPr/>
            </a:pPr>
            <a:r>
              <a:rPr lang="en-US" sz="2400"/>
              <a:t>After word translation, can do simple reordering</a:t>
            </a:r>
          </a:p>
          <a:p>
            <a:pPr lvl="1">
              <a:defRPr/>
            </a:pPr>
            <a:r>
              <a:rPr lang="en-US" sz="2000"/>
              <a:t>Adjective ordering English -&gt; French/Spanish</a:t>
            </a:r>
          </a:p>
        </p:txBody>
      </p:sp>
      <p:pic>
        <p:nvPicPr>
          <p:cNvPr id="48132" name="Picture 4" descr="directmt">
            <a:extLst>
              <a:ext uri="{FF2B5EF4-FFF2-40B4-BE49-F238E27FC236}">
                <a16:creationId xmlns:a16="http://schemas.microsoft.com/office/drawing/2014/main" id="{49985333-BFEB-6732-24F6-F78E17356D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24000"/>
            <a:ext cx="91440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37E2B436-C4A5-A507-3047-63475F4752D5}"/>
              </a:ext>
            </a:extLst>
          </p:cNvPr>
          <p:cNvSpPr>
            <a:spLocks noGrp="1" noChangeArrowheads="1"/>
          </p:cNvSpPr>
          <p:nvPr>
            <p:ph type="title"/>
          </p:nvPr>
        </p:nvSpPr>
        <p:spPr/>
        <p:txBody>
          <a:bodyPr/>
          <a:lstStyle/>
          <a:p>
            <a:pPr>
              <a:defRPr/>
            </a:pPr>
            <a:r>
              <a:rPr lang="en-US"/>
              <a:t>Direct MT Dictionary entry</a:t>
            </a:r>
          </a:p>
        </p:txBody>
      </p:sp>
      <p:pic>
        <p:nvPicPr>
          <p:cNvPr id="49155" name="Picture 4" descr="directfig">
            <a:extLst>
              <a:ext uri="{FF2B5EF4-FFF2-40B4-BE49-F238E27FC236}">
                <a16:creationId xmlns:a16="http://schemas.microsoft.com/office/drawing/2014/main" id="{31F189F2-668F-0C0F-6C10-D196DD1762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209800"/>
            <a:ext cx="9144000" cy="328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B7B92184-ECAB-BDED-202D-F322CFB35751}"/>
              </a:ext>
            </a:extLst>
          </p:cNvPr>
          <p:cNvSpPr>
            <a:spLocks noGrp="1" noChangeArrowheads="1"/>
          </p:cNvSpPr>
          <p:nvPr>
            <p:ph type="title"/>
          </p:nvPr>
        </p:nvSpPr>
        <p:spPr/>
        <p:txBody>
          <a:bodyPr/>
          <a:lstStyle/>
          <a:p>
            <a:pPr>
              <a:defRPr/>
            </a:pPr>
            <a:r>
              <a:rPr lang="en-US"/>
              <a:t>Direct MT</a:t>
            </a:r>
          </a:p>
        </p:txBody>
      </p:sp>
      <p:pic>
        <p:nvPicPr>
          <p:cNvPr id="50179" name="Picture 4" descr="direct2">
            <a:extLst>
              <a:ext uri="{FF2B5EF4-FFF2-40B4-BE49-F238E27FC236}">
                <a16:creationId xmlns:a16="http://schemas.microsoft.com/office/drawing/2014/main" id="{802B677C-FBBC-075C-4F33-92B2B7CC8E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113" y="2590800"/>
            <a:ext cx="8866187"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562BD557-85CC-B7B9-B324-3F11A0BD498A}"/>
              </a:ext>
            </a:extLst>
          </p:cNvPr>
          <p:cNvSpPr>
            <a:spLocks noGrp="1" noChangeArrowheads="1"/>
          </p:cNvSpPr>
          <p:nvPr>
            <p:ph type="title"/>
          </p:nvPr>
        </p:nvSpPr>
        <p:spPr/>
        <p:txBody>
          <a:bodyPr/>
          <a:lstStyle/>
          <a:p>
            <a:pPr>
              <a:defRPr/>
            </a:pPr>
            <a:r>
              <a:rPr lang="en-US"/>
              <a:t>Problems with direct MT</a:t>
            </a:r>
          </a:p>
        </p:txBody>
      </p:sp>
      <p:sp>
        <p:nvSpPr>
          <p:cNvPr id="101379" name="Rectangle 3">
            <a:extLst>
              <a:ext uri="{FF2B5EF4-FFF2-40B4-BE49-F238E27FC236}">
                <a16:creationId xmlns:a16="http://schemas.microsoft.com/office/drawing/2014/main" id="{A9A26E17-96D7-83A6-605D-603D481331C0}"/>
              </a:ext>
            </a:extLst>
          </p:cNvPr>
          <p:cNvSpPr>
            <a:spLocks noGrp="1" noChangeArrowheads="1"/>
          </p:cNvSpPr>
          <p:nvPr>
            <p:ph idx="1"/>
          </p:nvPr>
        </p:nvSpPr>
        <p:spPr/>
        <p:txBody>
          <a:bodyPr/>
          <a:lstStyle/>
          <a:p>
            <a:pPr>
              <a:defRPr/>
            </a:pPr>
            <a:r>
              <a:rPr lang="en-US"/>
              <a:t>German</a:t>
            </a:r>
          </a:p>
          <a:p>
            <a:pPr>
              <a:defRPr/>
            </a:pPr>
            <a:endParaRPr lang="en-US"/>
          </a:p>
          <a:p>
            <a:pPr>
              <a:defRPr/>
            </a:pPr>
            <a:endParaRPr lang="en-US"/>
          </a:p>
          <a:p>
            <a:pPr>
              <a:defRPr/>
            </a:pPr>
            <a:endParaRPr lang="en-US"/>
          </a:p>
          <a:p>
            <a:pPr>
              <a:defRPr/>
            </a:pPr>
            <a:endParaRPr lang="en-US"/>
          </a:p>
          <a:p>
            <a:pPr>
              <a:defRPr/>
            </a:pPr>
            <a:r>
              <a:rPr lang="en-US"/>
              <a:t>Chinese</a:t>
            </a:r>
          </a:p>
        </p:txBody>
      </p:sp>
      <p:pic>
        <p:nvPicPr>
          <p:cNvPr id="51204" name="Picture 4" descr="hexe">
            <a:extLst>
              <a:ext uri="{FF2B5EF4-FFF2-40B4-BE49-F238E27FC236}">
                <a16:creationId xmlns:a16="http://schemas.microsoft.com/office/drawing/2014/main" id="{3F3F5BA2-09D1-237A-D4BC-124B9D89B8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981200"/>
            <a:ext cx="5284788" cy="165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05" name="Picture 5" descr="chineseadverb">
            <a:extLst>
              <a:ext uri="{FF2B5EF4-FFF2-40B4-BE49-F238E27FC236}">
                <a16:creationId xmlns:a16="http://schemas.microsoft.com/office/drawing/2014/main" id="{6D44AC39-831B-153F-EEE2-47F6888943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4835525"/>
            <a:ext cx="4994275" cy="156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E3724CE7-3F88-F1EC-E49D-8065B5646CFD}"/>
              </a:ext>
            </a:extLst>
          </p:cNvPr>
          <p:cNvSpPr>
            <a:spLocks noGrp="1" noChangeArrowheads="1"/>
          </p:cNvSpPr>
          <p:nvPr>
            <p:ph type="title"/>
          </p:nvPr>
        </p:nvSpPr>
        <p:spPr/>
        <p:txBody>
          <a:bodyPr/>
          <a:lstStyle/>
          <a:p>
            <a:pPr>
              <a:defRPr/>
            </a:pPr>
            <a:r>
              <a:rPr lang="en-US"/>
              <a:t>The Transfer Model</a:t>
            </a:r>
          </a:p>
        </p:txBody>
      </p:sp>
      <p:sp>
        <p:nvSpPr>
          <p:cNvPr id="103427" name="Rectangle 3">
            <a:extLst>
              <a:ext uri="{FF2B5EF4-FFF2-40B4-BE49-F238E27FC236}">
                <a16:creationId xmlns:a16="http://schemas.microsoft.com/office/drawing/2014/main" id="{566E7D77-FBC0-EE2C-0808-82A2F7AA937E}"/>
              </a:ext>
            </a:extLst>
          </p:cNvPr>
          <p:cNvSpPr>
            <a:spLocks noGrp="1" noChangeArrowheads="1"/>
          </p:cNvSpPr>
          <p:nvPr>
            <p:ph idx="1"/>
          </p:nvPr>
        </p:nvSpPr>
        <p:spPr/>
        <p:txBody>
          <a:bodyPr/>
          <a:lstStyle/>
          <a:p>
            <a:pPr>
              <a:defRPr/>
            </a:pPr>
            <a:r>
              <a:rPr lang="en-US"/>
              <a:t>Idea: apply </a:t>
            </a:r>
            <a:r>
              <a:rPr lang="en-US">
                <a:solidFill>
                  <a:srgbClr val="A50021"/>
                </a:solidFill>
              </a:rPr>
              <a:t>contrastive knowledge</a:t>
            </a:r>
            <a:r>
              <a:rPr lang="en-US"/>
              <a:t>, i.e., knowledge about the difference between two languages</a:t>
            </a:r>
          </a:p>
          <a:p>
            <a:pPr>
              <a:defRPr/>
            </a:pPr>
            <a:r>
              <a:rPr lang="en-US"/>
              <a:t>Steps:</a:t>
            </a:r>
          </a:p>
          <a:p>
            <a:pPr lvl="1">
              <a:defRPr/>
            </a:pPr>
            <a:r>
              <a:rPr lang="en-US"/>
              <a:t>Analysis:  Syntactically parse Source language</a:t>
            </a:r>
          </a:p>
          <a:p>
            <a:pPr lvl="1">
              <a:defRPr/>
            </a:pPr>
            <a:r>
              <a:rPr lang="en-US"/>
              <a:t>Transfer: Rules to turn this parse into parse for Target language</a:t>
            </a:r>
          </a:p>
          <a:p>
            <a:pPr lvl="1">
              <a:defRPr/>
            </a:pPr>
            <a:r>
              <a:rPr lang="en-US"/>
              <a:t>Generation: Generate Target sentence from parse tree</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A7B7ABC7-C36F-78C9-B78B-59CBAB063AE9}"/>
              </a:ext>
            </a:extLst>
          </p:cNvPr>
          <p:cNvSpPr>
            <a:spLocks noGrp="1" noChangeArrowheads="1"/>
          </p:cNvSpPr>
          <p:nvPr>
            <p:ph type="title"/>
          </p:nvPr>
        </p:nvSpPr>
        <p:spPr/>
        <p:txBody>
          <a:bodyPr/>
          <a:lstStyle/>
          <a:p>
            <a:pPr>
              <a:defRPr/>
            </a:pPr>
            <a:r>
              <a:rPr lang="en-US"/>
              <a:t>English to French</a:t>
            </a:r>
          </a:p>
        </p:txBody>
      </p:sp>
      <p:sp>
        <p:nvSpPr>
          <p:cNvPr id="105475" name="Rectangle 3">
            <a:extLst>
              <a:ext uri="{FF2B5EF4-FFF2-40B4-BE49-F238E27FC236}">
                <a16:creationId xmlns:a16="http://schemas.microsoft.com/office/drawing/2014/main" id="{3711CFCC-D2C2-3FB0-7941-E1D698CEB0DF}"/>
              </a:ext>
            </a:extLst>
          </p:cNvPr>
          <p:cNvSpPr>
            <a:spLocks noGrp="1" noChangeArrowheads="1"/>
          </p:cNvSpPr>
          <p:nvPr>
            <p:ph idx="1"/>
          </p:nvPr>
        </p:nvSpPr>
        <p:spPr>
          <a:xfrm>
            <a:off x="685800" y="1524000"/>
            <a:ext cx="7631113" cy="3465513"/>
          </a:xfrm>
        </p:spPr>
        <p:txBody>
          <a:bodyPr/>
          <a:lstStyle/>
          <a:p>
            <a:pPr>
              <a:defRPr/>
            </a:pPr>
            <a:r>
              <a:rPr lang="en-US" sz="2000"/>
              <a:t>Generally</a:t>
            </a:r>
          </a:p>
          <a:p>
            <a:pPr lvl="1">
              <a:defRPr/>
            </a:pPr>
            <a:r>
              <a:rPr lang="en-US" sz="1800"/>
              <a:t>English: Adjective Noun</a:t>
            </a:r>
          </a:p>
          <a:p>
            <a:pPr lvl="1">
              <a:defRPr/>
            </a:pPr>
            <a:r>
              <a:rPr lang="en-US" sz="1800"/>
              <a:t>French: Noun Adjective</a:t>
            </a:r>
          </a:p>
          <a:p>
            <a:pPr lvl="1">
              <a:defRPr/>
            </a:pPr>
            <a:r>
              <a:rPr lang="en-US" sz="1800"/>
              <a:t>Note: not always true</a:t>
            </a:r>
          </a:p>
          <a:p>
            <a:pPr lvl="2">
              <a:defRPr/>
            </a:pPr>
            <a:r>
              <a:rPr lang="en-US" sz="1600"/>
              <a:t>Route mauvaise ‘bad road, badly-paved road’</a:t>
            </a:r>
          </a:p>
          <a:p>
            <a:pPr lvl="2">
              <a:defRPr/>
            </a:pPr>
            <a:r>
              <a:rPr lang="en-US" sz="1600"/>
              <a:t>Mauvaise route ‘wrong road’)</a:t>
            </a:r>
          </a:p>
          <a:p>
            <a:pPr lvl="2">
              <a:defRPr/>
            </a:pPr>
            <a:r>
              <a:rPr lang="en-US" sz="1600"/>
              <a:t>But is a reasonable first approximation</a:t>
            </a:r>
          </a:p>
          <a:p>
            <a:pPr lvl="1">
              <a:defRPr/>
            </a:pPr>
            <a:r>
              <a:rPr lang="en-US" sz="1800"/>
              <a:t>Rule:</a:t>
            </a:r>
          </a:p>
        </p:txBody>
      </p:sp>
      <p:pic>
        <p:nvPicPr>
          <p:cNvPr id="53252" name="Picture 4" descr="fig 25.10.jpg">
            <a:extLst>
              <a:ext uri="{FF2B5EF4-FFF2-40B4-BE49-F238E27FC236}">
                <a16:creationId xmlns:a16="http://schemas.microsoft.com/office/drawing/2014/main" id="{793D07F9-BBD4-F3A2-7FE2-F6D17A39342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4549775"/>
            <a:ext cx="9144000" cy="101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25BB09B8-D5F0-2D9F-C778-1041BA7C20E2}"/>
              </a:ext>
            </a:extLst>
          </p:cNvPr>
          <p:cNvSpPr>
            <a:spLocks noGrp="1" noChangeArrowheads="1"/>
          </p:cNvSpPr>
          <p:nvPr>
            <p:ph type="title"/>
          </p:nvPr>
        </p:nvSpPr>
        <p:spPr/>
        <p:txBody>
          <a:bodyPr/>
          <a:lstStyle/>
          <a:p>
            <a:pPr>
              <a:defRPr/>
            </a:pPr>
            <a:r>
              <a:rPr lang="en-US"/>
              <a:t>Google Translate</a:t>
            </a:r>
          </a:p>
        </p:txBody>
      </p:sp>
      <p:sp>
        <p:nvSpPr>
          <p:cNvPr id="23555" name="Rectangle 3">
            <a:extLst>
              <a:ext uri="{FF2B5EF4-FFF2-40B4-BE49-F238E27FC236}">
                <a16:creationId xmlns:a16="http://schemas.microsoft.com/office/drawing/2014/main" id="{E74B79D9-19FE-6576-ECA0-8278EBE83BC3}"/>
              </a:ext>
            </a:extLst>
          </p:cNvPr>
          <p:cNvSpPr>
            <a:spLocks noGrp="1" noChangeArrowheads="1"/>
          </p:cNvSpPr>
          <p:nvPr>
            <p:ph idx="1"/>
          </p:nvPr>
        </p:nvSpPr>
        <p:spPr>
          <a:xfrm>
            <a:off x="685800" y="1524000"/>
            <a:ext cx="8153400" cy="4572000"/>
          </a:xfrm>
        </p:spPr>
        <p:txBody>
          <a:bodyPr/>
          <a:lstStyle/>
          <a:p>
            <a:pPr>
              <a:defRPr/>
            </a:pPr>
            <a:r>
              <a:rPr lang="en-US" sz="2000">
                <a:hlinkClick r:id="rId3"/>
              </a:rPr>
              <a:t>http://translate.google.com/translate_t</a:t>
            </a:r>
            <a:endParaRPr lang="en-US" sz="2000"/>
          </a:p>
          <a:p>
            <a:pPr lvl="1">
              <a:defRPr/>
            </a:pPr>
            <a:r>
              <a:rPr lang="en-US" sz="1800">
                <a:hlinkClick r:id="rId4"/>
              </a:rPr>
              <a:t>http://translate.google.com/translate?hl=en&amp;sl=fr&amp;u=http://www.tarte-tatin.info/recette-tarte-tatin.html&amp;ei=BduiSYK3C4KOsQObvLm_CQ&amp;sa=X&amp;oi=translate&amp;resnum=4&amp;ct=result&amp;prev=/search%3Fq%3Dtarte%2Btatin%2Brecettes%26num%3D100%26hl%3Den%26lr%3D%26client%3Dsa</a:t>
            </a:r>
            <a:endParaRPr lang="en-US" sz="18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AC7D363B-B8DE-B5A0-E044-8E86030DE0CD}"/>
              </a:ext>
            </a:extLst>
          </p:cNvPr>
          <p:cNvSpPr>
            <a:spLocks noGrp="1" noChangeArrowheads="1"/>
          </p:cNvSpPr>
          <p:nvPr>
            <p:ph type="title"/>
          </p:nvPr>
        </p:nvSpPr>
        <p:spPr/>
        <p:txBody>
          <a:bodyPr/>
          <a:lstStyle/>
          <a:p>
            <a:pPr>
              <a:defRPr/>
            </a:pPr>
            <a:r>
              <a:rPr lang="en-US"/>
              <a:t>Transfer rules</a:t>
            </a:r>
          </a:p>
        </p:txBody>
      </p:sp>
      <p:pic>
        <p:nvPicPr>
          <p:cNvPr id="54275" name="Picture 4" descr="fig 25.12.jpg">
            <a:extLst>
              <a:ext uri="{FF2B5EF4-FFF2-40B4-BE49-F238E27FC236}">
                <a16:creationId xmlns:a16="http://schemas.microsoft.com/office/drawing/2014/main" id="{CBCD86FD-0D44-9313-8392-ABD9D6C4589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143000"/>
            <a:ext cx="7543800" cy="261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6" name="Picture 5" descr="fig 25.13.jpg">
            <a:extLst>
              <a:ext uri="{FF2B5EF4-FFF2-40B4-BE49-F238E27FC236}">
                <a16:creationId xmlns:a16="http://schemas.microsoft.com/office/drawing/2014/main" id="{A6BE037A-AF8B-A7FA-43C1-FE4BEC2A002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3962400"/>
            <a:ext cx="9144000" cy="277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36E27F05-20F1-DBA3-18A7-768A6CFA1988}"/>
              </a:ext>
            </a:extLst>
          </p:cNvPr>
          <p:cNvSpPr>
            <a:spLocks noGrp="1" noChangeArrowheads="1"/>
          </p:cNvSpPr>
          <p:nvPr>
            <p:ph type="title"/>
          </p:nvPr>
        </p:nvSpPr>
        <p:spPr/>
        <p:txBody>
          <a:bodyPr/>
          <a:lstStyle/>
          <a:p>
            <a:pPr>
              <a:defRPr/>
            </a:pPr>
            <a:r>
              <a:rPr lang="en-US"/>
              <a:t>Lexical transfer</a:t>
            </a:r>
          </a:p>
        </p:txBody>
      </p:sp>
      <p:sp>
        <p:nvSpPr>
          <p:cNvPr id="109571" name="Rectangle 3">
            <a:extLst>
              <a:ext uri="{FF2B5EF4-FFF2-40B4-BE49-F238E27FC236}">
                <a16:creationId xmlns:a16="http://schemas.microsoft.com/office/drawing/2014/main" id="{14332D6B-BD14-4549-0669-65F206634818}"/>
              </a:ext>
            </a:extLst>
          </p:cNvPr>
          <p:cNvSpPr>
            <a:spLocks noGrp="1" noChangeArrowheads="1"/>
          </p:cNvSpPr>
          <p:nvPr>
            <p:ph idx="1"/>
          </p:nvPr>
        </p:nvSpPr>
        <p:spPr/>
        <p:txBody>
          <a:bodyPr>
            <a:normAutofit lnSpcReduction="10000"/>
          </a:bodyPr>
          <a:lstStyle/>
          <a:p>
            <a:pPr>
              <a:defRPr/>
            </a:pPr>
            <a:r>
              <a:rPr lang="en-US" dirty="0"/>
              <a:t>Transfer-based systems also need lexical transfer rules</a:t>
            </a:r>
          </a:p>
          <a:p>
            <a:pPr>
              <a:defRPr/>
            </a:pPr>
            <a:r>
              <a:rPr lang="en-US" dirty="0"/>
              <a:t>Bilingual dictionary (like for direct MT)</a:t>
            </a:r>
          </a:p>
          <a:p>
            <a:pPr>
              <a:defRPr/>
            </a:pPr>
            <a:r>
              <a:rPr lang="en-US" dirty="0"/>
              <a:t>English </a:t>
            </a:r>
            <a:r>
              <a:rPr lang="en-US" i="1" dirty="0"/>
              <a:t>home:</a:t>
            </a:r>
            <a:endParaRPr lang="en-US" dirty="0"/>
          </a:p>
          <a:p>
            <a:pPr>
              <a:defRPr/>
            </a:pPr>
            <a:r>
              <a:rPr lang="en-US" dirty="0"/>
              <a:t>German</a:t>
            </a:r>
          </a:p>
          <a:p>
            <a:pPr lvl="1">
              <a:defRPr/>
            </a:pPr>
            <a:r>
              <a:rPr lang="en-US" dirty="0" err="1"/>
              <a:t>nach</a:t>
            </a:r>
            <a:r>
              <a:rPr lang="en-US" dirty="0"/>
              <a:t> </a:t>
            </a:r>
            <a:r>
              <a:rPr lang="en-US" dirty="0" err="1"/>
              <a:t>Hause</a:t>
            </a:r>
            <a:r>
              <a:rPr lang="en-US" dirty="0"/>
              <a:t>  (going home)</a:t>
            </a:r>
          </a:p>
          <a:p>
            <a:pPr lvl="1">
              <a:defRPr/>
            </a:pPr>
            <a:r>
              <a:rPr lang="en-US" dirty="0"/>
              <a:t>Heim (home game)</a:t>
            </a:r>
          </a:p>
          <a:p>
            <a:pPr lvl="1">
              <a:defRPr/>
            </a:pPr>
            <a:r>
              <a:rPr lang="en-US" dirty="0" err="1"/>
              <a:t>Heimat</a:t>
            </a:r>
            <a:r>
              <a:rPr lang="en-US" dirty="0"/>
              <a:t> (homeland, home country)</a:t>
            </a:r>
          </a:p>
          <a:p>
            <a:pPr lvl="1">
              <a:defRPr/>
            </a:pPr>
            <a:r>
              <a:rPr lang="en-US" dirty="0" err="1"/>
              <a:t>zu</a:t>
            </a:r>
            <a:r>
              <a:rPr lang="en-US" dirty="0"/>
              <a:t> </a:t>
            </a:r>
            <a:r>
              <a:rPr lang="en-US" dirty="0" err="1"/>
              <a:t>Hause</a:t>
            </a:r>
            <a:r>
              <a:rPr lang="en-US" dirty="0"/>
              <a:t> (at home)</a:t>
            </a:r>
          </a:p>
          <a:p>
            <a:pPr>
              <a:defRPr/>
            </a:pPr>
            <a:r>
              <a:rPr lang="en-US" dirty="0"/>
              <a:t>Can list “at home &lt;-&gt; </a:t>
            </a:r>
            <a:r>
              <a:rPr lang="en-US" dirty="0" err="1"/>
              <a:t>zu</a:t>
            </a:r>
            <a:r>
              <a:rPr lang="en-US" dirty="0"/>
              <a:t> </a:t>
            </a:r>
            <a:r>
              <a:rPr lang="en-US" dirty="0" err="1"/>
              <a:t>Hause</a:t>
            </a:r>
            <a:r>
              <a:rPr lang="en-US" dirty="0"/>
              <a:t>”</a:t>
            </a:r>
          </a:p>
          <a:p>
            <a:pPr>
              <a:defRPr/>
            </a:pPr>
            <a:r>
              <a:rPr lang="en-US" dirty="0"/>
              <a:t>Or do Word Sense Disambiguation</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32070385-6E35-9003-D7E7-921D9C7BA3B8}"/>
              </a:ext>
            </a:extLst>
          </p:cNvPr>
          <p:cNvSpPr>
            <a:spLocks noGrp="1" noChangeArrowheads="1"/>
          </p:cNvSpPr>
          <p:nvPr>
            <p:ph type="title"/>
          </p:nvPr>
        </p:nvSpPr>
        <p:spPr/>
        <p:txBody>
          <a:bodyPr/>
          <a:lstStyle/>
          <a:p>
            <a:pPr>
              <a:defRPr/>
            </a:pPr>
            <a:r>
              <a:rPr lang="en-US"/>
              <a:t>Systran: combining direct and transfer</a:t>
            </a:r>
          </a:p>
        </p:txBody>
      </p:sp>
      <p:sp>
        <p:nvSpPr>
          <p:cNvPr id="111619" name="Rectangle 3">
            <a:extLst>
              <a:ext uri="{FF2B5EF4-FFF2-40B4-BE49-F238E27FC236}">
                <a16:creationId xmlns:a16="http://schemas.microsoft.com/office/drawing/2014/main" id="{5F2A0530-EF5F-BB19-BD36-FE62DEEAC29F}"/>
              </a:ext>
            </a:extLst>
          </p:cNvPr>
          <p:cNvSpPr>
            <a:spLocks noGrp="1" noChangeArrowheads="1"/>
          </p:cNvSpPr>
          <p:nvPr>
            <p:ph idx="1"/>
          </p:nvPr>
        </p:nvSpPr>
        <p:spPr>
          <a:xfrm>
            <a:off x="685800" y="1698625"/>
            <a:ext cx="7772400" cy="4930775"/>
          </a:xfrm>
        </p:spPr>
        <p:txBody>
          <a:bodyPr>
            <a:normAutofit lnSpcReduction="10000"/>
          </a:bodyPr>
          <a:lstStyle/>
          <a:p>
            <a:pPr>
              <a:lnSpc>
                <a:spcPct val="90000"/>
              </a:lnSpc>
              <a:defRPr/>
            </a:pPr>
            <a:r>
              <a:rPr lang="en-US" dirty="0"/>
              <a:t>Analysis</a:t>
            </a:r>
          </a:p>
          <a:p>
            <a:pPr lvl="1">
              <a:lnSpc>
                <a:spcPct val="90000"/>
              </a:lnSpc>
              <a:defRPr/>
            </a:pPr>
            <a:r>
              <a:rPr lang="en-US" dirty="0"/>
              <a:t>Morphological analysis, POS tagging</a:t>
            </a:r>
          </a:p>
          <a:p>
            <a:pPr lvl="1">
              <a:lnSpc>
                <a:spcPct val="90000"/>
              </a:lnSpc>
              <a:defRPr/>
            </a:pPr>
            <a:r>
              <a:rPr lang="en-US" dirty="0"/>
              <a:t>Chunking of NPs, PPs, phrases</a:t>
            </a:r>
          </a:p>
          <a:p>
            <a:pPr lvl="1">
              <a:lnSpc>
                <a:spcPct val="90000"/>
              </a:lnSpc>
              <a:defRPr/>
            </a:pPr>
            <a:r>
              <a:rPr lang="en-US" dirty="0"/>
              <a:t>Shallow dependency parsing</a:t>
            </a:r>
          </a:p>
          <a:p>
            <a:pPr>
              <a:lnSpc>
                <a:spcPct val="90000"/>
              </a:lnSpc>
              <a:defRPr/>
            </a:pPr>
            <a:r>
              <a:rPr lang="en-US" dirty="0"/>
              <a:t>Transfer</a:t>
            </a:r>
          </a:p>
          <a:p>
            <a:pPr lvl="1">
              <a:lnSpc>
                <a:spcPct val="90000"/>
              </a:lnSpc>
              <a:defRPr/>
            </a:pPr>
            <a:r>
              <a:rPr lang="en-US" dirty="0"/>
              <a:t>Translation of idioms</a:t>
            </a:r>
          </a:p>
          <a:p>
            <a:pPr lvl="1">
              <a:lnSpc>
                <a:spcPct val="90000"/>
              </a:lnSpc>
              <a:defRPr/>
            </a:pPr>
            <a:r>
              <a:rPr lang="en-US" dirty="0"/>
              <a:t>Word sense disambiguation</a:t>
            </a:r>
          </a:p>
          <a:p>
            <a:pPr lvl="1">
              <a:lnSpc>
                <a:spcPct val="90000"/>
              </a:lnSpc>
              <a:defRPr/>
            </a:pPr>
            <a:r>
              <a:rPr lang="en-US" dirty="0"/>
              <a:t>Assigning prepositions based on governing verbs</a:t>
            </a:r>
          </a:p>
          <a:p>
            <a:pPr>
              <a:lnSpc>
                <a:spcPct val="90000"/>
              </a:lnSpc>
              <a:defRPr/>
            </a:pPr>
            <a:r>
              <a:rPr lang="en-US" dirty="0"/>
              <a:t>Synthesis</a:t>
            </a:r>
          </a:p>
          <a:p>
            <a:pPr lvl="1">
              <a:lnSpc>
                <a:spcPct val="90000"/>
              </a:lnSpc>
              <a:defRPr/>
            </a:pPr>
            <a:r>
              <a:rPr lang="en-US" dirty="0"/>
              <a:t>Apply rich bilingual dictionary</a:t>
            </a:r>
          </a:p>
          <a:p>
            <a:pPr lvl="1">
              <a:lnSpc>
                <a:spcPct val="90000"/>
              </a:lnSpc>
              <a:defRPr/>
            </a:pPr>
            <a:r>
              <a:rPr lang="en-US" dirty="0"/>
              <a:t>Deal with reordering</a:t>
            </a:r>
          </a:p>
          <a:p>
            <a:pPr lvl="1">
              <a:lnSpc>
                <a:spcPct val="90000"/>
              </a:lnSpc>
              <a:defRPr/>
            </a:pPr>
            <a:r>
              <a:rPr lang="en-US" dirty="0"/>
              <a:t>Morphological generation</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D060D067-FF0A-708F-22D4-255F5085685B}"/>
              </a:ext>
            </a:extLst>
          </p:cNvPr>
          <p:cNvSpPr>
            <a:spLocks noGrp="1" noChangeArrowheads="1"/>
          </p:cNvSpPr>
          <p:nvPr>
            <p:ph type="title"/>
          </p:nvPr>
        </p:nvSpPr>
        <p:spPr/>
        <p:txBody>
          <a:bodyPr/>
          <a:lstStyle/>
          <a:p>
            <a:pPr>
              <a:defRPr/>
            </a:pPr>
            <a:r>
              <a:rPr lang="en-US"/>
              <a:t>Transfer: some problems</a:t>
            </a:r>
          </a:p>
        </p:txBody>
      </p:sp>
      <p:sp>
        <p:nvSpPr>
          <p:cNvPr id="113667" name="Rectangle 3">
            <a:extLst>
              <a:ext uri="{FF2B5EF4-FFF2-40B4-BE49-F238E27FC236}">
                <a16:creationId xmlns:a16="http://schemas.microsoft.com/office/drawing/2014/main" id="{839FBE6F-EB66-D7A5-4A54-42590F5BB045}"/>
              </a:ext>
            </a:extLst>
          </p:cNvPr>
          <p:cNvSpPr>
            <a:spLocks noGrp="1" noChangeArrowheads="1"/>
          </p:cNvSpPr>
          <p:nvPr>
            <p:ph idx="1"/>
          </p:nvPr>
        </p:nvSpPr>
        <p:spPr/>
        <p:txBody>
          <a:bodyPr/>
          <a:lstStyle/>
          <a:p>
            <a:pPr>
              <a:defRPr/>
            </a:pPr>
            <a:r>
              <a:rPr lang="en-US"/>
              <a:t>N</a:t>
            </a:r>
            <a:r>
              <a:rPr lang="en-US" baseline="30000"/>
              <a:t>2</a:t>
            </a:r>
            <a:r>
              <a:rPr lang="en-US"/>
              <a:t> sets of transfer rules!</a:t>
            </a:r>
          </a:p>
          <a:p>
            <a:pPr>
              <a:defRPr/>
            </a:pPr>
            <a:r>
              <a:rPr lang="en-US"/>
              <a:t>Grammar and lexicon full of language-specific stuff</a:t>
            </a:r>
          </a:p>
          <a:p>
            <a:pPr>
              <a:defRPr/>
            </a:pPr>
            <a:r>
              <a:rPr lang="en-US"/>
              <a:t>Hard to build, hard to maintain</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4383A31A-B7D5-1FA8-511D-641AE3244245}"/>
              </a:ext>
            </a:extLst>
          </p:cNvPr>
          <p:cNvSpPr>
            <a:spLocks noGrp="1" noChangeArrowheads="1"/>
          </p:cNvSpPr>
          <p:nvPr>
            <p:ph type="title"/>
          </p:nvPr>
        </p:nvSpPr>
        <p:spPr>
          <a:xfrm>
            <a:off x="533400" y="228600"/>
            <a:ext cx="7848600" cy="990600"/>
          </a:xfrm>
        </p:spPr>
        <p:txBody>
          <a:bodyPr/>
          <a:lstStyle/>
          <a:p>
            <a:pPr>
              <a:defRPr/>
            </a:pPr>
            <a:r>
              <a:rPr lang="en-US"/>
              <a:t>Interlingua</a:t>
            </a:r>
          </a:p>
        </p:txBody>
      </p:sp>
      <p:sp>
        <p:nvSpPr>
          <p:cNvPr id="115715" name="Rectangle 3">
            <a:extLst>
              <a:ext uri="{FF2B5EF4-FFF2-40B4-BE49-F238E27FC236}">
                <a16:creationId xmlns:a16="http://schemas.microsoft.com/office/drawing/2014/main" id="{343143D2-2D46-B3BC-DDBB-F495D288DCEB}"/>
              </a:ext>
            </a:extLst>
          </p:cNvPr>
          <p:cNvSpPr>
            <a:spLocks noGrp="1" noChangeArrowheads="1"/>
          </p:cNvSpPr>
          <p:nvPr>
            <p:ph idx="1"/>
          </p:nvPr>
        </p:nvSpPr>
        <p:spPr/>
        <p:txBody>
          <a:bodyPr/>
          <a:lstStyle/>
          <a:p>
            <a:pPr>
              <a:defRPr/>
            </a:pPr>
            <a:r>
              <a:rPr lang="en-US" dirty="0"/>
              <a:t>Intuition: Instead of </a:t>
            </a:r>
            <a:r>
              <a:rPr lang="en-US" dirty="0" err="1"/>
              <a:t>lg-lg</a:t>
            </a:r>
            <a:r>
              <a:rPr lang="en-US" dirty="0"/>
              <a:t> knowledge rules, use the meaning of the sentence to help</a:t>
            </a:r>
          </a:p>
          <a:p>
            <a:pPr>
              <a:defRPr/>
            </a:pPr>
            <a:r>
              <a:rPr lang="en-US" dirty="0"/>
              <a:t>Steps:</a:t>
            </a:r>
          </a:p>
          <a:p>
            <a:pPr marL="914400" lvl="1" indent="-457200">
              <a:buFont typeface="+mj-lt"/>
              <a:buAutoNum type="arabicPeriod"/>
              <a:defRPr/>
            </a:pPr>
            <a:r>
              <a:rPr lang="en-US" dirty="0"/>
              <a:t>translate source sentence into meaning representation</a:t>
            </a:r>
          </a:p>
          <a:p>
            <a:pPr marL="914400" lvl="1" indent="-457200">
              <a:buFont typeface="+mj-lt"/>
              <a:buAutoNum type="arabicPeriod"/>
              <a:defRPr/>
            </a:pPr>
            <a:r>
              <a:rPr lang="en-US" dirty="0"/>
              <a:t>generate target sentence from meaning.</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34A54EA7-5B84-F4D9-CA41-42C31176100E}"/>
              </a:ext>
            </a:extLst>
          </p:cNvPr>
          <p:cNvSpPr>
            <a:spLocks noGrp="1" noChangeArrowheads="1"/>
          </p:cNvSpPr>
          <p:nvPr>
            <p:ph type="title"/>
          </p:nvPr>
        </p:nvSpPr>
        <p:spPr>
          <a:xfrm>
            <a:off x="674688" y="457200"/>
            <a:ext cx="7772400" cy="685800"/>
          </a:xfrm>
        </p:spPr>
        <p:txBody>
          <a:bodyPr/>
          <a:lstStyle/>
          <a:p>
            <a:pPr>
              <a:defRPr/>
            </a:pPr>
            <a:r>
              <a:rPr lang="en-US" dirty="0"/>
              <a:t>Interlingua</a:t>
            </a:r>
          </a:p>
        </p:txBody>
      </p:sp>
      <p:pic>
        <p:nvPicPr>
          <p:cNvPr id="59395" name="Picture 5" descr="interling">
            <a:extLst>
              <a:ext uri="{FF2B5EF4-FFF2-40B4-BE49-F238E27FC236}">
                <a16:creationId xmlns:a16="http://schemas.microsoft.com/office/drawing/2014/main" id="{02BB8DB0-D013-944F-68AD-6BE1805103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451100"/>
            <a:ext cx="8548688" cy="410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813174F8-2426-DFAF-D9FF-E289BA882125}"/>
              </a:ext>
            </a:extLst>
          </p:cNvPr>
          <p:cNvSpPr txBox="1"/>
          <p:nvPr/>
        </p:nvSpPr>
        <p:spPr>
          <a:xfrm>
            <a:off x="838200" y="1752600"/>
            <a:ext cx="6858000" cy="584200"/>
          </a:xfrm>
          <a:prstGeom prst="rect">
            <a:avLst/>
          </a:prstGeom>
        </p:spPr>
        <p:style>
          <a:lnRef idx="3">
            <a:schemeClr val="lt1"/>
          </a:lnRef>
          <a:fillRef idx="1">
            <a:schemeClr val="accent3"/>
          </a:fillRef>
          <a:effectRef idx="1">
            <a:schemeClr val="accent3"/>
          </a:effectRef>
          <a:fontRef idx="minor">
            <a:schemeClr val="lt1"/>
          </a:fontRef>
        </p:style>
        <p:txBody>
          <a:bodyPr>
            <a:spAutoFit/>
          </a:bodyPr>
          <a:lstStyle/>
          <a:p>
            <a:pPr algn="ctr">
              <a:defRPr/>
            </a:pPr>
            <a:r>
              <a:rPr lang="en-US" sz="3200" dirty="0">
                <a:solidFill>
                  <a:schemeClr val="tx1"/>
                </a:solidFill>
                <a:latin typeface="+mj-lt"/>
              </a:rPr>
              <a:t>Mary did not slap the green witch</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a:extLst>
              <a:ext uri="{FF2B5EF4-FFF2-40B4-BE49-F238E27FC236}">
                <a16:creationId xmlns:a16="http://schemas.microsoft.com/office/drawing/2014/main" id="{F00A55C7-0022-AA5A-B5B3-B054971A5D8B}"/>
              </a:ext>
            </a:extLst>
          </p:cNvPr>
          <p:cNvSpPr>
            <a:spLocks noGrp="1" noChangeArrowheads="1"/>
          </p:cNvSpPr>
          <p:nvPr>
            <p:ph type="title"/>
          </p:nvPr>
        </p:nvSpPr>
        <p:spPr/>
        <p:txBody>
          <a:bodyPr/>
          <a:lstStyle/>
          <a:p>
            <a:pPr>
              <a:defRPr/>
            </a:pPr>
            <a:r>
              <a:rPr lang="en-US"/>
              <a:t>Interlingua</a:t>
            </a:r>
          </a:p>
        </p:txBody>
      </p:sp>
      <p:sp>
        <p:nvSpPr>
          <p:cNvPr id="119811" name="Rectangle 3">
            <a:extLst>
              <a:ext uri="{FF2B5EF4-FFF2-40B4-BE49-F238E27FC236}">
                <a16:creationId xmlns:a16="http://schemas.microsoft.com/office/drawing/2014/main" id="{B29C63DF-78B0-A65A-B9AA-7037D89867F8}"/>
              </a:ext>
            </a:extLst>
          </p:cNvPr>
          <p:cNvSpPr>
            <a:spLocks noGrp="1" noChangeArrowheads="1"/>
          </p:cNvSpPr>
          <p:nvPr>
            <p:ph idx="1"/>
          </p:nvPr>
        </p:nvSpPr>
        <p:spPr/>
        <p:txBody>
          <a:bodyPr/>
          <a:lstStyle/>
          <a:p>
            <a:pPr>
              <a:defRPr/>
            </a:pPr>
            <a:r>
              <a:rPr lang="en-US"/>
              <a:t>Idea is that some of the MT work that we need to do is part of other NLP tasks</a:t>
            </a:r>
          </a:p>
          <a:p>
            <a:pPr>
              <a:defRPr/>
            </a:pPr>
            <a:r>
              <a:rPr lang="en-US"/>
              <a:t>E.g., disambiguating E:book S:‘libro’ from E:book S:‘reservar’</a:t>
            </a:r>
          </a:p>
          <a:p>
            <a:pPr>
              <a:defRPr/>
            </a:pPr>
            <a:r>
              <a:rPr lang="en-US"/>
              <a:t>So we could have concepts like BOOKVOLUME and RESERVE and solve this problem once for each language</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a:extLst>
              <a:ext uri="{FF2B5EF4-FFF2-40B4-BE49-F238E27FC236}">
                <a16:creationId xmlns:a16="http://schemas.microsoft.com/office/drawing/2014/main" id="{F4766495-1FC9-DBCE-0F68-5B2B48E1D507}"/>
              </a:ext>
            </a:extLst>
          </p:cNvPr>
          <p:cNvSpPr>
            <a:spLocks noGrp="1" noChangeArrowheads="1"/>
          </p:cNvSpPr>
          <p:nvPr>
            <p:ph type="title"/>
          </p:nvPr>
        </p:nvSpPr>
        <p:spPr>
          <a:xfrm>
            <a:off x="685800" y="228600"/>
            <a:ext cx="7848600" cy="1143000"/>
          </a:xfrm>
        </p:spPr>
        <p:txBody>
          <a:bodyPr/>
          <a:lstStyle/>
          <a:p>
            <a:pPr>
              <a:defRPr/>
            </a:pPr>
            <a:r>
              <a:rPr lang="en-US" dirty="0"/>
              <a:t>Direct MT: pros and cons </a:t>
            </a:r>
            <a:r>
              <a:rPr lang="en-US" sz="2000" dirty="0"/>
              <a:t>(Bonnie Dorr)</a:t>
            </a:r>
            <a:endParaRPr lang="en-US" dirty="0"/>
          </a:p>
        </p:txBody>
      </p:sp>
      <p:sp>
        <p:nvSpPr>
          <p:cNvPr id="121859" name="Rectangle 3">
            <a:extLst>
              <a:ext uri="{FF2B5EF4-FFF2-40B4-BE49-F238E27FC236}">
                <a16:creationId xmlns:a16="http://schemas.microsoft.com/office/drawing/2014/main" id="{683D758C-BC01-1A65-0697-E133E545E627}"/>
              </a:ext>
            </a:extLst>
          </p:cNvPr>
          <p:cNvSpPr>
            <a:spLocks noGrp="1" noChangeArrowheads="1"/>
          </p:cNvSpPr>
          <p:nvPr>
            <p:ph idx="1"/>
          </p:nvPr>
        </p:nvSpPr>
        <p:spPr/>
        <p:txBody>
          <a:bodyPr>
            <a:normAutofit lnSpcReduction="10000"/>
          </a:bodyPr>
          <a:lstStyle/>
          <a:p>
            <a:pPr>
              <a:lnSpc>
                <a:spcPct val="90000"/>
              </a:lnSpc>
              <a:defRPr/>
            </a:pPr>
            <a:r>
              <a:rPr lang="en-US" dirty="0"/>
              <a:t>Pros</a:t>
            </a:r>
          </a:p>
          <a:p>
            <a:pPr lvl="1">
              <a:lnSpc>
                <a:spcPct val="90000"/>
              </a:lnSpc>
              <a:defRPr/>
            </a:pPr>
            <a:r>
              <a:rPr lang="en-US" sz="2800" dirty="0"/>
              <a:t>Fast</a:t>
            </a:r>
          </a:p>
          <a:p>
            <a:pPr lvl="1">
              <a:lnSpc>
                <a:spcPct val="90000"/>
              </a:lnSpc>
              <a:defRPr/>
            </a:pPr>
            <a:r>
              <a:rPr lang="en-US" sz="2800" dirty="0"/>
              <a:t>Simple</a:t>
            </a:r>
          </a:p>
          <a:p>
            <a:pPr lvl="1">
              <a:lnSpc>
                <a:spcPct val="90000"/>
              </a:lnSpc>
              <a:defRPr/>
            </a:pPr>
            <a:r>
              <a:rPr lang="en-US" sz="2800" dirty="0"/>
              <a:t>Cheap</a:t>
            </a:r>
          </a:p>
          <a:p>
            <a:pPr lvl="1">
              <a:lnSpc>
                <a:spcPct val="90000"/>
              </a:lnSpc>
              <a:defRPr/>
            </a:pPr>
            <a:r>
              <a:rPr lang="en-US" sz="2800" dirty="0"/>
              <a:t>No translation rules hidden in lexicon</a:t>
            </a:r>
            <a:endParaRPr lang="en-US" dirty="0"/>
          </a:p>
          <a:p>
            <a:pPr>
              <a:lnSpc>
                <a:spcPct val="90000"/>
              </a:lnSpc>
              <a:defRPr/>
            </a:pPr>
            <a:r>
              <a:rPr lang="en-US" dirty="0"/>
              <a:t>Cons</a:t>
            </a:r>
          </a:p>
          <a:p>
            <a:pPr lvl="1">
              <a:lnSpc>
                <a:spcPct val="90000"/>
              </a:lnSpc>
              <a:defRPr/>
            </a:pPr>
            <a:r>
              <a:rPr lang="en-US" sz="2800" dirty="0"/>
              <a:t>Unreliable</a:t>
            </a:r>
          </a:p>
          <a:p>
            <a:pPr lvl="1">
              <a:lnSpc>
                <a:spcPct val="90000"/>
              </a:lnSpc>
              <a:defRPr/>
            </a:pPr>
            <a:r>
              <a:rPr lang="en-US" sz="2800" dirty="0"/>
              <a:t>Not powerful</a:t>
            </a:r>
          </a:p>
          <a:p>
            <a:pPr lvl="1">
              <a:lnSpc>
                <a:spcPct val="90000"/>
              </a:lnSpc>
              <a:defRPr/>
            </a:pPr>
            <a:r>
              <a:rPr lang="en-US" sz="2800" dirty="0"/>
              <a:t>Rule proliferation</a:t>
            </a:r>
          </a:p>
          <a:p>
            <a:pPr lvl="1">
              <a:lnSpc>
                <a:spcPct val="90000"/>
              </a:lnSpc>
              <a:defRPr/>
            </a:pPr>
            <a:r>
              <a:rPr lang="en-US" sz="2800" dirty="0"/>
              <a:t>Requires lots of context</a:t>
            </a:r>
          </a:p>
          <a:p>
            <a:pPr lvl="1">
              <a:lnSpc>
                <a:spcPct val="90000"/>
              </a:lnSpc>
              <a:defRPr/>
            </a:pPr>
            <a:r>
              <a:rPr lang="en-US" sz="2800" dirty="0"/>
              <a:t>Major restructuring after lexical substitution</a:t>
            </a:r>
            <a:endParaRPr lang="en-US" dirty="0"/>
          </a:p>
          <a:p>
            <a:pPr lvl="1">
              <a:lnSpc>
                <a:spcPct val="90000"/>
              </a:lnSpc>
              <a:defRPr/>
            </a:pPr>
            <a:endParaRPr lang="en-US" sz="20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a:extLst>
              <a:ext uri="{FF2B5EF4-FFF2-40B4-BE49-F238E27FC236}">
                <a16:creationId xmlns:a16="http://schemas.microsoft.com/office/drawing/2014/main" id="{EF5B19EF-8B12-A547-D87E-C93F7B2A2E1D}"/>
              </a:ext>
            </a:extLst>
          </p:cNvPr>
          <p:cNvSpPr>
            <a:spLocks noGrp="1" noChangeArrowheads="1"/>
          </p:cNvSpPr>
          <p:nvPr>
            <p:ph type="title"/>
          </p:nvPr>
        </p:nvSpPr>
        <p:spPr>
          <a:xfrm>
            <a:off x="685800" y="228600"/>
            <a:ext cx="8305800" cy="1143000"/>
          </a:xfrm>
        </p:spPr>
        <p:txBody>
          <a:bodyPr/>
          <a:lstStyle/>
          <a:p>
            <a:pPr>
              <a:defRPr/>
            </a:pPr>
            <a:r>
              <a:rPr lang="en-US" dirty="0" err="1"/>
              <a:t>Interlingual</a:t>
            </a:r>
            <a:r>
              <a:rPr lang="en-US" dirty="0"/>
              <a:t> MT: pros and cons </a:t>
            </a:r>
            <a:r>
              <a:rPr lang="en-US" sz="2000" dirty="0"/>
              <a:t>(B. Dorr)</a:t>
            </a:r>
            <a:endParaRPr lang="en-US" dirty="0"/>
          </a:p>
        </p:txBody>
      </p:sp>
      <p:sp>
        <p:nvSpPr>
          <p:cNvPr id="123907" name="Rectangle 3">
            <a:extLst>
              <a:ext uri="{FF2B5EF4-FFF2-40B4-BE49-F238E27FC236}">
                <a16:creationId xmlns:a16="http://schemas.microsoft.com/office/drawing/2014/main" id="{DA519708-F604-CF62-3E59-8B05A2196FB9}"/>
              </a:ext>
            </a:extLst>
          </p:cNvPr>
          <p:cNvSpPr>
            <a:spLocks noGrp="1" noChangeArrowheads="1"/>
          </p:cNvSpPr>
          <p:nvPr>
            <p:ph idx="1"/>
          </p:nvPr>
        </p:nvSpPr>
        <p:spPr/>
        <p:txBody>
          <a:bodyPr/>
          <a:lstStyle/>
          <a:p>
            <a:pPr>
              <a:defRPr/>
            </a:pPr>
            <a:r>
              <a:rPr lang="en-US"/>
              <a:t>Pros</a:t>
            </a:r>
          </a:p>
          <a:p>
            <a:pPr lvl="1">
              <a:defRPr/>
            </a:pPr>
            <a:r>
              <a:rPr lang="en-US"/>
              <a:t>Avoids the N</a:t>
            </a:r>
            <a:r>
              <a:rPr lang="en-US" baseline="30000"/>
              <a:t>2</a:t>
            </a:r>
            <a:r>
              <a:rPr lang="en-US"/>
              <a:t> problem</a:t>
            </a:r>
          </a:p>
          <a:p>
            <a:pPr lvl="1">
              <a:defRPr/>
            </a:pPr>
            <a:r>
              <a:rPr lang="en-US"/>
              <a:t>Easier to write rules</a:t>
            </a:r>
          </a:p>
          <a:p>
            <a:pPr>
              <a:defRPr/>
            </a:pPr>
            <a:r>
              <a:rPr lang="en-US"/>
              <a:t>Cons:</a:t>
            </a:r>
          </a:p>
          <a:p>
            <a:pPr lvl="1">
              <a:defRPr/>
            </a:pPr>
            <a:r>
              <a:rPr lang="en-US"/>
              <a:t>Semantics is HARD</a:t>
            </a:r>
          </a:p>
          <a:p>
            <a:pPr lvl="1">
              <a:defRPr/>
            </a:pPr>
            <a:r>
              <a:rPr lang="en-US"/>
              <a:t>Useful information lost (paraphrase)</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31DAF-8B08-5E0C-018C-5B60B725503F}"/>
              </a:ext>
            </a:extLst>
          </p:cNvPr>
          <p:cNvSpPr>
            <a:spLocks noGrp="1"/>
          </p:cNvSpPr>
          <p:nvPr>
            <p:ph type="ctrTitle" sz="quarter"/>
          </p:nvPr>
        </p:nvSpPr>
        <p:spPr/>
        <p:txBody>
          <a:bodyPr/>
          <a:lstStyle/>
          <a:p>
            <a:pPr>
              <a:defRPr/>
            </a:pPr>
            <a:r>
              <a:rPr lang="en-US" dirty="0"/>
              <a:t>Moving toward Statistical MT!</a:t>
            </a:r>
          </a:p>
        </p:txBody>
      </p:sp>
      <p:sp>
        <p:nvSpPr>
          <p:cNvPr id="4" name="Subtitle 3">
            <a:extLst>
              <a:ext uri="{FF2B5EF4-FFF2-40B4-BE49-F238E27FC236}">
                <a16:creationId xmlns:a16="http://schemas.microsoft.com/office/drawing/2014/main" id="{7EEBF926-BA40-B790-BCB6-4EA1C22B7DE6}"/>
              </a:ext>
            </a:extLst>
          </p:cNvPr>
          <p:cNvSpPr>
            <a:spLocks noGrp="1"/>
          </p:cNvSpPr>
          <p:nvPr>
            <p:ph type="subTitle" sz="quarter" idx="1"/>
          </p:nvPr>
        </p:nvSpPr>
        <p:spPr/>
        <p:txBody>
          <a:bodyPr/>
          <a:lstStyle/>
          <a:p>
            <a:pPr>
              <a:defRPr/>
            </a:pP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C6A04EB1-1A56-1461-69EA-5B1C2457D0FC}"/>
              </a:ext>
            </a:extLst>
          </p:cNvPr>
          <p:cNvSpPr>
            <a:spLocks noGrp="1" noChangeArrowheads="1"/>
          </p:cNvSpPr>
          <p:nvPr>
            <p:ph type="title"/>
          </p:nvPr>
        </p:nvSpPr>
        <p:spPr/>
        <p:txBody>
          <a:bodyPr/>
          <a:lstStyle/>
          <a:p>
            <a:pPr>
              <a:defRPr/>
            </a:pPr>
            <a:r>
              <a:rPr lang="en-US"/>
              <a:t>Machine Translation</a:t>
            </a:r>
          </a:p>
        </p:txBody>
      </p:sp>
      <p:sp>
        <p:nvSpPr>
          <p:cNvPr id="27651" name="Rectangle 3">
            <a:extLst>
              <a:ext uri="{FF2B5EF4-FFF2-40B4-BE49-F238E27FC236}">
                <a16:creationId xmlns:a16="http://schemas.microsoft.com/office/drawing/2014/main" id="{4D99C2C3-85B5-6218-ABA3-290B1E3B0B5A}"/>
              </a:ext>
            </a:extLst>
          </p:cNvPr>
          <p:cNvSpPr>
            <a:spLocks noGrp="1" noChangeArrowheads="1"/>
          </p:cNvSpPr>
          <p:nvPr>
            <p:ph idx="1"/>
          </p:nvPr>
        </p:nvSpPr>
        <p:spPr>
          <a:xfrm>
            <a:off x="304800" y="2286000"/>
            <a:ext cx="8534400" cy="4343400"/>
          </a:xfrm>
        </p:spPr>
        <p:txBody>
          <a:bodyPr/>
          <a:lstStyle/>
          <a:p>
            <a:pPr>
              <a:lnSpc>
                <a:spcPct val="90000"/>
              </a:lnSpc>
              <a:defRPr/>
            </a:pPr>
            <a:r>
              <a:rPr lang="en-US" sz="2400"/>
              <a:t>The Story of the Stone (“The Dream of the Red Chamber”)</a:t>
            </a:r>
          </a:p>
          <a:p>
            <a:pPr lvl="1">
              <a:lnSpc>
                <a:spcPct val="90000"/>
              </a:lnSpc>
              <a:defRPr/>
            </a:pPr>
            <a:r>
              <a:rPr lang="en-US" sz="2000"/>
              <a:t>Cao Xueqin 1792</a:t>
            </a:r>
          </a:p>
          <a:p>
            <a:pPr>
              <a:lnSpc>
                <a:spcPct val="90000"/>
              </a:lnSpc>
              <a:defRPr/>
            </a:pPr>
            <a:r>
              <a:rPr lang="en-US" sz="2400">
                <a:solidFill>
                  <a:srgbClr val="A50021"/>
                </a:solidFill>
              </a:rPr>
              <a:t>Chinese gloss</a:t>
            </a:r>
            <a:r>
              <a:rPr lang="en-US" sz="2400"/>
              <a:t>: Dai-yu alone on bed top think-of-with-gratitude Bao-chai again listen to window outside bamboo tip plantain leaf of on-top rain sound sigh drop clear cold penetrate curtain not feeling again fall down tears come</a:t>
            </a:r>
          </a:p>
          <a:p>
            <a:pPr>
              <a:lnSpc>
                <a:spcPct val="90000"/>
              </a:lnSpc>
              <a:defRPr/>
            </a:pPr>
            <a:r>
              <a:rPr lang="en-US" sz="2400">
                <a:solidFill>
                  <a:srgbClr val="A50021"/>
                </a:solidFill>
              </a:rPr>
              <a:t>Hawkes translation</a:t>
            </a:r>
            <a:r>
              <a:rPr lang="en-US" sz="2400"/>
              <a:t>: As she lay there alone, Dai-yu’s thoughts turned to Bao-chai… Then she listened to the insistent rustle of the rain on the bamboos and plantains outside her window.  The coldness penetrated the curtains of her bed. Almost without noticing it she had begun to cry</a:t>
            </a:r>
            <a:r>
              <a:rPr lang="en-US"/>
              <a:t>.</a:t>
            </a:r>
          </a:p>
          <a:p>
            <a:pPr>
              <a:lnSpc>
                <a:spcPct val="90000"/>
              </a:lnSpc>
              <a:buFont typeface="Wingdings" charset="2"/>
              <a:buNone/>
              <a:defRPr/>
            </a:pPr>
            <a:endParaRPr lang="en-US" sz="2000"/>
          </a:p>
        </p:txBody>
      </p:sp>
      <p:pic>
        <p:nvPicPr>
          <p:cNvPr id="9220" name="Picture 3" descr="daiyu.tiff">
            <a:extLst>
              <a:ext uri="{FF2B5EF4-FFF2-40B4-BE49-F238E27FC236}">
                <a16:creationId xmlns:a16="http://schemas.microsoft.com/office/drawing/2014/main" id="{197A5A5E-E6CA-4677-9F2C-7CFCA014E05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1143000"/>
            <a:ext cx="9144000" cy="98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240BDD26-1230-D0E1-DE2A-94507BDD18A2}"/>
              </a:ext>
            </a:extLst>
          </p:cNvPr>
          <p:cNvSpPr>
            <a:spLocks noGrp="1" noChangeArrowheads="1"/>
          </p:cNvSpPr>
          <p:nvPr>
            <p:ph type="title"/>
          </p:nvPr>
        </p:nvSpPr>
        <p:spPr/>
        <p:txBody>
          <a:bodyPr/>
          <a:lstStyle/>
          <a:p>
            <a:pPr>
              <a:defRPr/>
            </a:pPr>
            <a:r>
              <a:rPr lang="en-US">
                <a:ea typeface="ＭＳ Ｐゴシック" charset="-128"/>
                <a:cs typeface="ＭＳ Ｐゴシック" charset="-128"/>
              </a:rPr>
              <a:t>Warren Weaver (1947)</a:t>
            </a:r>
          </a:p>
        </p:txBody>
      </p:sp>
      <p:pic>
        <p:nvPicPr>
          <p:cNvPr id="64515" name="Picture 3" descr="Warren Weaver">
            <a:extLst>
              <a:ext uri="{FF2B5EF4-FFF2-40B4-BE49-F238E27FC236}">
                <a16:creationId xmlns:a16="http://schemas.microsoft.com/office/drawing/2014/main" id="{6D5C37C7-6BAB-FCD1-4A75-42A4CA20F9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7850" y="4686300"/>
            <a:ext cx="1428750"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16" name="AutoShape 4">
            <a:extLst>
              <a:ext uri="{FF2B5EF4-FFF2-40B4-BE49-F238E27FC236}">
                <a16:creationId xmlns:a16="http://schemas.microsoft.com/office/drawing/2014/main" id="{9DF0D43D-A44E-D072-BABD-860CDAC8168B}"/>
              </a:ext>
            </a:extLst>
          </p:cNvPr>
          <p:cNvSpPr>
            <a:spLocks noChangeArrowheads="1"/>
          </p:cNvSpPr>
          <p:nvPr/>
        </p:nvSpPr>
        <p:spPr bwMode="auto">
          <a:xfrm>
            <a:off x="2514600" y="1447800"/>
            <a:ext cx="6477000" cy="3124200"/>
          </a:xfrm>
          <a:prstGeom prst="cloudCallout">
            <a:avLst>
              <a:gd name="adj1" fmla="val -37477"/>
              <a:gd name="adj2" fmla="val 55384"/>
            </a:avLst>
          </a:prstGeom>
          <a:solidFill>
            <a:schemeClr val="accent1"/>
          </a:solidFill>
          <a:ln w="9525">
            <a:solidFill>
              <a:schemeClr val="tx1"/>
            </a:solidFill>
            <a:round/>
            <a:headEnd/>
            <a:tailEnd/>
          </a:ln>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algn="ctr" eaLnBrk="1" hangingPunct="1"/>
            <a:r>
              <a:rPr lang="en-US" altLang="it-IT" sz="2400"/>
              <a:t>When I look at an article in Russian, I say to myself: This is really written in English, but it has been coded in some strange symbols.  I will now proceed to decode.</a:t>
            </a:r>
            <a:endParaRPr lang="en-US" altLang="it-IT" sz="2400">
              <a:latin typeface="Arial" panose="020B0604020202020204" pitchFamily="34" charset="0"/>
            </a:endParaRPr>
          </a:p>
        </p:txBody>
      </p:sp>
      <p:sp>
        <p:nvSpPr>
          <p:cNvPr id="64517" name="Rectangle 5">
            <a:extLst>
              <a:ext uri="{FF2B5EF4-FFF2-40B4-BE49-F238E27FC236}">
                <a16:creationId xmlns:a16="http://schemas.microsoft.com/office/drawing/2014/main" id="{8471F491-5F6F-EA83-2898-CCBA1BC16356}"/>
              </a:ext>
            </a:extLst>
          </p:cNvPr>
          <p:cNvSpPr>
            <a:spLocks noChangeArrowheads="1"/>
          </p:cNvSpPr>
          <p:nvPr/>
        </p:nvSpPr>
        <p:spPr bwMode="auto">
          <a:xfrm>
            <a:off x="7413625" y="6521450"/>
            <a:ext cx="16192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r>
              <a:rPr lang="en-US" altLang="it-IT">
                <a:latin typeface="Tw Cen MT" panose="020B0602020104020603" pitchFamily="34" charset="77"/>
              </a:rPr>
              <a:t>Kevin Knight slide</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70B0B94D-E943-0F71-2EED-CA311FE15DBF}"/>
              </a:ext>
            </a:extLst>
          </p:cNvPr>
          <p:cNvSpPr>
            <a:spLocks noGrp="1" noChangeArrowheads="1"/>
          </p:cNvSpPr>
          <p:nvPr>
            <p:ph type="title"/>
          </p:nvPr>
        </p:nvSpPr>
        <p:spPr>
          <a:xfrm>
            <a:off x="685800" y="381000"/>
            <a:ext cx="7848600" cy="838200"/>
          </a:xfrm>
        </p:spPr>
        <p:txBody>
          <a:bodyPr/>
          <a:lstStyle/>
          <a:p>
            <a:pPr>
              <a:defRPr/>
            </a:pPr>
            <a:r>
              <a:rPr lang="en-US" dirty="0">
                <a:ea typeface="ＭＳ Ｐゴシック" charset="-128"/>
                <a:cs typeface="ＭＳ Ｐゴシック" charset="-128"/>
              </a:rPr>
              <a:t>Rosetta Stone</a:t>
            </a:r>
          </a:p>
        </p:txBody>
      </p:sp>
      <p:sp>
        <p:nvSpPr>
          <p:cNvPr id="59395" name="Rectangle 3">
            <a:extLst>
              <a:ext uri="{FF2B5EF4-FFF2-40B4-BE49-F238E27FC236}">
                <a16:creationId xmlns:a16="http://schemas.microsoft.com/office/drawing/2014/main" id="{1364DAC4-520D-DD56-AAFA-5B7E03CB340E}"/>
              </a:ext>
            </a:extLst>
          </p:cNvPr>
          <p:cNvSpPr>
            <a:spLocks noGrp="1" noChangeArrowheads="1"/>
          </p:cNvSpPr>
          <p:nvPr>
            <p:ph idx="1"/>
          </p:nvPr>
        </p:nvSpPr>
        <p:spPr/>
        <p:txBody>
          <a:bodyPr/>
          <a:lstStyle/>
          <a:p>
            <a:pPr>
              <a:defRPr/>
            </a:pPr>
            <a:r>
              <a:rPr lang="en-US">
                <a:ea typeface="ＭＳ Ｐゴシック" charset="-128"/>
                <a:cs typeface="ＭＳ Ｐゴシック" charset="-128"/>
              </a:rPr>
              <a:t>Carved in 196 BC</a:t>
            </a:r>
          </a:p>
          <a:p>
            <a:pPr>
              <a:defRPr/>
            </a:pPr>
            <a:r>
              <a:rPr lang="en-US">
                <a:ea typeface="ＭＳ Ｐゴシック" charset="-128"/>
                <a:cs typeface="ＭＳ Ｐゴシック" charset="-128"/>
              </a:rPr>
              <a:t>Found in 1799</a:t>
            </a:r>
          </a:p>
          <a:p>
            <a:pPr>
              <a:defRPr/>
            </a:pPr>
            <a:r>
              <a:rPr lang="en-US">
                <a:ea typeface="ＭＳ Ｐゴシック" charset="-128"/>
                <a:cs typeface="ＭＳ Ｐゴシック" charset="-128"/>
              </a:rPr>
              <a:t>Decoded in 1822</a:t>
            </a:r>
          </a:p>
        </p:txBody>
      </p:sp>
      <p:pic>
        <p:nvPicPr>
          <p:cNvPr id="65540" name="Picture 4" descr="Rosetta_Stone_1">
            <a:extLst>
              <a:ext uri="{FF2B5EF4-FFF2-40B4-BE49-F238E27FC236}">
                <a16:creationId xmlns:a16="http://schemas.microsoft.com/office/drawing/2014/main" id="{94D1AF5D-5565-A621-8648-D3C20022CB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1295400"/>
            <a:ext cx="3581400" cy="533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1" name="Rectangle 5">
            <a:extLst>
              <a:ext uri="{FF2B5EF4-FFF2-40B4-BE49-F238E27FC236}">
                <a16:creationId xmlns:a16="http://schemas.microsoft.com/office/drawing/2014/main" id="{881B979E-C616-5D2C-A271-53A5C4492F35}"/>
              </a:ext>
            </a:extLst>
          </p:cNvPr>
          <p:cNvSpPr>
            <a:spLocks noChangeArrowheads="1"/>
          </p:cNvSpPr>
          <p:nvPr/>
        </p:nvSpPr>
        <p:spPr bwMode="auto">
          <a:xfrm>
            <a:off x="7215188" y="2438400"/>
            <a:ext cx="19288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r>
              <a:rPr lang="en-US" altLang="it-IT"/>
              <a:t>Egyptian hieroglyphs</a:t>
            </a:r>
          </a:p>
        </p:txBody>
      </p:sp>
      <p:sp>
        <p:nvSpPr>
          <p:cNvPr id="65542" name="Rectangle 6">
            <a:extLst>
              <a:ext uri="{FF2B5EF4-FFF2-40B4-BE49-F238E27FC236}">
                <a16:creationId xmlns:a16="http://schemas.microsoft.com/office/drawing/2014/main" id="{96A02E25-62BB-92FC-850F-F9810B5AFCCF}"/>
              </a:ext>
            </a:extLst>
          </p:cNvPr>
          <p:cNvSpPr>
            <a:spLocks noChangeArrowheads="1"/>
          </p:cNvSpPr>
          <p:nvPr/>
        </p:nvSpPr>
        <p:spPr bwMode="auto">
          <a:xfrm>
            <a:off x="7475538" y="3352800"/>
            <a:ext cx="16684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r>
              <a:rPr lang="en-US" altLang="it-IT"/>
              <a:t>Egyptian Demotic</a:t>
            </a:r>
          </a:p>
        </p:txBody>
      </p:sp>
      <p:sp>
        <p:nvSpPr>
          <p:cNvPr id="65543" name="Rectangle 7">
            <a:extLst>
              <a:ext uri="{FF2B5EF4-FFF2-40B4-BE49-F238E27FC236}">
                <a16:creationId xmlns:a16="http://schemas.microsoft.com/office/drawing/2014/main" id="{33E383C6-B0FB-91C5-CCCF-E6A421067BD5}"/>
              </a:ext>
            </a:extLst>
          </p:cNvPr>
          <p:cNvSpPr>
            <a:spLocks noChangeArrowheads="1"/>
          </p:cNvSpPr>
          <p:nvPr/>
        </p:nvSpPr>
        <p:spPr bwMode="auto">
          <a:xfrm>
            <a:off x="7620000" y="4876800"/>
            <a:ext cx="6810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r>
              <a:rPr lang="en-US" altLang="it-IT"/>
              <a:t>Greek</a:t>
            </a:r>
          </a:p>
        </p:txBody>
      </p:sp>
      <p:sp>
        <p:nvSpPr>
          <p:cNvPr id="65544" name="Rectangle 8">
            <a:extLst>
              <a:ext uri="{FF2B5EF4-FFF2-40B4-BE49-F238E27FC236}">
                <a16:creationId xmlns:a16="http://schemas.microsoft.com/office/drawing/2014/main" id="{06B89EED-BA6F-487C-753E-18539F22D88C}"/>
              </a:ext>
            </a:extLst>
          </p:cNvPr>
          <p:cNvSpPr>
            <a:spLocks noChangeArrowheads="1"/>
          </p:cNvSpPr>
          <p:nvPr/>
        </p:nvSpPr>
        <p:spPr bwMode="auto">
          <a:xfrm>
            <a:off x="7413625" y="6521450"/>
            <a:ext cx="16192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r>
              <a:rPr lang="en-US" altLang="it-IT">
                <a:latin typeface="Tw Cen MT" panose="020B0602020104020603" pitchFamily="34" charset="77"/>
              </a:rPr>
              <a:t>Kevin Knight slide</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2FEC7EAA-BF0D-9C09-73DC-18E106AA4F8B}"/>
              </a:ext>
            </a:extLst>
          </p:cNvPr>
          <p:cNvSpPr>
            <a:spLocks noGrp="1" noChangeArrowheads="1"/>
          </p:cNvSpPr>
          <p:nvPr>
            <p:ph type="title"/>
          </p:nvPr>
        </p:nvSpPr>
        <p:spPr>
          <a:xfrm>
            <a:off x="685800" y="457200"/>
            <a:ext cx="8458200" cy="838200"/>
          </a:xfrm>
        </p:spPr>
        <p:txBody>
          <a:bodyPr/>
          <a:lstStyle/>
          <a:p>
            <a:pPr>
              <a:defRPr/>
            </a:pPr>
            <a:r>
              <a:rPr lang="en-US" sz="4000" dirty="0">
                <a:ea typeface="ＭＳ Ｐゴシック" charset="-128"/>
                <a:cs typeface="ＭＳ Ｐゴシック" charset="-128"/>
              </a:rPr>
              <a:t>Centauri/</a:t>
            </a:r>
            <a:r>
              <a:rPr lang="en-US" sz="4000" dirty="0" err="1">
                <a:ea typeface="ＭＳ Ｐゴシック" charset="-128"/>
                <a:cs typeface="ＭＳ Ｐゴシック" charset="-128"/>
              </a:rPr>
              <a:t>Arcturan</a:t>
            </a:r>
            <a:r>
              <a:rPr lang="en-US" sz="4000" dirty="0">
                <a:ea typeface="ＭＳ Ｐゴシック" charset="-128"/>
                <a:cs typeface="ＭＳ Ｐゴシック" charset="-128"/>
              </a:rPr>
              <a:t> [Knight, 1997]</a:t>
            </a:r>
            <a:endParaRPr lang="en-US" sz="6000" dirty="0">
              <a:ea typeface="ＭＳ Ｐゴシック" charset="-128"/>
              <a:cs typeface="ＭＳ Ｐゴシック" charset="-128"/>
            </a:endParaRPr>
          </a:p>
        </p:txBody>
      </p:sp>
      <p:sp>
        <p:nvSpPr>
          <p:cNvPr id="66563" name="Text Box 3">
            <a:extLst>
              <a:ext uri="{FF2B5EF4-FFF2-40B4-BE49-F238E27FC236}">
                <a16:creationId xmlns:a16="http://schemas.microsoft.com/office/drawing/2014/main" id="{7F2E376F-4CB2-3389-61CB-0F200B959D3A}"/>
              </a:ext>
            </a:extLst>
          </p:cNvPr>
          <p:cNvSpPr txBox="1">
            <a:spLocks noChangeArrowheads="1"/>
          </p:cNvSpPr>
          <p:nvPr/>
        </p:nvSpPr>
        <p:spPr bwMode="auto">
          <a:xfrm>
            <a:off x="838200" y="2362200"/>
            <a:ext cx="46386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r>
              <a:rPr lang="en-US" altLang="it-IT" sz="1800">
                <a:solidFill>
                  <a:schemeClr val="tx2"/>
                </a:solidFill>
                <a:latin typeface="Arial" panose="020B0604020202020204" pitchFamily="34" charset="0"/>
              </a:rPr>
              <a:t>Your assignment, translate this to Arcturan: </a:t>
            </a:r>
          </a:p>
          <a:p>
            <a:pPr eaLnBrk="1" hangingPunct="1"/>
            <a:r>
              <a:rPr lang="en-US" altLang="it-IT" sz="1800">
                <a:solidFill>
                  <a:schemeClr val="tx2"/>
                </a:solidFill>
                <a:latin typeface="Arial" panose="020B0604020202020204" pitchFamily="34" charset="0"/>
              </a:rPr>
              <a:t>   </a:t>
            </a:r>
            <a:r>
              <a:rPr lang="en-US" altLang="it-IT">
                <a:solidFill>
                  <a:schemeClr val="tx2"/>
                </a:solidFill>
              </a:rPr>
              <a:t>farok crrrok hihok yorok clok kantok ok-yurp</a:t>
            </a:r>
          </a:p>
        </p:txBody>
      </p:sp>
      <p:sp>
        <p:nvSpPr>
          <p:cNvPr id="66564" name="Rectangle 4">
            <a:extLst>
              <a:ext uri="{FF2B5EF4-FFF2-40B4-BE49-F238E27FC236}">
                <a16:creationId xmlns:a16="http://schemas.microsoft.com/office/drawing/2014/main" id="{D7F4A407-E09F-845C-EEAB-E46DEC4F4279}"/>
              </a:ext>
            </a:extLst>
          </p:cNvPr>
          <p:cNvSpPr>
            <a:spLocks noChangeArrowheads="1"/>
          </p:cNvSpPr>
          <p:nvPr/>
        </p:nvSpPr>
        <p:spPr bwMode="auto">
          <a:xfrm>
            <a:off x="7391400" y="6521450"/>
            <a:ext cx="16192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r>
              <a:rPr lang="en-US" altLang="it-IT">
                <a:latin typeface="Tw Cen MT" panose="020B0602020104020603" pitchFamily="34" charset="77"/>
              </a:rPr>
              <a:t>Kevin Knight slide</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F2AC2AE0-4869-F3B9-8DF7-B62505A8A414}"/>
              </a:ext>
            </a:extLst>
          </p:cNvPr>
          <p:cNvSpPr>
            <a:spLocks noGrp="1" noChangeArrowheads="1"/>
          </p:cNvSpPr>
          <p:nvPr>
            <p:ph type="title"/>
          </p:nvPr>
        </p:nvSpPr>
        <p:spPr>
          <a:xfrm>
            <a:off x="685800" y="457200"/>
            <a:ext cx="8458200" cy="838200"/>
          </a:xfrm>
        </p:spPr>
        <p:txBody>
          <a:bodyPr/>
          <a:lstStyle/>
          <a:p>
            <a:pPr>
              <a:defRPr/>
            </a:pPr>
            <a:r>
              <a:rPr lang="en-US" sz="2800" dirty="0">
                <a:ea typeface="ＭＳ Ｐゴシック" charset="-128"/>
                <a:cs typeface="ＭＳ Ｐゴシック" charset="-128"/>
              </a:rPr>
              <a:t>Centauri/</a:t>
            </a:r>
            <a:r>
              <a:rPr lang="en-US" sz="2800" dirty="0" err="1">
                <a:ea typeface="ＭＳ Ｐゴシック" charset="-128"/>
                <a:cs typeface="ＭＳ Ｐゴシック" charset="-128"/>
              </a:rPr>
              <a:t>Arcturan</a:t>
            </a:r>
            <a:r>
              <a:rPr lang="en-US" sz="2800" dirty="0">
                <a:ea typeface="ＭＳ Ｐゴシック" charset="-128"/>
                <a:cs typeface="ＭＳ Ｐゴシック" charset="-128"/>
              </a:rPr>
              <a:t> [Knight, 1997]</a:t>
            </a:r>
            <a:endParaRPr lang="en-US" dirty="0">
              <a:ea typeface="ＭＳ Ｐゴシック" charset="-128"/>
              <a:cs typeface="ＭＳ Ｐゴシック" charset="-128"/>
            </a:endParaRPr>
          </a:p>
        </p:txBody>
      </p:sp>
      <p:grpSp>
        <p:nvGrpSpPr>
          <p:cNvPr id="67587" name="Group 5">
            <a:extLst>
              <a:ext uri="{FF2B5EF4-FFF2-40B4-BE49-F238E27FC236}">
                <a16:creationId xmlns:a16="http://schemas.microsoft.com/office/drawing/2014/main" id="{35F5E6EE-3EDA-E7D9-F428-2C2D0BDA693F}"/>
              </a:ext>
            </a:extLst>
          </p:cNvPr>
          <p:cNvGrpSpPr>
            <a:grpSpLocks/>
          </p:cNvGrpSpPr>
          <p:nvPr/>
        </p:nvGrpSpPr>
        <p:grpSpPr bwMode="auto">
          <a:xfrm>
            <a:off x="744538" y="1612900"/>
            <a:ext cx="3822700" cy="922338"/>
            <a:chOff x="0" y="0"/>
            <a:chExt cx="1599" cy="633"/>
          </a:xfrm>
        </p:grpSpPr>
        <p:sp>
          <p:nvSpPr>
            <p:cNvPr id="67622" name="Rectangle 6">
              <a:extLst>
                <a:ext uri="{FF2B5EF4-FFF2-40B4-BE49-F238E27FC236}">
                  <a16:creationId xmlns:a16="http://schemas.microsoft.com/office/drawing/2014/main" id="{6B756B56-8409-F1A8-1198-D683904DB365}"/>
                </a:ext>
              </a:extLst>
            </p:cNvPr>
            <p:cNvSpPr>
              <a:spLocks noChangeArrowheads="1"/>
            </p:cNvSpPr>
            <p:nvPr/>
          </p:nvSpPr>
          <p:spPr bwMode="auto">
            <a:xfrm>
              <a:off x="43" y="0"/>
              <a:ext cx="1513"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1a. ok-voon ororok sprok .</a:t>
              </a:r>
            </a:p>
            <a:p>
              <a:r>
                <a:rPr lang="en-US" altLang="it-IT">
                  <a:cs typeface="Times New Roman" panose="02020603050405020304" pitchFamily="18" charset="0"/>
                </a:rPr>
                <a:t>1b. at-voon bichat dat .</a:t>
              </a:r>
            </a:p>
            <a:p>
              <a:endParaRPr lang="en-US" altLang="it-IT" sz="3200"/>
            </a:p>
          </p:txBody>
        </p:sp>
        <p:sp>
          <p:nvSpPr>
            <p:cNvPr id="67623" name="Rectangle 7">
              <a:extLst>
                <a:ext uri="{FF2B5EF4-FFF2-40B4-BE49-F238E27FC236}">
                  <a16:creationId xmlns:a16="http://schemas.microsoft.com/office/drawing/2014/main" id="{F0E004A9-C686-359C-ACB6-C14E95608AD6}"/>
                </a:ext>
              </a:extLst>
            </p:cNvPr>
            <p:cNvSpPr>
              <a:spLocks noChangeArrowheads="1"/>
            </p:cNvSpPr>
            <p:nvPr/>
          </p:nvSpPr>
          <p:spPr bwMode="auto">
            <a:xfrm>
              <a:off x="0" y="0"/>
              <a:ext cx="1599" cy="63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nvGrpSpPr>
          <p:cNvPr id="67588" name="Group 8">
            <a:extLst>
              <a:ext uri="{FF2B5EF4-FFF2-40B4-BE49-F238E27FC236}">
                <a16:creationId xmlns:a16="http://schemas.microsoft.com/office/drawing/2014/main" id="{1769372C-FB65-C1A9-CDBA-0EE9A826B2E4}"/>
              </a:ext>
            </a:extLst>
          </p:cNvPr>
          <p:cNvGrpSpPr>
            <a:grpSpLocks/>
          </p:cNvGrpSpPr>
          <p:nvPr/>
        </p:nvGrpSpPr>
        <p:grpSpPr bwMode="auto">
          <a:xfrm>
            <a:off x="4567238" y="1612900"/>
            <a:ext cx="4500562" cy="922338"/>
            <a:chOff x="1599" y="0"/>
            <a:chExt cx="1882" cy="633"/>
          </a:xfrm>
        </p:grpSpPr>
        <p:sp>
          <p:nvSpPr>
            <p:cNvPr id="67620" name="Rectangle 9">
              <a:extLst>
                <a:ext uri="{FF2B5EF4-FFF2-40B4-BE49-F238E27FC236}">
                  <a16:creationId xmlns:a16="http://schemas.microsoft.com/office/drawing/2014/main" id="{F44F8F8D-8EAA-F4E1-3CFF-428BFE05C239}"/>
                </a:ext>
              </a:extLst>
            </p:cNvPr>
            <p:cNvSpPr>
              <a:spLocks noChangeArrowheads="1"/>
            </p:cNvSpPr>
            <p:nvPr/>
          </p:nvSpPr>
          <p:spPr bwMode="auto">
            <a:xfrm>
              <a:off x="1642" y="0"/>
              <a:ext cx="1796"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7a. lalok farok ororok lalok sprok izok enemok .</a:t>
              </a:r>
            </a:p>
            <a:p>
              <a:r>
                <a:rPr lang="en-US" altLang="it-IT">
                  <a:cs typeface="Times New Roman" panose="02020603050405020304" pitchFamily="18" charset="0"/>
                </a:rPr>
                <a:t>7b. wat jjat bichat wat dat vat eneat .</a:t>
              </a:r>
            </a:p>
            <a:p>
              <a:endParaRPr lang="en-US" altLang="it-IT" sz="3200"/>
            </a:p>
          </p:txBody>
        </p:sp>
        <p:sp>
          <p:nvSpPr>
            <p:cNvPr id="67621" name="Rectangle 10">
              <a:extLst>
                <a:ext uri="{FF2B5EF4-FFF2-40B4-BE49-F238E27FC236}">
                  <a16:creationId xmlns:a16="http://schemas.microsoft.com/office/drawing/2014/main" id="{06D5E9A9-B88E-24D7-7727-A9D7A194C0A5}"/>
                </a:ext>
              </a:extLst>
            </p:cNvPr>
            <p:cNvSpPr>
              <a:spLocks noChangeArrowheads="1"/>
            </p:cNvSpPr>
            <p:nvPr/>
          </p:nvSpPr>
          <p:spPr bwMode="auto">
            <a:xfrm>
              <a:off x="1599" y="0"/>
              <a:ext cx="1882" cy="63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nvGrpSpPr>
          <p:cNvPr id="67589" name="Group 11">
            <a:extLst>
              <a:ext uri="{FF2B5EF4-FFF2-40B4-BE49-F238E27FC236}">
                <a16:creationId xmlns:a16="http://schemas.microsoft.com/office/drawing/2014/main" id="{A918D920-BFCB-9A3E-3144-AC0E317A1DF5}"/>
              </a:ext>
            </a:extLst>
          </p:cNvPr>
          <p:cNvGrpSpPr>
            <a:grpSpLocks/>
          </p:cNvGrpSpPr>
          <p:nvPr/>
        </p:nvGrpSpPr>
        <p:grpSpPr bwMode="auto">
          <a:xfrm>
            <a:off x="744538" y="2535238"/>
            <a:ext cx="3822700" cy="922337"/>
            <a:chOff x="0" y="633"/>
            <a:chExt cx="1599" cy="633"/>
          </a:xfrm>
        </p:grpSpPr>
        <p:sp>
          <p:nvSpPr>
            <p:cNvPr id="67618" name="Rectangle 12">
              <a:extLst>
                <a:ext uri="{FF2B5EF4-FFF2-40B4-BE49-F238E27FC236}">
                  <a16:creationId xmlns:a16="http://schemas.microsoft.com/office/drawing/2014/main" id="{6C7A070F-E4F1-FA7D-F4DB-04762CA65FAE}"/>
                </a:ext>
              </a:extLst>
            </p:cNvPr>
            <p:cNvSpPr>
              <a:spLocks noChangeArrowheads="1"/>
            </p:cNvSpPr>
            <p:nvPr/>
          </p:nvSpPr>
          <p:spPr bwMode="auto">
            <a:xfrm>
              <a:off x="43" y="633"/>
              <a:ext cx="1513"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2a. ok-drubel ok-voon anok plok sprok .</a:t>
              </a:r>
            </a:p>
            <a:p>
              <a:r>
                <a:rPr lang="en-US" altLang="it-IT">
                  <a:cs typeface="Times New Roman" panose="02020603050405020304" pitchFamily="18" charset="0"/>
                </a:rPr>
                <a:t>2b. at-drubel at-voon pippat rrat dat .</a:t>
              </a:r>
            </a:p>
            <a:p>
              <a:endParaRPr lang="en-US" altLang="it-IT" sz="3200"/>
            </a:p>
          </p:txBody>
        </p:sp>
        <p:sp>
          <p:nvSpPr>
            <p:cNvPr id="67619" name="Rectangle 13">
              <a:extLst>
                <a:ext uri="{FF2B5EF4-FFF2-40B4-BE49-F238E27FC236}">
                  <a16:creationId xmlns:a16="http://schemas.microsoft.com/office/drawing/2014/main" id="{BCD2C14E-B939-E06A-1002-DDC6FBEC654A}"/>
                </a:ext>
              </a:extLst>
            </p:cNvPr>
            <p:cNvSpPr>
              <a:spLocks noChangeArrowheads="1"/>
            </p:cNvSpPr>
            <p:nvPr/>
          </p:nvSpPr>
          <p:spPr bwMode="auto">
            <a:xfrm>
              <a:off x="0" y="633"/>
              <a:ext cx="1599" cy="63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nvGrpSpPr>
          <p:cNvPr id="67590" name="Group 14">
            <a:extLst>
              <a:ext uri="{FF2B5EF4-FFF2-40B4-BE49-F238E27FC236}">
                <a16:creationId xmlns:a16="http://schemas.microsoft.com/office/drawing/2014/main" id="{76BC25CC-896A-BF56-64CC-6FAF2EC339C0}"/>
              </a:ext>
            </a:extLst>
          </p:cNvPr>
          <p:cNvGrpSpPr>
            <a:grpSpLocks/>
          </p:cNvGrpSpPr>
          <p:nvPr/>
        </p:nvGrpSpPr>
        <p:grpSpPr bwMode="auto">
          <a:xfrm>
            <a:off x="4567238" y="2535238"/>
            <a:ext cx="4500562" cy="922337"/>
            <a:chOff x="1599" y="633"/>
            <a:chExt cx="1882" cy="633"/>
          </a:xfrm>
        </p:grpSpPr>
        <p:sp>
          <p:nvSpPr>
            <p:cNvPr id="67616" name="Rectangle 15">
              <a:extLst>
                <a:ext uri="{FF2B5EF4-FFF2-40B4-BE49-F238E27FC236}">
                  <a16:creationId xmlns:a16="http://schemas.microsoft.com/office/drawing/2014/main" id="{E6E4A22A-D6AC-6460-CCBB-7980F5A9C8BC}"/>
                </a:ext>
              </a:extLst>
            </p:cNvPr>
            <p:cNvSpPr>
              <a:spLocks noChangeArrowheads="1"/>
            </p:cNvSpPr>
            <p:nvPr/>
          </p:nvSpPr>
          <p:spPr bwMode="auto">
            <a:xfrm>
              <a:off x="1642" y="633"/>
              <a:ext cx="1796"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8a. lalok brok anok plok nok .</a:t>
              </a:r>
            </a:p>
            <a:p>
              <a:r>
                <a:rPr lang="en-US" altLang="it-IT">
                  <a:cs typeface="Times New Roman" panose="02020603050405020304" pitchFamily="18" charset="0"/>
                </a:rPr>
                <a:t>8b. iat lat pippat rrat nnat .</a:t>
              </a:r>
            </a:p>
            <a:p>
              <a:endParaRPr lang="en-US" altLang="it-IT" sz="3200"/>
            </a:p>
          </p:txBody>
        </p:sp>
        <p:sp>
          <p:nvSpPr>
            <p:cNvPr id="67617" name="Rectangle 16">
              <a:extLst>
                <a:ext uri="{FF2B5EF4-FFF2-40B4-BE49-F238E27FC236}">
                  <a16:creationId xmlns:a16="http://schemas.microsoft.com/office/drawing/2014/main" id="{BBB3D73C-06AF-3FFF-97BE-929F2CEB93BE}"/>
                </a:ext>
              </a:extLst>
            </p:cNvPr>
            <p:cNvSpPr>
              <a:spLocks noChangeArrowheads="1"/>
            </p:cNvSpPr>
            <p:nvPr/>
          </p:nvSpPr>
          <p:spPr bwMode="auto">
            <a:xfrm>
              <a:off x="1599" y="633"/>
              <a:ext cx="1882" cy="63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nvGrpSpPr>
          <p:cNvPr id="67591" name="Group 17">
            <a:extLst>
              <a:ext uri="{FF2B5EF4-FFF2-40B4-BE49-F238E27FC236}">
                <a16:creationId xmlns:a16="http://schemas.microsoft.com/office/drawing/2014/main" id="{9EB6C9AA-BF62-B67B-35B5-BFD06E3F7D68}"/>
              </a:ext>
            </a:extLst>
          </p:cNvPr>
          <p:cNvGrpSpPr>
            <a:grpSpLocks/>
          </p:cNvGrpSpPr>
          <p:nvPr/>
        </p:nvGrpSpPr>
        <p:grpSpPr bwMode="auto">
          <a:xfrm>
            <a:off x="744538" y="3457575"/>
            <a:ext cx="3822700" cy="754063"/>
            <a:chOff x="0" y="1266"/>
            <a:chExt cx="1599" cy="518"/>
          </a:xfrm>
        </p:grpSpPr>
        <p:sp>
          <p:nvSpPr>
            <p:cNvPr id="67614" name="Rectangle 18">
              <a:extLst>
                <a:ext uri="{FF2B5EF4-FFF2-40B4-BE49-F238E27FC236}">
                  <a16:creationId xmlns:a16="http://schemas.microsoft.com/office/drawing/2014/main" id="{AACA66D2-836B-59F1-93CF-3569D5DB31A2}"/>
                </a:ext>
              </a:extLst>
            </p:cNvPr>
            <p:cNvSpPr>
              <a:spLocks noChangeArrowheads="1"/>
            </p:cNvSpPr>
            <p:nvPr/>
          </p:nvSpPr>
          <p:spPr bwMode="auto">
            <a:xfrm>
              <a:off x="43" y="1266"/>
              <a:ext cx="151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3a. erok sprok izok hihok ghirok .</a:t>
              </a:r>
            </a:p>
            <a:p>
              <a:r>
                <a:rPr lang="en-US" altLang="it-IT">
                  <a:cs typeface="Times New Roman" panose="02020603050405020304" pitchFamily="18" charset="0"/>
                </a:rPr>
                <a:t>3b. totat dat arrat vat hilat .</a:t>
              </a:r>
            </a:p>
            <a:p>
              <a:endParaRPr lang="en-US" altLang="it-IT" sz="3200"/>
            </a:p>
          </p:txBody>
        </p:sp>
        <p:sp>
          <p:nvSpPr>
            <p:cNvPr id="67615" name="Rectangle 19">
              <a:extLst>
                <a:ext uri="{FF2B5EF4-FFF2-40B4-BE49-F238E27FC236}">
                  <a16:creationId xmlns:a16="http://schemas.microsoft.com/office/drawing/2014/main" id="{653AAE9E-B170-B372-6E4D-718F55933845}"/>
                </a:ext>
              </a:extLst>
            </p:cNvPr>
            <p:cNvSpPr>
              <a:spLocks noChangeArrowheads="1"/>
            </p:cNvSpPr>
            <p:nvPr/>
          </p:nvSpPr>
          <p:spPr bwMode="auto">
            <a:xfrm>
              <a:off x="0" y="1266"/>
              <a:ext cx="1599"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nvGrpSpPr>
          <p:cNvPr id="67592" name="Group 20">
            <a:extLst>
              <a:ext uri="{FF2B5EF4-FFF2-40B4-BE49-F238E27FC236}">
                <a16:creationId xmlns:a16="http://schemas.microsoft.com/office/drawing/2014/main" id="{5805A722-695B-3C8D-2D03-58D7A59882BB}"/>
              </a:ext>
            </a:extLst>
          </p:cNvPr>
          <p:cNvGrpSpPr>
            <a:grpSpLocks/>
          </p:cNvGrpSpPr>
          <p:nvPr/>
        </p:nvGrpSpPr>
        <p:grpSpPr bwMode="auto">
          <a:xfrm>
            <a:off x="4567238" y="3457575"/>
            <a:ext cx="4500562" cy="754063"/>
            <a:chOff x="1599" y="1266"/>
            <a:chExt cx="1882" cy="518"/>
          </a:xfrm>
        </p:grpSpPr>
        <p:sp>
          <p:nvSpPr>
            <p:cNvPr id="67612" name="Rectangle 21">
              <a:extLst>
                <a:ext uri="{FF2B5EF4-FFF2-40B4-BE49-F238E27FC236}">
                  <a16:creationId xmlns:a16="http://schemas.microsoft.com/office/drawing/2014/main" id="{B3DA6B21-88AA-3A9B-11DD-98C1E8FA23E9}"/>
                </a:ext>
              </a:extLst>
            </p:cNvPr>
            <p:cNvSpPr>
              <a:spLocks noChangeArrowheads="1"/>
            </p:cNvSpPr>
            <p:nvPr/>
          </p:nvSpPr>
          <p:spPr bwMode="auto">
            <a:xfrm>
              <a:off x="1642" y="1266"/>
              <a:ext cx="179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9a. wiwok nok izok kantok ok-yurp .</a:t>
              </a:r>
            </a:p>
            <a:p>
              <a:r>
                <a:rPr lang="en-US" altLang="it-IT">
                  <a:cs typeface="Times New Roman" panose="02020603050405020304" pitchFamily="18" charset="0"/>
                </a:rPr>
                <a:t>9b. totat nnat quat oloat at-yurp .</a:t>
              </a:r>
            </a:p>
            <a:p>
              <a:endParaRPr lang="en-US" altLang="it-IT" sz="3200"/>
            </a:p>
          </p:txBody>
        </p:sp>
        <p:sp>
          <p:nvSpPr>
            <p:cNvPr id="67613" name="Rectangle 22">
              <a:extLst>
                <a:ext uri="{FF2B5EF4-FFF2-40B4-BE49-F238E27FC236}">
                  <a16:creationId xmlns:a16="http://schemas.microsoft.com/office/drawing/2014/main" id="{96A88C3C-2C22-B61D-AE40-668EB5735F44}"/>
                </a:ext>
              </a:extLst>
            </p:cNvPr>
            <p:cNvSpPr>
              <a:spLocks noChangeArrowheads="1"/>
            </p:cNvSpPr>
            <p:nvPr/>
          </p:nvSpPr>
          <p:spPr bwMode="auto">
            <a:xfrm>
              <a:off x="1599" y="1266"/>
              <a:ext cx="1882"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nvGrpSpPr>
          <p:cNvPr id="67593" name="Group 23">
            <a:extLst>
              <a:ext uri="{FF2B5EF4-FFF2-40B4-BE49-F238E27FC236}">
                <a16:creationId xmlns:a16="http://schemas.microsoft.com/office/drawing/2014/main" id="{B167C59A-D35C-0CB1-65C3-D833DB52055A}"/>
              </a:ext>
            </a:extLst>
          </p:cNvPr>
          <p:cNvGrpSpPr>
            <a:grpSpLocks/>
          </p:cNvGrpSpPr>
          <p:nvPr/>
        </p:nvGrpSpPr>
        <p:grpSpPr bwMode="auto">
          <a:xfrm>
            <a:off x="744538" y="4211638"/>
            <a:ext cx="3822700" cy="755650"/>
            <a:chOff x="0" y="1784"/>
            <a:chExt cx="1599" cy="518"/>
          </a:xfrm>
        </p:grpSpPr>
        <p:sp>
          <p:nvSpPr>
            <p:cNvPr id="67610" name="Rectangle 24">
              <a:extLst>
                <a:ext uri="{FF2B5EF4-FFF2-40B4-BE49-F238E27FC236}">
                  <a16:creationId xmlns:a16="http://schemas.microsoft.com/office/drawing/2014/main" id="{4097C0AE-1374-3B3D-5572-CFE77BD2EEBF}"/>
                </a:ext>
              </a:extLst>
            </p:cNvPr>
            <p:cNvSpPr>
              <a:spLocks noChangeArrowheads="1"/>
            </p:cNvSpPr>
            <p:nvPr/>
          </p:nvSpPr>
          <p:spPr bwMode="auto">
            <a:xfrm>
              <a:off x="43" y="1784"/>
              <a:ext cx="151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4a. ok-voon anok drok brok jok .</a:t>
              </a:r>
            </a:p>
            <a:p>
              <a:r>
                <a:rPr lang="en-US" altLang="it-IT">
                  <a:cs typeface="Times New Roman" panose="02020603050405020304" pitchFamily="18" charset="0"/>
                </a:rPr>
                <a:t>4b. at-voon krat pippat sat lat .</a:t>
              </a:r>
            </a:p>
            <a:p>
              <a:endParaRPr lang="en-US" altLang="it-IT">
                <a:cs typeface="Times New Roman" panose="02020603050405020304" pitchFamily="18" charset="0"/>
              </a:endParaRPr>
            </a:p>
            <a:p>
              <a:endParaRPr lang="en-US" altLang="it-IT" sz="3200"/>
            </a:p>
          </p:txBody>
        </p:sp>
        <p:sp>
          <p:nvSpPr>
            <p:cNvPr id="67611" name="Rectangle 25">
              <a:extLst>
                <a:ext uri="{FF2B5EF4-FFF2-40B4-BE49-F238E27FC236}">
                  <a16:creationId xmlns:a16="http://schemas.microsoft.com/office/drawing/2014/main" id="{E6EFDCC9-2239-A60B-9143-C8F1664A69B2}"/>
                </a:ext>
              </a:extLst>
            </p:cNvPr>
            <p:cNvSpPr>
              <a:spLocks noChangeArrowheads="1"/>
            </p:cNvSpPr>
            <p:nvPr/>
          </p:nvSpPr>
          <p:spPr bwMode="auto">
            <a:xfrm>
              <a:off x="0" y="1784"/>
              <a:ext cx="1599"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nvGrpSpPr>
          <p:cNvPr id="67594" name="Group 26">
            <a:extLst>
              <a:ext uri="{FF2B5EF4-FFF2-40B4-BE49-F238E27FC236}">
                <a16:creationId xmlns:a16="http://schemas.microsoft.com/office/drawing/2014/main" id="{8CD76CCF-66A2-51CC-3C87-D7396907F874}"/>
              </a:ext>
            </a:extLst>
          </p:cNvPr>
          <p:cNvGrpSpPr>
            <a:grpSpLocks/>
          </p:cNvGrpSpPr>
          <p:nvPr/>
        </p:nvGrpSpPr>
        <p:grpSpPr bwMode="auto">
          <a:xfrm>
            <a:off x="4567238" y="4211638"/>
            <a:ext cx="4500562" cy="755650"/>
            <a:chOff x="1599" y="1784"/>
            <a:chExt cx="1882" cy="518"/>
          </a:xfrm>
        </p:grpSpPr>
        <p:sp>
          <p:nvSpPr>
            <p:cNvPr id="67608" name="Rectangle 27">
              <a:extLst>
                <a:ext uri="{FF2B5EF4-FFF2-40B4-BE49-F238E27FC236}">
                  <a16:creationId xmlns:a16="http://schemas.microsoft.com/office/drawing/2014/main" id="{392360A5-F2BD-AD17-94A4-8BD2CC9AF4C2}"/>
                </a:ext>
              </a:extLst>
            </p:cNvPr>
            <p:cNvSpPr>
              <a:spLocks noChangeArrowheads="1"/>
            </p:cNvSpPr>
            <p:nvPr/>
          </p:nvSpPr>
          <p:spPr bwMode="auto">
            <a:xfrm>
              <a:off x="1642" y="1784"/>
              <a:ext cx="179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10a. lalok mok nok yorok ghirok clok .</a:t>
              </a:r>
            </a:p>
            <a:p>
              <a:r>
                <a:rPr lang="en-US" altLang="it-IT">
                  <a:cs typeface="Times New Roman" panose="02020603050405020304" pitchFamily="18" charset="0"/>
                </a:rPr>
                <a:t>10b. wat nnat gat mat bat hilat .</a:t>
              </a:r>
            </a:p>
            <a:p>
              <a:endParaRPr lang="en-US" altLang="it-IT" sz="3200"/>
            </a:p>
          </p:txBody>
        </p:sp>
        <p:sp>
          <p:nvSpPr>
            <p:cNvPr id="67609" name="Rectangle 28">
              <a:extLst>
                <a:ext uri="{FF2B5EF4-FFF2-40B4-BE49-F238E27FC236}">
                  <a16:creationId xmlns:a16="http://schemas.microsoft.com/office/drawing/2014/main" id="{D1105672-4EE6-EA0B-47B4-5116C0C01EDB}"/>
                </a:ext>
              </a:extLst>
            </p:cNvPr>
            <p:cNvSpPr>
              <a:spLocks noChangeArrowheads="1"/>
            </p:cNvSpPr>
            <p:nvPr/>
          </p:nvSpPr>
          <p:spPr bwMode="auto">
            <a:xfrm>
              <a:off x="1599" y="1784"/>
              <a:ext cx="1882"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nvGrpSpPr>
          <p:cNvPr id="67595" name="Group 29">
            <a:extLst>
              <a:ext uri="{FF2B5EF4-FFF2-40B4-BE49-F238E27FC236}">
                <a16:creationId xmlns:a16="http://schemas.microsoft.com/office/drawing/2014/main" id="{B7119B7D-6115-2C10-C7A5-AB63A463D80A}"/>
              </a:ext>
            </a:extLst>
          </p:cNvPr>
          <p:cNvGrpSpPr>
            <a:grpSpLocks/>
          </p:cNvGrpSpPr>
          <p:nvPr/>
        </p:nvGrpSpPr>
        <p:grpSpPr bwMode="auto">
          <a:xfrm>
            <a:off x="744538" y="4967288"/>
            <a:ext cx="3822700" cy="754062"/>
            <a:chOff x="0" y="2302"/>
            <a:chExt cx="1599" cy="518"/>
          </a:xfrm>
        </p:grpSpPr>
        <p:sp>
          <p:nvSpPr>
            <p:cNvPr id="67606" name="Rectangle 30">
              <a:extLst>
                <a:ext uri="{FF2B5EF4-FFF2-40B4-BE49-F238E27FC236}">
                  <a16:creationId xmlns:a16="http://schemas.microsoft.com/office/drawing/2014/main" id="{96060A15-16D5-0241-6274-6AE8E91A130F}"/>
                </a:ext>
              </a:extLst>
            </p:cNvPr>
            <p:cNvSpPr>
              <a:spLocks noChangeArrowheads="1"/>
            </p:cNvSpPr>
            <p:nvPr/>
          </p:nvSpPr>
          <p:spPr bwMode="auto">
            <a:xfrm>
              <a:off x="43" y="2302"/>
              <a:ext cx="151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5a. wiwok farok izok stok .</a:t>
              </a:r>
            </a:p>
            <a:p>
              <a:r>
                <a:rPr lang="en-US" altLang="it-IT">
                  <a:cs typeface="Times New Roman" panose="02020603050405020304" pitchFamily="18" charset="0"/>
                </a:rPr>
                <a:t>5b. totat jjat quat cat .</a:t>
              </a:r>
            </a:p>
            <a:p>
              <a:endParaRPr lang="en-US" altLang="it-IT" sz="3200"/>
            </a:p>
          </p:txBody>
        </p:sp>
        <p:sp>
          <p:nvSpPr>
            <p:cNvPr id="67607" name="Rectangle 31">
              <a:extLst>
                <a:ext uri="{FF2B5EF4-FFF2-40B4-BE49-F238E27FC236}">
                  <a16:creationId xmlns:a16="http://schemas.microsoft.com/office/drawing/2014/main" id="{910B23DD-8C6E-76BF-3C6F-6C625B6CD1D3}"/>
                </a:ext>
              </a:extLst>
            </p:cNvPr>
            <p:cNvSpPr>
              <a:spLocks noChangeArrowheads="1"/>
            </p:cNvSpPr>
            <p:nvPr/>
          </p:nvSpPr>
          <p:spPr bwMode="auto">
            <a:xfrm>
              <a:off x="0" y="2302"/>
              <a:ext cx="1599"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nvGrpSpPr>
          <p:cNvPr id="67596" name="Group 32">
            <a:extLst>
              <a:ext uri="{FF2B5EF4-FFF2-40B4-BE49-F238E27FC236}">
                <a16:creationId xmlns:a16="http://schemas.microsoft.com/office/drawing/2014/main" id="{57853E3E-16F0-4C7D-CD20-4448792801E6}"/>
              </a:ext>
            </a:extLst>
          </p:cNvPr>
          <p:cNvGrpSpPr>
            <a:grpSpLocks/>
          </p:cNvGrpSpPr>
          <p:nvPr/>
        </p:nvGrpSpPr>
        <p:grpSpPr bwMode="auto">
          <a:xfrm>
            <a:off x="4567238" y="4967288"/>
            <a:ext cx="4500562" cy="754062"/>
            <a:chOff x="1599" y="2302"/>
            <a:chExt cx="1882" cy="518"/>
          </a:xfrm>
        </p:grpSpPr>
        <p:sp>
          <p:nvSpPr>
            <p:cNvPr id="67604" name="Rectangle 33">
              <a:extLst>
                <a:ext uri="{FF2B5EF4-FFF2-40B4-BE49-F238E27FC236}">
                  <a16:creationId xmlns:a16="http://schemas.microsoft.com/office/drawing/2014/main" id="{B849C4F9-631F-36CB-A84C-763B71DAA1BF}"/>
                </a:ext>
              </a:extLst>
            </p:cNvPr>
            <p:cNvSpPr>
              <a:spLocks noChangeArrowheads="1"/>
            </p:cNvSpPr>
            <p:nvPr/>
          </p:nvSpPr>
          <p:spPr bwMode="auto">
            <a:xfrm>
              <a:off x="1642" y="2302"/>
              <a:ext cx="179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11a. lalok nok crrrok hihok yorok zanzanok .</a:t>
              </a:r>
            </a:p>
            <a:p>
              <a:r>
                <a:rPr lang="en-US" altLang="it-IT">
                  <a:cs typeface="Times New Roman" panose="02020603050405020304" pitchFamily="18" charset="0"/>
                </a:rPr>
                <a:t>11b. wat nnat arrat mat zanzanat .</a:t>
              </a:r>
            </a:p>
            <a:p>
              <a:endParaRPr lang="en-US" altLang="it-IT" sz="3200"/>
            </a:p>
          </p:txBody>
        </p:sp>
        <p:sp>
          <p:nvSpPr>
            <p:cNvPr id="67605" name="Rectangle 34">
              <a:extLst>
                <a:ext uri="{FF2B5EF4-FFF2-40B4-BE49-F238E27FC236}">
                  <a16:creationId xmlns:a16="http://schemas.microsoft.com/office/drawing/2014/main" id="{C9F0BB28-0D2A-25C7-4720-9C9712387F7B}"/>
                </a:ext>
              </a:extLst>
            </p:cNvPr>
            <p:cNvSpPr>
              <a:spLocks noChangeArrowheads="1"/>
            </p:cNvSpPr>
            <p:nvPr/>
          </p:nvSpPr>
          <p:spPr bwMode="auto">
            <a:xfrm>
              <a:off x="1599" y="2302"/>
              <a:ext cx="1882"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nvGrpSpPr>
          <p:cNvPr id="67597" name="Group 35">
            <a:extLst>
              <a:ext uri="{FF2B5EF4-FFF2-40B4-BE49-F238E27FC236}">
                <a16:creationId xmlns:a16="http://schemas.microsoft.com/office/drawing/2014/main" id="{43C0FA5D-5DAF-A086-2E2C-57E39DA33CBF}"/>
              </a:ext>
            </a:extLst>
          </p:cNvPr>
          <p:cNvGrpSpPr>
            <a:grpSpLocks/>
          </p:cNvGrpSpPr>
          <p:nvPr/>
        </p:nvGrpSpPr>
        <p:grpSpPr bwMode="auto">
          <a:xfrm>
            <a:off x="744538" y="5721350"/>
            <a:ext cx="3822700" cy="755650"/>
            <a:chOff x="0" y="2820"/>
            <a:chExt cx="1599" cy="518"/>
          </a:xfrm>
        </p:grpSpPr>
        <p:sp>
          <p:nvSpPr>
            <p:cNvPr id="67602" name="Rectangle 36">
              <a:extLst>
                <a:ext uri="{FF2B5EF4-FFF2-40B4-BE49-F238E27FC236}">
                  <a16:creationId xmlns:a16="http://schemas.microsoft.com/office/drawing/2014/main" id="{93A38325-9339-A1E6-3512-E47F09F16118}"/>
                </a:ext>
              </a:extLst>
            </p:cNvPr>
            <p:cNvSpPr>
              <a:spLocks noChangeArrowheads="1"/>
            </p:cNvSpPr>
            <p:nvPr/>
          </p:nvSpPr>
          <p:spPr bwMode="auto">
            <a:xfrm>
              <a:off x="43" y="2820"/>
              <a:ext cx="151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6a. lalok sprok izok jok stok .</a:t>
              </a:r>
            </a:p>
            <a:p>
              <a:r>
                <a:rPr lang="en-US" altLang="it-IT">
                  <a:cs typeface="Times New Roman" panose="02020603050405020304" pitchFamily="18" charset="0"/>
                </a:rPr>
                <a:t>6b. wat dat krat quat cat .</a:t>
              </a:r>
              <a:endParaRPr lang="en-US" altLang="it-IT" sz="3200"/>
            </a:p>
          </p:txBody>
        </p:sp>
        <p:sp>
          <p:nvSpPr>
            <p:cNvPr id="67603" name="Rectangle 37">
              <a:extLst>
                <a:ext uri="{FF2B5EF4-FFF2-40B4-BE49-F238E27FC236}">
                  <a16:creationId xmlns:a16="http://schemas.microsoft.com/office/drawing/2014/main" id="{48117FD2-AE9C-F8F1-C495-1BA7A2707313}"/>
                </a:ext>
              </a:extLst>
            </p:cNvPr>
            <p:cNvSpPr>
              <a:spLocks noChangeArrowheads="1"/>
            </p:cNvSpPr>
            <p:nvPr/>
          </p:nvSpPr>
          <p:spPr bwMode="auto">
            <a:xfrm>
              <a:off x="0" y="2820"/>
              <a:ext cx="1599"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nvGrpSpPr>
          <p:cNvPr id="67598" name="Group 38">
            <a:extLst>
              <a:ext uri="{FF2B5EF4-FFF2-40B4-BE49-F238E27FC236}">
                <a16:creationId xmlns:a16="http://schemas.microsoft.com/office/drawing/2014/main" id="{1FC8AEF1-ED74-E172-FBA1-FE0926D37B49}"/>
              </a:ext>
            </a:extLst>
          </p:cNvPr>
          <p:cNvGrpSpPr>
            <a:grpSpLocks/>
          </p:cNvGrpSpPr>
          <p:nvPr/>
        </p:nvGrpSpPr>
        <p:grpSpPr bwMode="auto">
          <a:xfrm>
            <a:off x="4567238" y="5721350"/>
            <a:ext cx="4500562" cy="755650"/>
            <a:chOff x="1599" y="2820"/>
            <a:chExt cx="1882" cy="518"/>
          </a:xfrm>
        </p:grpSpPr>
        <p:sp>
          <p:nvSpPr>
            <p:cNvPr id="67600" name="Rectangle 39">
              <a:extLst>
                <a:ext uri="{FF2B5EF4-FFF2-40B4-BE49-F238E27FC236}">
                  <a16:creationId xmlns:a16="http://schemas.microsoft.com/office/drawing/2014/main" id="{7B80CCC3-99BD-DED1-8B81-08FEB1601763}"/>
                </a:ext>
              </a:extLst>
            </p:cNvPr>
            <p:cNvSpPr>
              <a:spLocks noChangeArrowheads="1"/>
            </p:cNvSpPr>
            <p:nvPr/>
          </p:nvSpPr>
          <p:spPr bwMode="auto">
            <a:xfrm>
              <a:off x="1642" y="2820"/>
              <a:ext cx="179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12a. lalok rarok nok izok hihok mok .</a:t>
              </a:r>
            </a:p>
            <a:p>
              <a:r>
                <a:rPr lang="en-US" altLang="it-IT">
                  <a:cs typeface="Times New Roman" panose="02020603050405020304" pitchFamily="18" charset="0"/>
                </a:rPr>
                <a:t>12b. wat nnat forat arrat vat gat .</a:t>
              </a:r>
            </a:p>
            <a:p>
              <a:endParaRPr lang="en-US" altLang="it-IT" sz="3200"/>
            </a:p>
          </p:txBody>
        </p:sp>
        <p:sp>
          <p:nvSpPr>
            <p:cNvPr id="67601" name="Rectangle 40">
              <a:extLst>
                <a:ext uri="{FF2B5EF4-FFF2-40B4-BE49-F238E27FC236}">
                  <a16:creationId xmlns:a16="http://schemas.microsoft.com/office/drawing/2014/main" id="{4F762327-A55A-F7C1-B237-CE945121431E}"/>
                </a:ext>
              </a:extLst>
            </p:cNvPr>
            <p:cNvSpPr>
              <a:spLocks noChangeArrowheads="1"/>
            </p:cNvSpPr>
            <p:nvPr/>
          </p:nvSpPr>
          <p:spPr bwMode="auto">
            <a:xfrm>
              <a:off x="1599" y="2820"/>
              <a:ext cx="1882"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sp>
        <p:nvSpPr>
          <p:cNvPr id="67599" name="Rectangle 43">
            <a:extLst>
              <a:ext uri="{FF2B5EF4-FFF2-40B4-BE49-F238E27FC236}">
                <a16:creationId xmlns:a16="http://schemas.microsoft.com/office/drawing/2014/main" id="{235432E7-6239-1867-F385-ABAD81057B4F}"/>
              </a:ext>
            </a:extLst>
          </p:cNvPr>
          <p:cNvSpPr>
            <a:spLocks noChangeArrowheads="1"/>
          </p:cNvSpPr>
          <p:nvPr/>
        </p:nvSpPr>
        <p:spPr bwMode="auto">
          <a:xfrm>
            <a:off x="6934200" y="6521450"/>
            <a:ext cx="2209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r>
              <a:rPr lang="en-US" altLang="it-IT"/>
              <a:t>Slide from Kevin Knight</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F01E4AEF-F785-9308-9B45-2D026E5E7B23}"/>
              </a:ext>
            </a:extLst>
          </p:cNvPr>
          <p:cNvSpPr>
            <a:spLocks noChangeArrowheads="1"/>
          </p:cNvSpPr>
          <p:nvPr/>
        </p:nvSpPr>
        <p:spPr bwMode="auto">
          <a:xfrm>
            <a:off x="4572000" y="1143000"/>
            <a:ext cx="568325" cy="3810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sp>
        <p:nvSpPr>
          <p:cNvPr id="68611" name="Rectangle 3">
            <a:extLst>
              <a:ext uri="{FF2B5EF4-FFF2-40B4-BE49-F238E27FC236}">
                <a16:creationId xmlns:a16="http://schemas.microsoft.com/office/drawing/2014/main" id="{F8D38953-70E0-53AD-82D5-66EA606EB6DB}"/>
              </a:ext>
            </a:extLst>
          </p:cNvPr>
          <p:cNvSpPr>
            <a:spLocks noChangeArrowheads="1"/>
          </p:cNvSpPr>
          <p:nvPr/>
        </p:nvSpPr>
        <p:spPr bwMode="auto">
          <a:xfrm>
            <a:off x="5562600" y="1676400"/>
            <a:ext cx="533400" cy="3810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sp>
        <p:nvSpPr>
          <p:cNvPr id="68612" name="Rectangle 4">
            <a:extLst>
              <a:ext uri="{FF2B5EF4-FFF2-40B4-BE49-F238E27FC236}">
                <a16:creationId xmlns:a16="http://schemas.microsoft.com/office/drawing/2014/main" id="{54F9CD22-827B-386C-D3B5-069397046B63}"/>
              </a:ext>
            </a:extLst>
          </p:cNvPr>
          <p:cNvSpPr>
            <a:spLocks noChangeArrowheads="1"/>
          </p:cNvSpPr>
          <p:nvPr/>
        </p:nvSpPr>
        <p:spPr bwMode="auto">
          <a:xfrm>
            <a:off x="1905000" y="5029200"/>
            <a:ext cx="533400" cy="3810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sp>
        <p:nvSpPr>
          <p:cNvPr id="65541" name="Rectangle 5">
            <a:extLst>
              <a:ext uri="{FF2B5EF4-FFF2-40B4-BE49-F238E27FC236}">
                <a16:creationId xmlns:a16="http://schemas.microsoft.com/office/drawing/2014/main" id="{19D8A44D-6C29-2B25-FAC9-35CE5432F8DC}"/>
              </a:ext>
            </a:extLst>
          </p:cNvPr>
          <p:cNvSpPr>
            <a:spLocks noGrp="1" noChangeArrowheads="1"/>
          </p:cNvSpPr>
          <p:nvPr>
            <p:ph type="title"/>
          </p:nvPr>
        </p:nvSpPr>
        <p:spPr>
          <a:xfrm>
            <a:off x="685800" y="457200"/>
            <a:ext cx="8458200" cy="838200"/>
          </a:xfrm>
        </p:spPr>
        <p:txBody>
          <a:bodyPr/>
          <a:lstStyle/>
          <a:p>
            <a:pPr>
              <a:defRPr/>
            </a:pPr>
            <a:r>
              <a:rPr lang="en-US" sz="2800" dirty="0">
                <a:ea typeface="ＭＳ Ｐゴシック" charset="-128"/>
                <a:cs typeface="ＭＳ Ｐゴシック" charset="-128"/>
              </a:rPr>
              <a:t>Centauri/</a:t>
            </a:r>
            <a:r>
              <a:rPr lang="en-US" sz="2800" dirty="0" err="1">
                <a:ea typeface="ＭＳ Ｐゴシック" charset="-128"/>
                <a:cs typeface="ＭＳ Ｐゴシック" charset="-128"/>
              </a:rPr>
              <a:t>Arcturan</a:t>
            </a:r>
            <a:r>
              <a:rPr lang="en-US" sz="2800" dirty="0">
                <a:ea typeface="ＭＳ Ｐゴシック" charset="-128"/>
                <a:cs typeface="ＭＳ Ｐゴシック" charset="-128"/>
              </a:rPr>
              <a:t> [Knight, 1997]</a:t>
            </a:r>
            <a:endParaRPr lang="en-US" dirty="0">
              <a:ea typeface="ＭＳ Ｐゴシック" charset="-128"/>
              <a:cs typeface="ＭＳ Ｐゴシック" charset="-128"/>
            </a:endParaRPr>
          </a:p>
        </p:txBody>
      </p:sp>
      <p:grpSp>
        <p:nvGrpSpPr>
          <p:cNvPr id="68614" name="Group 7">
            <a:extLst>
              <a:ext uri="{FF2B5EF4-FFF2-40B4-BE49-F238E27FC236}">
                <a16:creationId xmlns:a16="http://schemas.microsoft.com/office/drawing/2014/main" id="{8604AD84-3781-62E2-045C-6F0C920A7682}"/>
              </a:ext>
            </a:extLst>
          </p:cNvPr>
          <p:cNvGrpSpPr>
            <a:grpSpLocks/>
          </p:cNvGrpSpPr>
          <p:nvPr/>
        </p:nvGrpSpPr>
        <p:grpSpPr bwMode="auto">
          <a:xfrm>
            <a:off x="820738" y="1689100"/>
            <a:ext cx="8323262" cy="4864100"/>
            <a:chOff x="0" y="0"/>
            <a:chExt cx="3481" cy="3338"/>
          </a:xfrm>
        </p:grpSpPr>
        <p:grpSp>
          <p:nvGrpSpPr>
            <p:cNvPr id="68617" name="Group 8">
              <a:extLst>
                <a:ext uri="{FF2B5EF4-FFF2-40B4-BE49-F238E27FC236}">
                  <a16:creationId xmlns:a16="http://schemas.microsoft.com/office/drawing/2014/main" id="{47BAC612-D43C-6B63-2B22-9FE5931611A8}"/>
                </a:ext>
              </a:extLst>
            </p:cNvPr>
            <p:cNvGrpSpPr>
              <a:grpSpLocks/>
            </p:cNvGrpSpPr>
            <p:nvPr/>
          </p:nvGrpSpPr>
          <p:grpSpPr bwMode="auto">
            <a:xfrm>
              <a:off x="0" y="0"/>
              <a:ext cx="1599" cy="633"/>
              <a:chOff x="0" y="0"/>
              <a:chExt cx="1599" cy="633"/>
            </a:xfrm>
          </p:grpSpPr>
          <p:sp>
            <p:nvSpPr>
              <p:cNvPr id="68651" name="Rectangle 9">
                <a:extLst>
                  <a:ext uri="{FF2B5EF4-FFF2-40B4-BE49-F238E27FC236}">
                    <a16:creationId xmlns:a16="http://schemas.microsoft.com/office/drawing/2014/main" id="{4A194A77-D9FB-49A7-9E99-B4EA0885D51C}"/>
                  </a:ext>
                </a:extLst>
              </p:cNvPr>
              <p:cNvSpPr>
                <a:spLocks noChangeArrowheads="1"/>
              </p:cNvSpPr>
              <p:nvPr/>
            </p:nvSpPr>
            <p:spPr bwMode="auto">
              <a:xfrm>
                <a:off x="43" y="0"/>
                <a:ext cx="1513"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1a. ok-voon ororok sprok .</a:t>
                </a:r>
              </a:p>
              <a:p>
                <a:r>
                  <a:rPr lang="en-US" altLang="it-IT">
                    <a:cs typeface="Times New Roman" panose="02020603050405020304" pitchFamily="18" charset="0"/>
                  </a:rPr>
                  <a:t>1b. at-voon bichat dat .</a:t>
                </a:r>
              </a:p>
              <a:p>
                <a:endParaRPr lang="en-US" altLang="it-IT" sz="3200"/>
              </a:p>
            </p:txBody>
          </p:sp>
          <p:sp>
            <p:nvSpPr>
              <p:cNvPr id="68652" name="Rectangle 10">
                <a:extLst>
                  <a:ext uri="{FF2B5EF4-FFF2-40B4-BE49-F238E27FC236}">
                    <a16:creationId xmlns:a16="http://schemas.microsoft.com/office/drawing/2014/main" id="{14FA5605-FA27-35C5-B4E1-E588C9BB1FA6}"/>
                  </a:ext>
                </a:extLst>
              </p:cNvPr>
              <p:cNvSpPr>
                <a:spLocks noChangeArrowheads="1"/>
              </p:cNvSpPr>
              <p:nvPr/>
            </p:nvSpPr>
            <p:spPr bwMode="auto">
              <a:xfrm>
                <a:off x="0" y="0"/>
                <a:ext cx="1599" cy="63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nvGrpSpPr>
            <p:cNvPr id="68618" name="Group 11">
              <a:extLst>
                <a:ext uri="{FF2B5EF4-FFF2-40B4-BE49-F238E27FC236}">
                  <a16:creationId xmlns:a16="http://schemas.microsoft.com/office/drawing/2014/main" id="{B1CBA6CA-FC19-2711-A44F-2C0E6D16832E}"/>
                </a:ext>
              </a:extLst>
            </p:cNvPr>
            <p:cNvGrpSpPr>
              <a:grpSpLocks/>
            </p:cNvGrpSpPr>
            <p:nvPr/>
          </p:nvGrpSpPr>
          <p:grpSpPr bwMode="auto">
            <a:xfrm>
              <a:off x="1599" y="0"/>
              <a:ext cx="1882" cy="633"/>
              <a:chOff x="1599" y="0"/>
              <a:chExt cx="1882" cy="633"/>
            </a:xfrm>
          </p:grpSpPr>
          <p:sp>
            <p:nvSpPr>
              <p:cNvPr id="68649" name="Rectangle 12">
                <a:extLst>
                  <a:ext uri="{FF2B5EF4-FFF2-40B4-BE49-F238E27FC236}">
                    <a16:creationId xmlns:a16="http://schemas.microsoft.com/office/drawing/2014/main" id="{4CA3B15A-53AB-D760-8AF7-B9ABE7FFA9F8}"/>
                  </a:ext>
                </a:extLst>
              </p:cNvPr>
              <p:cNvSpPr>
                <a:spLocks noChangeArrowheads="1"/>
              </p:cNvSpPr>
              <p:nvPr/>
            </p:nvSpPr>
            <p:spPr bwMode="auto">
              <a:xfrm>
                <a:off x="1642" y="0"/>
                <a:ext cx="1796"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7a. lalok </a:t>
                </a:r>
                <a:r>
                  <a:rPr lang="en-US" altLang="it-IT" b="1">
                    <a:cs typeface="Times New Roman" panose="02020603050405020304" pitchFamily="18" charset="0"/>
                  </a:rPr>
                  <a:t>farok</a:t>
                </a:r>
                <a:r>
                  <a:rPr lang="en-US" altLang="it-IT">
                    <a:cs typeface="Times New Roman" panose="02020603050405020304" pitchFamily="18" charset="0"/>
                  </a:rPr>
                  <a:t> ororok lalok sprok izok enemok .</a:t>
                </a:r>
              </a:p>
              <a:p>
                <a:r>
                  <a:rPr lang="en-US" altLang="it-IT">
                    <a:cs typeface="Times New Roman" panose="02020603050405020304" pitchFamily="18" charset="0"/>
                  </a:rPr>
                  <a:t>7b. wat jjat bichat wat dat vat eneat .</a:t>
                </a:r>
              </a:p>
              <a:p>
                <a:endParaRPr lang="en-US" altLang="it-IT" sz="3200"/>
              </a:p>
            </p:txBody>
          </p:sp>
          <p:sp>
            <p:nvSpPr>
              <p:cNvPr id="68650" name="Rectangle 13">
                <a:extLst>
                  <a:ext uri="{FF2B5EF4-FFF2-40B4-BE49-F238E27FC236}">
                    <a16:creationId xmlns:a16="http://schemas.microsoft.com/office/drawing/2014/main" id="{6DE7D9A2-DCB5-C730-25C0-3776DFADA317}"/>
                  </a:ext>
                </a:extLst>
              </p:cNvPr>
              <p:cNvSpPr>
                <a:spLocks noChangeArrowheads="1"/>
              </p:cNvSpPr>
              <p:nvPr/>
            </p:nvSpPr>
            <p:spPr bwMode="auto">
              <a:xfrm>
                <a:off x="1599" y="0"/>
                <a:ext cx="1882" cy="63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nvGrpSpPr>
            <p:cNvPr id="68619" name="Group 14">
              <a:extLst>
                <a:ext uri="{FF2B5EF4-FFF2-40B4-BE49-F238E27FC236}">
                  <a16:creationId xmlns:a16="http://schemas.microsoft.com/office/drawing/2014/main" id="{35467613-81AF-85E3-1EE3-EDAA7026A0AB}"/>
                </a:ext>
              </a:extLst>
            </p:cNvPr>
            <p:cNvGrpSpPr>
              <a:grpSpLocks/>
            </p:cNvGrpSpPr>
            <p:nvPr/>
          </p:nvGrpSpPr>
          <p:grpSpPr bwMode="auto">
            <a:xfrm>
              <a:off x="0" y="633"/>
              <a:ext cx="1599" cy="633"/>
              <a:chOff x="0" y="633"/>
              <a:chExt cx="1599" cy="633"/>
            </a:xfrm>
          </p:grpSpPr>
          <p:sp>
            <p:nvSpPr>
              <p:cNvPr id="68647" name="Rectangle 15">
                <a:extLst>
                  <a:ext uri="{FF2B5EF4-FFF2-40B4-BE49-F238E27FC236}">
                    <a16:creationId xmlns:a16="http://schemas.microsoft.com/office/drawing/2014/main" id="{AF2D2647-39E9-E320-7E98-DBFB798F1C57}"/>
                  </a:ext>
                </a:extLst>
              </p:cNvPr>
              <p:cNvSpPr>
                <a:spLocks noChangeArrowheads="1"/>
              </p:cNvSpPr>
              <p:nvPr/>
            </p:nvSpPr>
            <p:spPr bwMode="auto">
              <a:xfrm>
                <a:off x="43" y="633"/>
                <a:ext cx="1513"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2a. ok-drubel ok-voon anok plok sprok .</a:t>
                </a:r>
              </a:p>
              <a:p>
                <a:r>
                  <a:rPr lang="en-US" altLang="it-IT">
                    <a:cs typeface="Times New Roman" panose="02020603050405020304" pitchFamily="18" charset="0"/>
                  </a:rPr>
                  <a:t>2b. at-drubel at-voon pippat rrat dat .</a:t>
                </a:r>
              </a:p>
              <a:p>
                <a:endParaRPr lang="en-US" altLang="it-IT" sz="3200"/>
              </a:p>
            </p:txBody>
          </p:sp>
          <p:sp>
            <p:nvSpPr>
              <p:cNvPr id="68648" name="Rectangle 16">
                <a:extLst>
                  <a:ext uri="{FF2B5EF4-FFF2-40B4-BE49-F238E27FC236}">
                    <a16:creationId xmlns:a16="http://schemas.microsoft.com/office/drawing/2014/main" id="{80B3FA08-77DA-C7A7-7CAA-89A5E2223F9A}"/>
                  </a:ext>
                </a:extLst>
              </p:cNvPr>
              <p:cNvSpPr>
                <a:spLocks noChangeArrowheads="1"/>
              </p:cNvSpPr>
              <p:nvPr/>
            </p:nvSpPr>
            <p:spPr bwMode="auto">
              <a:xfrm>
                <a:off x="0" y="633"/>
                <a:ext cx="1599" cy="63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nvGrpSpPr>
            <p:cNvPr id="68620" name="Group 17">
              <a:extLst>
                <a:ext uri="{FF2B5EF4-FFF2-40B4-BE49-F238E27FC236}">
                  <a16:creationId xmlns:a16="http://schemas.microsoft.com/office/drawing/2014/main" id="{8866C635-298F-D38D-0278-D98A26572DA8}"/>
                </a:ext>
              </a:extLst>
            </p:cNvPr>
            <p:cNvGrpSpPr>
              <a:grpSpLocks/>
            </p:cNvGrpSpPr>
            <p:nvPr/>
          </p:nvGrpSpPr>
          <p:grpSpPr bwMode="auto">
            <a:xfrm>
              <a:off x="1599" y="633"/>
              <a:ext cx="1882" cy="633"/>
              <a:chOff x="1599" y="633"/>
              <a:chExt cx="1882" cy="633"/>
            </a:xfrm>
          </p:grpSpPr>
          <p:sp>
            <p:nvSpPr>
              <p:cNvPr id="68645" name="Rectangle 18">
                <a:extLst>
                  <a:ext uri="{FF2B5EF4-FFF2-40B4-BE49-F238E27FC236}">
                    <a16:creationId xmlns:a16="http://schemas.microsoft.com/office/drawing/2014/main" id="{6B55AFD8-A08B-5F92-D757-3B4F85BCCA22}"/>
                  </a:ext>
                </a:extLst>
              </p:cNvPr>
              <p:cNvSpPr>
                <a:spLocks noChangeArrowheads="1"/>
              </p:cNvSpPr>
              <p:nvPr/>
            </p:nvSpPr>
            <p:spPr bwMode="auto">
              <a:xfrm>
                <a:off x="1642" y="633"/>
                <a:ext cx="1796"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8a. lalok brok anok plok nok .</a:t>
                </a:r>
              </a:p>
              <a:p>
                <a:r>
                  <a:rPr lang="en-US" altLang="it-IT">
                    <a:cs typeface="Times New Roman" panose="02020603050405020304" pitchFamily="18" charset="0"/>
                  </a:rPr>
                  <a:t>8b. iat lat pippat rrat nnat .</a:t>
                </a:r>
              </a:p>
              <a:p>
                <a:endParaRPr lang="en-US" altLang="it-IT" sz="3200"/>
              </a:p>
            </p:txBody>
          </p:sp>
          <p:sp>
            <p:nvSpPr>
              <p:cNvPr id="68646" name="Rectangle 19">
                <a:extLst>
                  <a:ext uri="{FF2B5EF4-FFF2-40B4-BE49-F238E27FC236}">
                    <a16:creationId xmlns:a16="http://schemas.microsoft.com/office/drawing/2014/main" id="{C40D7B10-4049-8F30-C503-384775AC057A}"/>
                  </a:ext>
                </a:extLst>
              </p:cNvPr>
              <p:cNvSpPr>
                <a:spLocks noChangeArrowheads="1"/>
              </p:cNvSpPr>
              <p:nvPr/>
            </p:nvSpPr>
            <p:spPr bwMode="auto">
              <a:xfrm>
                <a:off x="1599" y="633"/>
                <a:ext cx="1882" cy="63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nvGrpSpPr>
            <p:cNvPr id="68621" name="Group 20">
              <a:extLst>
                <a:ext uri="{FF2B5EF4-FFF2-40B4-BE49-F238E27FC236}">
                  <a16:creationId xmlns:a16="http://schemas.microsoft.com/office/drawing/2014/main" id="{3EAC13B4-656F-BB03-730F-549785B847E4}"/>
                </a:ext>
              </a:extLst>
            </p:cNvPr>
            <p:cNvGrpSpPr>
              <a:grpSpLocks/>
            </p:cNvGrpSpPr>
            <p:nvPr/>
          </p:nvGrpSpPr>
          <p:grpSpPr bwMode="auto">
            <a:xfrm>
              <a:off x="0" y="1266"/>
              <a:ext cx="1599" cy="518"/>
              <a:chOff x="0" y="1266"/>
              <a:chExt cx="1599" cy="518"/>
            </a:xfrm>
          </p:grpSpPr>
          <p:sp>
            <p:nvSpPr>
              <p:cNvPr id="68643" name="Rectangle 21">
                <a:extLst>
                  <a:ext uri="{FF2B5EF4-FFF2-40B4-BE49-F238E27FC236}">
                    <a16:creationId xmlns:a16="http://schemas.microsoft.com/office/drawing/2014/main" id="{C86F40B9-2BEA-17DF-BC9A-63C73D8D64FD}"/>
                  </a:ext>
                </a:extLst>
              </p:cNvPr>
              <p:cNvSpPr>
                <a:spLocks noChangeArrowheads="1"/>
              </p:cNvSpPr>
              <p:nvPr/>
            </p:nvSpPr>
            <p:spPr bwMode="auto">
              <a:xfrm>
                <a:off x="43" y="1266"/>
                <a:ext cx="151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3a. erok sprok izok hihok ghirok .</a:t>
                </a:r>
              </a:p>
              <a:p>
                <a:r>
                  <a:rPr lang="en-US" altLang="it-IT">
                    <a:cs typeface="Times New Roman" panose="02020603050405020304" pitchFamily="18" charset="0"/>
                  </a:rPr>
                  <a:t>3b. totat dat arrat vat hilat .</a:t>
                </a:r>
              </a:p>
              <a:p>
                <a:endParaRPr lang="en-US" altLang="it-IT" sz="3200"/>
              </a:p>
            </p:txBody>
          </p:sp>
          <p:sp>
            <p:nvSpPr>
              <p:cNvPr id="68644" name="Rectangle 22">
                <a:extLst>
                  <a:ext uri="{FF2B5EF4-FFF2-40B4-BE49-F238E27FC236}">
                    <a16:creationId xmlns:a16="http://schemas.microsoft.com/office/drawing/2014/main" id="{83029DB5-C1D7-FC15-0B4B-4317C7D543D1}"/>
                  </a:ext>
                </a:extLst>
              </p:cNvPr>
              <p:cNvSpPr>
                <a:spLocks noChangeArrowheads="1"/>
              </p:cNvSpPr>
              <p:nvPr/>
            </p:nvSpPr>
            <p:spPr bwMode="auto">
              <a:xfrm>
                <a:off x="0" y="1266"/>
                <a:ext cx="1599"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nvGrpSpPr>
            <p:cNvPr id="68622" name="Group 23">
              <a:extLst>
                <a:ext uri="{FF2B5EF4-FFF2-40B4-BE49-F238E27FC236}">
                  <a16:creationId xmlns:a16="http://schemas.microsoft.com/office/drawing/2014/main" id="{4768B6BD-0055-8B6E-02C9-3F0FF140323A}"/>
                </a:ext>
              </a:extLst>
            </p:cNvPr>
            <p:cNvGrpSpPr>
              <a:grpSpLocks/>
            </p:cNvGrpSpPr>
            <p:nvPr/>
          </p:nvGrpSpPr>
          <p:grpSpPr bwMode="auto">
            <a:xfrm>
              <a:off x="1599" y="1266"/>
              <a:ext cx="1882" cy="518"/>
              <a:chOff x="1599" y="1266"/>
              <a:chExt cx="1882" cy="518"/>
            </a:xfrm>
          </p:grpSpPr>
          <p:sp>
            <p:nvSpPr>
              <p:cNvPr id="68641" name="Rectangle 24">
                <a:extLst>
                  <a:ext uri="{FF2B5EF4-FFF2-40B4-BE49-F238E27FC236}">
                    <a16:creationId xmlns:a16="http://schemas.microsoft.com/office/drawing/2014/main" id="{E625AE95-7E0D-BCD1-96CD-76CC5AA87E05}"/>
                  </a:ext>
                </a:extLst>
              </p:cNvPr>
              <p:cNvSpPr>
                <a:spLocks noChangeArrowheads="1"/>
              </p:cNvSpPr>
              <p:nvPr/>
            </p:nvSpPr>
            <p:spPr bwMode="auto">
              <a:xfrm>
                <a:off x="1642" y="1266"/>
                <a:ext cx="179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9a. wiwok nok izok kantok ok-yurp .</a:t>
                </a:r>
              </a:p>
              <a:p>
                <a:r>
                  <a:rPr lang="en-US" altLang="it-IT">
                    <a:cs typeface="Times New Roman" panose="02020603050405020304" pitchFamily="18" charset="0"/>
                  </a:rPr>
                  <a:t>9b. totat nnat quat oloat at-yurp .</a:t>
                </a:r>
              </a:p>
              <a:p>
                <a:endParaRPr lang="en-US" altLang="it-IT" sz="3200"/>
              </a:p>
            </p:txBody>
          </p:sp>
          <p:sp>
            <p:nvSpPr>
              <p:cNvPr id="68642" name="Rectangle 25">
                <a:extLst>
                  <a:ext uri="{FF2B5EF4-FFF2-40B4-BE49-F238E27FC236}">
                    <a16:creationId xmlns:a16="http://schemas.microsoft.com/office/drawing/2014/main" id="{9941F7E7-2968-54C9-A12A-691E97042DF9}"/>
                  </a:ext>
                </a:extLst>
              </p:cNvPr>
              <p:cNvSpPr>
                <a:spLocks noChangeArrowheads="1"/>
              </p:cNvSpPr>
              <p:nvPr/>
            </p:nvSpPr>
            <p:spPr bwMode="auto">
              <a:xfrm>
                <a:off x="1599" y="1266"/>
                <a:ext cx="1882"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nvGrpSpPr>
            <p:cNvPr id="68623" name="Group 26">
              <a:extLst>
                <a:ext uri="{FF2B5EF4-FFF2-40B4-BE49-F238E27FC236}">
                  <a16:creationId xmlns:a16="http://schemas.microsoft.com/office/drawing/2014/main" id="{92F01A8C-7731-F298-F71A-48785BB50410}"/>
                </a:ext>
              </a:extLst>
            </p:cNvPr>
            <p:cNvGrpSpPr>
              <a:grpSpLocks/>
            </p:cNvGrpSpPr>
            <p:nvPr/>
          </p:nvGrpSpPr>
          <p:grpSpPr bwMode="auto">
            <a:xfrm>
              <a:off x="0" y="1784"/>
              <a:ext cx="1599" cy="518"/>
              <a:chOff x="0" y="1784"/>
              <a:chExt cx="1599" cy="518"/>
            </a:xfrm>
          </p:grpSpPr>
          <p:sp>
            <p:nvSpPr>
              <p:cNvPr id="68639" name="Rectangle 27">
                <a:extLst>
                  <a:ext uri="{FF2B5EF4-FFF2-40B4-BE49-F238E27FC236}">
                    <a16:creationId xmlns:a16="http://schemas.microsoft.com/office/drawing/2014/main" id="{3A5064B7-A5C2-5FA0-757E-6E784B890106}"/>
                  </a:ext>
                </a:extLst>
              </p:cNvPr>
              <p:cNvSpPr>
                <a:spLocks noChangeArrowheads="1"/>
              </p:cNvSpPr>
              <p:nvPr/>
            </p:nvSpPr>
            <p:spPr bwMode="auto">
              <a:xfrm>
                <a:off x="43" y="1784"/>
                <a:ext cx="151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4a. ok-voon anok drok brok jok .</a:t>
                </a:r>
              </a:p>
              <a:p>
                <a:r>
                  <a:rPr lang="en-US" altLang="it-IT">
                    <a:cs typeface="Times New Roman" panose="02020603050405020304" pitchFamily="18" charset="0"/>
                  </a:rPr>
                  <a:t>4b. at-voon krat pippat sat lat .</a:t>
                </a:r>
              </a:p>
              <a:p>
                <a:endParaRPr lang="en-US" altLang="it-IT">
                  <a:cs typeface="Times New Roman" panose="02020603050405020304" pitchFamily="18" charset="0"/>
                </a:endParaRPr>
              </a:p>
              <a:p>
                <a:endParaRPr lang="en-US" altLang="it-IT" sz="3200"/>
              </a:p>
            </p:txBody>
          </p:sp>
          <p:sp>
            <p:nvSpPr>
              <p:cNvPr id="68640" name="Rectangle 28">
                <a:extLst>
                  <a:ext uri="{FF2B5EF4-FFF2-40B4-BE49-F238E27FC236}">
                    <a16:creationId xmlns:a16="http://schemas.microsoft.com/office/drawing/2014/main" id="{3C7529A9-10E1-4DEC-D603-E25F23DACCD1}"/>
                  </a:ext>
                </a:extLst>
              </p:cNvPr>
              <p:cNvSpPr>
                <a:spLocks noChangeArrowheads="1"/>
              </p:cNvSpPr>
              <p:nvPr/>
            </p:nvSpPr>
            <p:spPr bwMode="auto">
              <a:xfrm>
                <a:off x="0" y="1784"/>
                <a:ext cx="1599"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nvGrpSpPr>
            <p:cNvPr id="68624" name="Group 29">
              <a:extLst>
                <a:ext uri="{FF2B5EF4-FFF2-40B4-BE49-F238E27FC236}">
                  <a16:creationId xmlns:a16="http://schemas.microsoft.com/office/drawing/2014/main" id="{FF79641D-2744-4AC2-8843-3C097060F086}"/>
                </a:ext>
              </a:extLst>
            </p:cNvPr>
            <p:cNvGrpSpPr>
              <a:grpSpLocks/>
            </p:cNvGrpSpPr>
            <p:nvPr/>
          </p:nvGrpSpPr>
          <p:grpSpPr bwMode="auto">
            <a:xfrm>
              <a:off x="1599" y="1784"/>
              <a:ext cx="1882" cy="518"/>
              <a:chOff x="1599" y="1784"/>
              <a:chExt cx="1882" cy="518"/>
            </a:xfrm>
          </p:grpSpPr>
          <p:sp>
            <p:nvSpPr>
              <p:cNvPr id="68637" name="Rectangle 30">
                <a:extLst>
                  <a:ext uri="{FF2B5EF4-FFF2-40B4-BE49-F238E27FC236}">
                    <a16:creationId xmlns:a16="http://schemas.microsoft.com/office/drawing/2014/main" id="{2951D723-7A6C-D8BC-5F86-48B6CE2396E9}"/>
                  </a:ext>
                </a:extLst>
              </p:cNvPr>
              <p:cNvSpPr>
                <a:spLocks noChangeArrowheads="1"/>
              </p:cNvSpPr>
              <p:nvPr/>
            </p:nvSpPr>
            <p:spPr bwMode="auto">
              <a:xfrm>
                <a:off x="1642" y="1784"/>
                <a:ext cx="179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10a. lalok mok nok yorok ghirok clok .</a:t>
                </a:r>
              </a:p>
              <a:p>
                <a:r>
                  <a:rPr lang="en-US" altLang="it-IT">
                    <a:cs typeface="Times New Roman" panose="02020603050405020304" pitchFamily="18" charset="0"/>
                  </a:rPr>
                  <a:t>10b. wat nnat gat mat bat hilat .</a:t>
                </a:r>
              </a:p>
              <a:p>
                <a:endParaRPr lang="en-US" altLang="it-IT" sz="3200"/>
              </a:p>
            </p:txBody>
          </p:sp>
          <p:sp>
            <p:nvSpPr>
              <p:cNvPr id="68638" name="Rectangle 31">
                <a:extLst>
                  <a:ext uri="{FF2B5EF4-FFF2-40B4-BE49-F238E27FC236}">
                    <a16:creationId xmlns:a16="http://schemas.microsoft.com/office/drawing/2014/main" id="{C0622116-F51E-7F4F-ADE3-3555A6EB39DB}"/>
                  </a:ext>
                </a:extLst>
              </p:cNvPr>
              <p:cNvSpPr>
                <a:spLocks noChangeArrowheads="1"/>
              </p:cNvSpPr>
              <p:nvPr/>
            </p:nvSpPr>
            <p:spPr bwMode="auto">
              <a:xfrm>
                <a:off x="1599" y="1784"/>
                <a:ext cx="1882"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nvGrpSpPr>
            <p:cNvPr id="68625" name="Group 32">
              <a:extLst>
                <a:ext uri="{FF2B5EF4-FFF2-40B4-BE49-F238E27FC236}">
                  <a16:creationId xmlns:a16="http://schemas.microsoft.com/office/drawing/2014/main" id="{19DCB18B-1F7A-D1DD-80B5-DBC3B2B2346E}"/>
                </a:ext>
              </a:extLst>
            </p:cNvPr>
            <p:cNvGrpSpPr>
              <a:grpSpLocks/>
            </p:cNvGrpSpPr>
            <p:nvPr/>
          </p:nvGrpSpPr>
          <p:grpSpPr bwMode="auto">
            <a:xfrm>
              <a:off x="0" y="2302"/>
              <a:ext cx="1599" cy="518"/>
              <a:chOff x="0" y="2302"/>
              <a:chExt cx="1599" cy="518"/>
            </a:xfrm>
          </p:grpSpPr>
          <p:sp>
            <p:nvSpPr>
              <p:cNvPr id="68635" name="Rectangle 33">
                <a:extLst>
                  <a:ext uri="{FF2B5EF4-FFF2-40B4-BE49-F238E27FC236}">
                    <a16:creationId xmlns:a16="http://schemas.microsoft.com/office/drawing/2014/main" id="{EC263648-DD1D-36FA-99AE-C77B98BD6ADE}"/>
                  </a:ext>
                </a:extLst>
              </p:cNvPr>
              <p:cNvSpPr>
                <a:spLocks noChangeArrowheads="1"/>
              </p:cNvSpPr>
              <p:nvPr/>
            </p:nvSpPr>
            <p:spPr bwMode="auto">
              <a:xfrm>
                <a:off x="43" y="2302"/>
                <a:ext cx="151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5a. wiwok </a:t>
                </a:r>
                <a:r>
                  <a:rPr lang="en-US" altLang="it-IT" b="1">
                    <a:cs typeface="Times New Roman" panose="02020603050405020304" pitchFamily="18" charset="0"/>
                  </a:rPr>
                  <a:t>farok</a:t>
                </a:r>
                <a:r>
                  <a:rPr lang="en-US" altLang="it-IT">
                    <a:cs typeface="Times New Roman" panose="02020603050405020304" pitchFamily="18" charset="0"/>
                  </a:rPr>
                  <a:t> izok stok .</a:t>
                </a:r>
              </a:p>
              <a:p>
                <a:r>
                  <a:rPr lang="en-US" altLang="it-IT">
                    <a:cs typeface="Times New Roman" panose="02020603050405020304" pitchFamily="18" charset="0"/>
                  </a:rPr>
                  <a:t>5b. totat jjat quat cat .</a:t>
                </a:r>
              </a:p>
              <a:p>
                <a:endParaRPr lang="en-US" altLang="it-IT" sz="3200"/>
              </a:p>
            </p:txBody>
          </p:sp>
          <p:sp>
            <p:nvSpPr>
              <p:cNvPr id="68636" name="Rectangle 34">
                <a:extLst>
                  <a:ext uri="{FF2B5EF4-FFF2-40B4-BE49-F238E27FC236}">
                    <a16:creationId xmlns:a16="http://schemas.microsoft.com/office/drawing/2014/main" id="{B7264329-D014-5079-6ED2-D783E42E8F07}"/>
                  </a:ext>
                </a:extLst>
              </p:cNvPr>
              <p:cNvSpPr>
                <a:spLocks noChangeArrowheads="1"/>
              </p:cNvSpPr>
              <p:nvPr/>
            </p:nvSpPr>
            <p:spPr bwMode="auto">
              <a:xfrm>
                <a:off x="0" y="2302"/>
                <a:ext cx="1599"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nvGrpSpPr>
            <p:cNvPr id="68626" name="Group 35">
              <a:extLst>
                <a:ext uri="{FF2B5EF4-FFF2-40B4-BE49-F238E27FC236}">
                  <a16:creationId xmlns:a16="http://schemas.microsoft.com/office/drawing/2014/main" id="{07D78F75-7D5B-D500-785C-64C27624D5A3}"/>
                </a:ext>
              </a:extLst>
            </p:cNvPr>
            <p:cNvGrpSpPr>
              <a:grpSpLocks/>
            </p:cNvGrpSpPr>
            <p:nvPr/>
          </p:nvGrpSpPr>
          <p:grpSpPr bwMode="auto">
            <a:xfrm>
              <a:off x="1599" y="2302"/>
              <a:ext cx="1882" cy="518"/>
              <a:chOff x="1599" y="2302"/>
              <a:chExt cx="1882" cy="518"/>
            </a:xfrm>
          </p:grpSpPr>
          <p:sp>
            <p:nvSpPr>
              <p:cNvPr id="68633" name="Rectangle 36">
                <a:extLst>
                  <a:ext uri="{FF2B5EF4-FFF2-40B4-BE49-F238E27FC236}">
                    <a16:creationId xmlns:a16="http://schemas.microsoft.com/office/drawing/2014/main" id="{5064F209-495E-3E84-DD43-05E960D7CE3E}"/>
                  </a:ext>
                </a:extLst>
              </p:cNvPr>
              <p:cNvSpPr>
                <a:spLocks noChangeArrowheads="1"/>
              </p:cNvSpPr>
              <p:nvPr/>
            </p:nvSpPr>
            <p:spPr bwMode="auto">
              <a:xfrm>
                <a:off x="1642" y="2302"/>
                <a:ext cx="179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11a. lalok nok crrrok hihok yorok zanzanok .</a:t>
                </a:r>
              </a:p>
              <a:p>
                <a:r>
                  <a:rPr lang="en-US" altLang="it-IT">
                    <a:cs typeface="Times New Roman" panose="02020603050405020304" pitchFamily="18" charset="0"/>
                  </a:rPr>
                  <a:t>11b. wat nnat arrat mat zanzanat .</a:t>
                </a:r>
              </a:p>
              <a:p>
                <a:endParaRPr lang="en-US" altLang="it-IT" sz="3200"/>
              </a:p>
            </p:txBody>
          </p:sp>
          <p:sp>
            <p:nvSpPr>
              <p:cNvPr id="68634" name="Rectangle 37">
                <a:extLst>
                  <a:ext uri="{FF2B5EF4-FFF2-40B4-BE49-F238E27FC236}">
                    <a16:creationId xmlns:a16="http://schemas.microsoft.com/office/drawing/2014/main" id="{03852673-B733-8D57-8B93-FA32152C0757}"/>
                  </a:ext>
                </a:extLst>
              </p:cNvPr>
              <p:cNvSpPr>
                <a:spLocks noChangeArrowheads="1"/>
              </p:cNvSpPr>
              <p:nvPr/>
            </p:nvSpPr>
            <p:spPr bwMode="auto">
              <a:xfrm>
                <a:off x="1599" y="2302"/>
                <a:ext cx="1882"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nvGrpSpPr>
            <p:cNvPr id="68627" name="Group 38">
              <a:extLst>
                <a:ext uri="{FF2B5EF4-FFF2-40B4-BE49-F238E27FC236}">
                  <a16:creationId xmlns:a16="http://schemas.microsoft.com/office/drawing/2014/main" id="{7857FEE9-083A-D1D5-5E94-705CF342CBF1}"/>
                </a:ext>
              </a:extLst>
            </p:cNvPr>
            <p:cNvGrpSpPr>
              <a:grpSpLocks/>
            </p:cNvGrpSpPr>
            <p:nvPr/>
          </p:nvGrpSpPr>
          <p:grpSpPr bwMode="auto">
            <a:xfrm>
              <a:off x="0" y="2820"/>
              <a:ext cx="1599" cy="518"/>
              <a:chOff x="0" y="2820"/>
              <a:chExt cx="1599" cy="518"/>
            </a:xfrm>
          </p:grpSpPr>
          <p:sp>
            <p:nvSpPr>
              <p:cNvPr id="68631" name="Rectangle 39">
                <a:extLst>
                  <a:ext uri="{FF2B5EF4-FFF2-40B4-BE49-F238E27FC236}">
                    <a16:creationId xmlns:a16="http://schemas.microsoft.com/office/drawing/2014/main" id="{041F0411-2E42-EBB5-FB0F-B1038E3DAFD0}"/>
                  </a:ext>
                </a:extLst>
              </p:cNvPr>
              <p:cNvSpPr>
                <a:spLocks noChangeArrowheads="1"/>
              </p:cNvSpPr>
              <p:nvPr/>
            </p:nvSpPr>
            <p:spPr bwMode="auto">
              <a:xfrm>
                <a:off x="43" y="2820"/>
                <a:ext cx="151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6a. lalok sprok izok jok stok .</a:t>
                </a:r>
              </a:p>
              <a:p>
                <a:r>
                  <a:rPr lang="en-US" altLang="it-IT">
                    <a:cs typeface="Times New Roman" panose="02020603050405020304" pitchFamily="18" charset="0"/>
                  </a:rPr>
                  <a:t>6b. wat dat krat quat cat .</a:t>
                </a:r>
              </a:p>
              <a:p>
                <a:endParaRPr lang="en-US" altLang="it-IT" sz="3200"/>
              </a:p>
            </p:txBody>
          </p:sp>
          <p:sp>
            <p:nvSpPr>
              <p:cNvPr id="68632" name="Rectangle 40">
                <a:extLst>
                  <a:ext uri="{FF2B5EF4-FFF2-40B4-BE49-F238E27FC236}">
                    <a16:creationId xmlns:a16="http://schemas.microsoft.com/office/drawing/2014/main" id="{8CDADCF1-CD92-A9A0-8C96-6E845FDE8BBA}"/>
                  </a:ext>
                </a:extLst>
              </p:cNvPr>
              <p:cNvSpPr>
                <a:spLocks noChangeArrowheads="1"/>
              </p:cNvSpPr>
              <p:nvPr/>
            </p:nvSpPr>
            <p:spPr bwMode="auto">
              <a:xfrm>
                <a:off x="0" y="2820"/>
                <a:ext cx="1599"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nvGrpSpPr>
            <p:cNvPr id="68628" name="Group 41">
              <a:extLst>
                <a:ext uri="{FF2B5EF4-FFF2-40B4-BE49-F238E27FC236}">
                  <a16:creationId xmlns:a16="http://schemas.microsoft.com/office/drawing/2014/main" id="{7A34946E-DC2B-70C0-ACC9-73D04AB7E885}"/>
                </a:ext>
              </a:extLst>
            </p:cNvPr>
            <p:cNvGrpSpPr>
              <a:grpSpLocks/>
            </p:cNvGrpSpPr>
            <p:nvPr/>
          </p:nvGrpSpPr>
          <p:grpSpPr bwMode="auto">
            <a:xfrm>
              <a:off x="1599" y="2820"/>
              <a:ext cx="1882" cy="518"/>
              <a:chOff x="1599" y="2820"/>
              <a:chExt cx="1882" cy="518"/>
            </a:xfrm>
          </p:grpSpPr>
          <p:sp>
            <p:nvSpPr>
              <p:cNvPr id="68629" name="Rectangle 42">
                <a:extLst>
                  <a:ext uri="{FF2B5EF4-FFF2-40B4-BE49-F238E27FC236}">
                    <a16:creationId xmlns:a16="http://schemas.microsoft.com/office/drawing/2014/main" id="{18F38913-5578-1685-3B97-2F1CDDB97CA0}"/>
                  </a:ext>
                </a:extLst>
              </p:cNvPr>
              <p:cNvSpPr>
                <a:spLocks noChangeArrowheads="1"/>
              </p:cNvSpPr>
              <p:nvPr/>
            </p:nvSpPr>
            <p:spPr bwMode="auto">
              <a:xfrm>
                <a:off x="1642" y="2820"/>
                <a:ext cx="179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12a. lalok rarok nok izok hihok mok .</a:t>
                </a:r>
              </a:p>
              <a:p>
                <a:r>
                  <a:rPr lang="en-US" altLang="it-IT">
                    <a:cs typeface="Times New Roman" panose="02020603050405020304" pitchFamily="18" charset="0"/>
                  </a:rPr>
                  <a:t>12b. wat nnat forat arrat vat gat .</a:t>
                </a:r>
              </a:p>
              <a:p>
                <a:endParaRPr lang="en-US" altLang="it-IT" sz="3200"/>
              </a:p>
            </p:txBody>
          </p:sp>
          <p:sp>
            <p:nvSpPr>
              <p:cNvPr id="68630" name="Rectangle 43">
                <a:extLst>
                  <a:ext uri="{FF2B5EF4-FFF2-40B4-BE49-F238E27FC236}">
                    <a16:creationId xmlns:a16="http://schemas.microsoft.com/office/drawing/2014/main" id="{A5089365-22DD-C694-C4EE-2C2387AFF10D}"/>
                  </a:ext>
                </a:extLst>
              </p:cNvPr>
              <p:cNvSpPr>
                <a:spLocks noChangeArrowheads="1"/>
              </p:cNvSpPr>
              <p:nvPr/>
            </p:nvSpPr>
            <p:spPr bwMode="auto">
              <a:xfrm>
                <a:off x="1599" y="2820"/>
                <a:ext cx="1882"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sp>
        <p:nvSpPr>
          <p:cNvPr id="68615" name="Text Box 45">
            <a:extLst>
              <a:ext uri="{FF2B5EF4-FFF2-40B4-BE49-F238E27FC236}">
                <a16:creationId xmlns:a16="http://schemas.microsoft.com/office/drawing/2014/main" id="{99EEF91B-4CBE-8318-2C96-1E5337E44DB6}"/>
              </a:ext>
            </a:extLst>
          </p:cNvPr>
          <p:cNvSpPr txBox="1">
            <a:spLocks noChangeArrowheads="1"/>
          </p:cNvSpPr>
          <p:nvPr/>
        </p:nvSpPr>
        <p:spPr bwMode="auto">
          <a:xfrm>
            <a:off x="1808163" y="1154113"/>
            <a:ext cx="68786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r>
              <a:rPr lang="en-US" altLang="it-IT" sz="1800">
                <a:solidFill>
                  <a:schemeClr val="tx2"/>
                </a:solidFill>
                <a:latin typeface="Arial" panose="020B0604020202020204" pitchFamily="34" charset="0"/>
              </a:rPr>
              <a:t>translate this to Arcturan:    </a:t>
            </a:r>
            <a:r>
              <a:rPr lang="en-US" altLang="it-IT">
                <a:solidFill>
                  <a:schemeClr val="tx2"/>
                </a:solidFill>
              </a:rPr>
              <a:t>farok crrrok hihok yorok clok kantok ok-yurp</a:t>
            </a:r>
          </a:p>
        </p:txBody>
      </p:sp>
      <p:sp>
        <p:nvSpPr>
          <p:cNvPr id="68616" name="Rectangle 46">
            <a:extLst>
              <a:ext uri="{FF2B5EF4-FFF2-40B4-BE49-F238E27FC236}">
                <a16:creationId xmlns:a16="http://schemas.microsoft.com/office/drawing/2014/main" id="{8A9A01FA-C8D5-03C3-77E3-BE593F5EA818}"/>
              </a:ext>
            </a:extLst>
          </p:cNvPr>
          <p:cNvSpPr>
            <a:spLocks noChangeArrowheads="1"/>
          </p:cNvSpPr>
          <p:nvPr/>
        </p:nvSpPr>
        <p:spPr bwMode="auto">
          <a:xfrm>
            <a:off x="6934200" y="6521450"/>
            <a:ext cx="20812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r>
              <a:rPr lang="en-US" altLang="it-IT">
                <a:latin typeface="Tw Cen MT" panose="020B0602020104020603" pitchFamily="34" charset="77"/>
              </a:rPr>
              <a:t>Slide from Kevin Knight</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C65C49C9-04E0-573B-E9CD-D0CEB08D8D3B}"/>
              </a:ext>
            </a:extLst>
          </p:cNvPr>
          <p:cNvSpPr>
            <a:spLocks noChangeArrowheads="1"/>
          </p:cNvSpPr>
          <p:nvPr/>
        </p:nvSpPr>
        <p:spPr bwMode="auto">
          <a:xfrm>
            <a:off x="4648200" y="838200"/>
            <a:ext cx="568325" cy="3810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sp>
        <p:nvSpPr>
          <p:cNvPr id="69635" name="Text Box 3">
            <a:extLst>
              <a:ext uri="{FF2B5EF4-FFF2-40B4-BE49-F238E27FC236}">
                <a16:creationId xmlns:a16="http://schemas.microsoft.com/office/drawing/2014/main" id="{7E457D67-80CB-CB8D-1429-FA47B17971D3}"/>
              </a:ext>
            </a:extLst>
          </p:cNvPr>
          <p:cNvSpPr txBox="1">
            <a:spLocks noChangeArrowheads="1"/>
          </p:cNvSpPr>
          <p:nvPr/>
        </p:nvSpPr>
        <p:spPr bwMode="auto">
          <a:xfrm>
            <a:off x="0" y="838200"/>
            <a:ext cx="853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r>
              <a:rPr lang="en-US" altLang="it-IT" sz="1800">
                <a:solidFill>
                  <a:schemeClr val="tx2"/>
                </a:solidFill>
                <a:latin typeface="Arial" panose="020B0604020202020204" pitchFamily="34" charset="0"/>
              </a:rPr>
              <a:t>Your assignment, translate this to Arcturan:    </a:t>
            </a:r>
            <a:r>
              <a:rPr lang="en-US" altLang="it-IT">
                <a:solidFill>
                  <a:schemeClr val="tx2"/>
                </a:solidFill>
              </a:rPr>
              <a:t>farok crrrok hihok yorok clok kantok ok-yurp</a:t>
            </a:r>
          </a:p>
        </p:txBody>
      </p:sp>
      <p:sp>
        <p:nvSpPr>
          <p:cNvPr id="69636" name="Rectangle 4">
            <a:extLst>
              <a:ext uri="{FF2B5EF4-FFF2-40B4-BE49-F238E27FC236}">
                <a16:creationId xmlns:a16="http://schemas.microsoft.com/office/drawing/2014/main" id="{78AFC4B3-73D2-12BE-A654-A9569855BA82}"/>
              </a:ext>
            </a:extLst>
          </p:cNvPr>
          <p:cNvSpPr>
            <a:spLocks noChangeArrowheads="1"/>
          </p:cNvSpPr>
          <p:nvPr/>
        </p:nvSpPr>
        <p:spPr bwMode="auto">
          <a:xfrm>
            <a:off x="5029200" y="1981200"/>
            <a:ext cx="315913" cy="3810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sp>
        <p:nvSpPr>
          <p:cNvPr id="69637" name="Rectangle 5">
            <a:extLst>
              <a:ext uri="{FF2B5EF4-FFF2-40B4-BE49-F238E27FC236}">
                <a16:creationId xmlns:a16="http://schemas.microsoft.com/office/drawing/2014/main" id="{94DED53E-5281-8113-750B-6EE359E24F2B}"/>
              </a:ext>
            </a:extLst>
          </p:cNvPr>
          <p:cNvSpPr>
            <a:spLocks noChangeArrowheads="1"/>
          </p:cNvSpPr>
          <p:nvPr/>
        </p:nvSpPr>
        <p:spPr bwMode="auto">
          <a:xfrm>
            <a:off x="1295400" y="5410200"/>
            <a:ext cx="315913" cy="3810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sp>
        <p:nvSpPr>
          <p:cNvPr id="69638" name="Rectangle 6">
            <a:extLst>
              <a:ext uri="{FF2B5EF4-FFF2-40B4-BE49-F238E27FC236}">
                <a16:creationId xmlns:a16="http://schemas.microsoft.com/office/drawing/2014/main" id="{D4A08EBD-9B01-6BA0-C042-6B309129C9A3}"/>
              </a:ext>
            </a:extLst>
          </p:cNvPr>
          <p:cNvSpPr>
            <a:spLocks noChangeArrowheads="1"/>
          </p:cNvSpPr>
          <p:nvPr/>
        </p:nvSpPr>
        <p:spPr bwMode="auto">
          <a:xfrm>
            <a:off x="5121275" y="1522413"/>
            <a:ext cx="533400" cy="3810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sp>
        <p:nvSpPr>
          <p:cNvPr id="69639" name="Rectangle 7">
            <a:extLst>
              <a:ext uri="{FF2B5EF4-FFF2-40B4-BE49-F238E27FC236}">
                <a16:creationId xmlns:a16="http://schemas.microsoft.com/office/drawing/2014/main" id="{310BC5CF-B3C6-A086-96C6-4B0CEEE8A73B}"/>
              </a:ext>
            </a:extLst>
          </p:cNvPr>
          <p:cNvSpPr>
            <a:spLocks noChangeArrowheads="1"/>
          </p:cNvSpPr>
          <p:nvPr/>
        </p:nvSpPr>
        <p:spPr bwMode="auto">
          <a:xfrm>
            <a:off x="1447800" y="4876800"/>
            <a:ext cx="533400" cy="3810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sp>
        <p:nvSpPr>
          <p:cNvPr id="67592" name="Rectangle 8">
            <a:extLst>
              <a:ext uri="{FF2B5EF4-FFF2-40B4-BE49-F238E27FC236}">
                <a16:creationId xmlns:a16="http://schemas.microsoft.com/office/drawing/2014/main" id="{C9427EF3-A743-990B-2F81-FDF2E8319F57}"/>
              </a:ext>
            </a:extLst>
          </p:cNvPr>
          <p:cNvSpPr>
            <a:spLocks noGrp="1" noChangeArrowheads="1"/>
          </p:cNvSpPr>
          <p:nvPr>
            <p:ph type="title"/>
          </p:nvPr>
        </p:nvSpPr>
        <p:spPr>
          <a:xfrm>
            <a:off x="228600" y="138113"/>
            <a:ext cx="8458200" cy="838200"/>
          </a:xfrm>
        </p:spPr>
        <p:txBody>
          <a:bodyPr/>
          <a:lstStyle/>
          <a:p>
            <a:pPr>
              <a:defRPr/>
            </a:pPr>
            <a:r>
              <a:rPr lang="en-US" sz="2800">
                <a:ea typeface="ＭＳ Ｐゴシック" charset="-128"/>
                <a:cs typeface="ＭＳ Ｐゴシック" charset="-128"/>
              </a:rPr>
              <a:t>Centauri/Arcturan [Knight, 1997]</a:t>
            </a:r>
            <a:endParaRPr lang="en-US">
              <a:ea typeface="ＭＳ Ｐゴシック" charset="-128"/>
              <a:cs typeface="ＭＳ Ｐゴシック" charset="-128"/>
            </a:endParaRPr>
          </a:p>
        </p:txBody>
      </p:sp>
      <p:grpSp>
        <p:nvGrpSpPr>
          <p:cNvPr id="69641" name="Group 9">
            <a:extLst>
              <a:ext uri="{FF2B5EF4-FFF2-40B4-BE49-F238E27FC236}">
                <a16:creationId xmlns:a16="http://schemas.microsoft.com/office/drawing/2014/main" id="{F1B169A4-699E-C4BA-CEA7-F5FE37AF9DD0}"/>
              </a:ext>
            </a:extLst>
          </p:cNvPr>
          <p:cNvGrpSpPr>
            <a:grpSpLocks/>
          </p:cNvGrpSpPr>
          <p:nvPr/>
        </p:nvGrpSpPr>
        <p:grpSpPr bwMode="auto">
          <a:xfrm>
            <a:off x="381000" y="1524000"/>
            <a:ext cx="8337550" cy="4873625"/>
            <a:chOff x="-3" y="-3"/>
            <a:chExt cx="3487" cy="3344"/>
          </a:xfrm>
        </p:grpSpPr>
        <p:grpSp>
          <p:nvGrpSpPr>
            <p:cNvPr id="69645" name="Group 10">
              <a:extLst>
                <a:ext uri="{FF2B5EF4-FFF2-40B4-BE49-F238E27FC236}">
                  <a16:creationId xmlns:a16="http://schemas.microsoft.com/office/drawing/2014/main" id="{3620C907-F13B-4BBC-CEAC-FC6CF2AC588A}"/>
                </a:ext>
              </a:extLst>
            </p:cNvPr>
            <p:cNvGrpSpPr>
              <a:grpSpLocks/>
            </p:cNvGrpSpPr>
            <p:nvPr/>
          </p:nvGrpSpPr>
          <p:grpSpPr bwMode="auto">
            <a:xfrm>
              <a:off x="0" y="0"/>
              <a:ext cx="3481" cy="3338"/>
              <a:chOff x="0" y="0"/>
              <a:chExt cx="3481" cy="3338"/>
            </a:xfrm>
          </p:grpSpPr>
          <p:grpSp>
            <p:nvGrpSpPr>
              <p:cNvPr id="69647" name="Group 11">
                <a:extLst>
                  <a:ext uri="{FF2B5EF4-FFF2-40B4-BE49-F238E27FC236}">
                    <a16:creationId xmlns:a16="http://schemas.microsoft.com/office/drawing/2014/main" id="{C11A317F-19EB-66DF-0B8A-E0C85BCAA550}"/>
                  </a:ext>
                </a:extLst>
              </p:cNvPr>
              <p:cNvGrpSpPr>
                <a:grpSpLocks/>
              </p:cNvGrpSpPr>
              <p:nvPr/>
            </p:nvGrpSpPr>
            <p:grpSpPr bwMode="auto">
              <a:xfrm>
                <a:off x="0" y="0"/>
                <a:ext cx="1599" cy="633"/>
                <a:chOff x="0" y="0"/>
                <a:chExt cx="1599" cy="633"/>
              </a:xfrm>
            </p:grpSpPr>
            <p:sp>
              <p:nvSpPr>
                <p:cNvPr id="69681" name="Rectangle 12">
                  <a:extLst>
                    <a:ext uri="{FF2B5EF4-FFF2-40B4-BE49-F238E27FC236}">
                      <a16:creationId xmlns:a16="http://schemas.microsoft.com/office/drawing/2014/main" id="{78C150E3-54E3-4C7C-F77C-7FC01010D5FA}"/>
                    </a:ext>
                  </a:extLst>
                </p:cNvPr>
                <p:cNvSpPr>
                  <a:spLocks noChangeArrowheads="1"/>
                </p:cNvSpPr>
                <p:nvPr/>
              </p:nvSpPr>
              <p:spPr bwMode="auto">
                <a:xfrm>
                  <a:off x="43" y="0"/>
                  <a:ext cx="1513"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1a. ok-voon ororok sprok .</a:t>
                  </a:r>
                </a:p>
                <a:p>
                  <a:endParaRPr lang="en-US" altLang="it-IT">
                    <a:cs typeface="Times New Roman" panose="02020603050405020304" pitchFamily="18" charset="0"/>
                  </a:endParaRPr>
                </a:p>
                <a:p>
                  <a:r>
                    <a:rPr lang="en-US" altLang="it-IT">
                      <a:cs typeface="Times New Roman" panose="02020603050405020304" pitchFamily="18" charset="0"/>
                    </a:rPr>
                    <a:t>1b. at-voon bichat dat .</a:t>
                  </a:r>
                </a:p>
                <a:p>
                  <a:endParaRPr lang="en-US" altLang="it-IT" sz="3200"/>
                </a:p>
              </p:txBody>
            </p:sp>
            <p:sp>
              <p:nvSpPr>
                <p:cNvPr id="69682" name="Rectangle 13">
                  <a:extLst>
                    <a:ext uri="{FF2B5EF4-FFF2-40B4-BE49-F238E27FC236}">
                      <a16:creationId xmlns:a16="http://schemas.microsoft.com/office/drawing/2014/main" id="{16915928-26BD-ECA6-B316-57BD03AFAC7E}"/>
                    </a:ext>
                  </a:extLst>
                </p:cNvPr>
                <p:cNvSpPr>
                  <a:spLocks noChangeArrowheads="1"/>
                </p:cNvSpPr>
                <p:nvPr/>
              </p:nvSpPr>
              <p:spPr bwMode="auto">
                <a:xfrm>
                  <a:off x="0" y="0"/>
                  <a:ext cx="1599" cy="63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nvGrpSpPr>
              <p:cNvPr id="69648" name="Group 14">
                <a:extLst>
                  <a:ext uri="{FF2B5EF4-FFF2-40B4-BE49-F238E27FC236}">
                    <a16:creationId xmlns:a16="http://schemas.microsoft.com/office/drawing/2014/main" id="{E3542116-174F-3488-CC22-3C15C873F76E}"/>
                  </a:ext>
                </a:extLst>
              </p:cNvPr>
              <p:cNvGrpSpPr>
                <a:grpSpLocks/>
              </p:cNvGrpSpPr>
              <p:nvPr/>
            </p:nvGrpSpPr>
            <p:grpSpPr bwMode="auto">
              <a:xfrm>
                <a:off x="1599" y="0"/>
                <a:ext cx="1882" cy="633"/>
                <a:chOff x="1599" y="0"/>
                <a:chExt cx="1882" cy="633"/>
              </a:xfrm>
            </p:grpSpPr>
            <p:sp>
              <p:nvSpPr>
                <p:cNvPr id="69679" name="Rectangle 15">
                  <a:extLst>
                    <a:ext uri="{FF2B5EF4-FFF2-40B4-BE49-F238E27FC236}">
                      <a16:creationId xmlns:a16="http://schemas.microsoft.com/office/drawing/2014/main" id="{96D7CD4C-418D-83FA-13B7-AE861BFB26A4}"/>
                    </a:ext>
                  </a:extLst>
                </p:cNvPr>
                <p:cNvSpPr>
                  <a:spLocks noChangeArrowheads="1"/>
                </p:cNvSpPr>
                <p:nvPr/>
              </p:nvSpPr>
              <p:spPr bwMode="auto">
                <a:xfrm>
                  <a:off x="1642" y="0"/>
                  <a:ext cx="1796"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7a. lalok </a:t>
                  </a:r>
                  <a:r>
                    <a:rPr lang="en-US" altLang="it-IT" b="1">
                      <a:cs typeface="Times New Roman" panose="02020603050405020304" pitchFamily="18" charset="0"/>
                    </a:rPr>
                    <a:t>farok</a:t>
                  </a:r>
                  <a:r>
                    <a:rPr lang="en-US" altLang="it-IT">
                      <a:cs typeface="Times New Roman" panose="02020603050405020304" pitchFamily="18" charset="0"/>
                    </a:rPr>
                    <a:t> ororok lalok sprok izok enemok .</a:t>
                  </a:r>
                </a:p>
                <a:p>
                  <a:endParaRPr lang="en-US" altLang="it-IT">
                    <a:cs typeface="Times New Roman" panose="02020603050405020304" pitchFamily="18" charset="0"/>
                  </a:endParaRPr>
                </a:p>
                <a:p>
                  <a:r>
                    <a:rPr lang="en-US" altLang="it-IT">
                      <a:cs typeface="Times New Roman" panose="02020603050405020304" pitchFamily="18" charset="0"/>
                    </a:rPr>
                    <a:t>7b. wat </a:t>
                  </a:r>
                  <a:r>
                    <a:rPr lang="en-US" altLang="it-IT" b="1">
                      <a:cs typeface="Times New Roman" panose="02020603050405020304" pitchFamily="18" charset="0"/>
                    </a:rPr>
                    <a:t>jjat</a:t>
                  </a:r>
                  <a:r>
                    <a:rPr lang="en-US" altLang="it-IT">
                      <a:cs typeface="Times New Roman" panose="02020603050405020304" pitchFamily="18" charset="0"/>
                    </a:rPr>
                    <a:t> bichat wat dat vat eneat .</a:t>
                  </a:r>
                </a:p>
                <a:p>
                  <a:endParaRPr lang="en-US" altLang="it-IT" sz="3200"/>
                </a:p>
              </p:txBody>
            </p:sp>
            <p:sp>
              <p:nvSpPr>
                <p:cNvPr id="69680" name="Rectangle 16">
                  <a:extLst>
                    <a:ext uri="{FF2B5EF4-FFF2-40B4-BE49-F238E27FC236}">
                      <a16:creationId xmlns:a16="http://schemas.microsoft.com/office/drawing/2014/main" id="{9710178A-A83C-B7E7-A7B4-81A06519016F}"/>
                    </a:ext>
                  </a:extLst>
                </p:cNvPr>
                <p:cNvSpPr>
                  <a:spLocks noChangeArrowheads="1"/>
                </p:cNvSpPr>
                <p:nvPr/>
              </p:nvSpPr>
              <p:spPr bwMode="auto">
                <a:xfrm>
                  <a:off x="1599" y="0"/>
                  <a:ext cx="1882" cy="63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nvGrpSpPr>
              <p:cNvPr id="69649" name="Group 17">
                <a:extLst>
                  <a:ext uri="{FF2B5EF4-FFF2-40B4-BE49-F238E27FC236}">
                    <a16:creationId xmlns:a16="http://schemas.microsoft.com/office/drawing/2014/main" id="{F0BF5611-A0EC-74D3-110E-5C07AAF9988E}"/>
                  </a:ext>
                </a:extLst>
              </p:cNvPr>
              <p:cNvGrpSpPr>
                <a:grpSpLocks/>
              </p:cNvGrpSpPr>
              <p:nvPr/>
            </p:nvGrpSpPr>
            <p:grpSpPr bwMode="auto">
              <a:xfrm>
                <a:off x="0" y="633"/>
                <a:ext cx="1599" cy="633"/>
                <a:chOff x="0" y="633"/>
                <a:chExt cx="1599" cy="633"/>
              </a:xfrm>
            </p:grpSpPr>
            <p:sp>
              <p:nvSpPr>
                <p:cNvPr id="69677" name="Rectangle 18">
                  <a:extLst>
                    <a:ext uri="{FF2B5EF4-FFF2-40B4-BE49-F238E27FC236}">
                      <a16:creationId xmlns:a16="http://schemas.microsoft.com/office/drawing/2014/main" id="{A8B81B42-6473-F4F2-3DAE-3307894F19E7}"/>
                    </a:ext>
                  </a:extLst>
                </p:cNvPr>
                <p:cNvSpPr>
                  <a:spLocks noChangeArrowheads="1"/>
                </p:cNvSpPr>
                <p:nvPr/>
              </p:nvSpPr>
              <p:spPr bwMode="auto">
                <a:xfrm>
                  <a:off x="43" y="633"/>
                  <a:ext cx="1513"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2a. ok-drubel ok-voon anok plok sprok .</a:t>
                  </a:r>
                </a:p>
                <a:p>
                  <a:endParaRPr lang="en-US" altLang="it-IT">
                    <a:cs typeface="Times New Roman" panose="02020603050405020304" pitchFamily="18" charset="0"/>
                  </a:endParaRPr>
                </a:p>
                <a:p>
                  <a:r>
                    <a:rPr lang="en-US" altLang="it-IT">
                      <a:cs typeface="Times New Roman" panose="02020603050405020304" pitchFamily="18" charset="0"/>
                    </a:rPr>
                    <a:t>2b. at-drubel at-voon pippat rrat dat .</a:t>
                  </a:r>
                </a:p>
                <a:p>
                  <a:endParaRPr lang="en-US" altLang="it-IT" sz="3200"/>
                </a:p>
              </p:txBody>
            </p:sp>
            <p:sp>
              <p:nvSpPr>
                <p:cNvPr id="69678" name="Rectangle 19">
                  <a:extLst>
                    <a:ext uri="{FF2B5EF4-FFF2-40B4-BE49-F238E27FC236}">
                      <a16:creationId xmlns:a16="http://schemas.microsoft.com/office/drawing/2014/main" id="{B27DF2A4-2D68-EA16-3DD0-6A68025E6F08}"/>
                    </a:ext>
                  </a:extLst>
                </p:cNvPr>
                <p:cNvSpPr>
                  <a:spLocks noChangeArrowheads="1"/>
                </p:cNvSpPr>
                <p:nvPr/>
              </p:nvSpPr>
              <p:spPr bwMode="auto">
                <a:xfrm>
                  <a:off x="0" y="633"/>
                  <a:ext cx="1599" cy="63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nvGrpSpPr>
              <p:cNvPr id="69650" name="Group 20">
                <a:extLst>
                  <a:ext uri="{FF2B5EF4-FFF2-40B4-BE49-F238E27FC236}">
                    <a16:creationId xmlns:a16="http://schemas.microsoft.com/office/drawing/2014/main" id="{AB44F94C-1D4A-7434-69F3-DF7447A5E66F}"/>
                  </a:ext>
                </a:extLst>
              </p:cNvPr>
              <p:cNvGrpSpPr>
                <a:grpSpLocks/>
              </p:cNvGrpSpPr>
              <p:nvPr/>
            </p:nvGrpSpPr>
            <p:grpSpPr bwMode="auto">
              <a:xfrm>
                <a:off x="1599" y="633"/>
                <a:ext cx="1882" cy="633"/>
                <a:chOff x="1599" y="633"/>
                <a:chExt cx="1882" cy="633"/>
              </a:xfrm>
            </p:grpSpPr>
            <p:sp>
              <p:nvSpPr>
                <p:cNvPr id="69675" name="Rectangle 21">
                  <a:extLst>
                    <a:ext uri="{FF2B5EF4-FFF2-40B4-BE49-F238E27FC236}">
                      <a16:creationId xmlns:a16="http://schemas.microsoft.com/office/drawing/2014/main" id="{EF21770C-B073-9A97-9D8D-8F43C900A7FD}"/>
                    </a:ext>
                  </a:extLst>
                </p:cNvPr>
                <p:cNvSpPr>
                  <a:spLocks noChangeArrowheads="1"/>
                </p:cNvSpPr>
                <p:nvPr/>
              </p:nvSpPr>
              <p:spPr bwMode="auto">
                <a:xfrm>
                  <a:off x="1642" y="633"/>
                  <a:ext cx="1796"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8a. lalok brok anok plok nok .</a:t>
                  </a:r>
                </a:p>
                <a:p>
                  <a:endParaRPr lang="en-US" altLang="it-IT">
                    <a:cs typeface="Times New Roman" panose="02020603050405020304" pitchFamily="18" charset="0"/>
                  </a:endParaRPr>
                </a:p>
                <a:p>
                  <a:r>
                    <a:rPr lang="en-US" altLang="it-IT">
                      <a:cs typeface="Times New Roman" panose="02020603050405020304" pitchFamily="18" charset="0"/>
                    </a:rPr>
                    <a:t>8b. iat lat pippat rrat nnat .</a:t>
                  </a:r>
                </a:p>
                <a:p>
                  <a:endParaRPr lang="en-US" altLang="it-IT" sz="3200"/>
                </a:p>
              </p:txBody>
            </p:sp>
            <p:sp>
              <p:nvSpPr>
                <p:cNvPr id="69676" name="Rectangle 22">
                  <a:extLst>
                    <a:ext uri="{FF2B5EF4-FFF2-40B4-BE49-F238E27FC236}">
                      <a16:creationId xmlns:a16="http://schemas.microsoft.com/office/drawing/2014/main" id="{FB351A17-2FCB-FE5C-B292-A86B82469500}"/>
                    </a:ext>
                  </a:extLst>
                </p:cNvPr>
                <p:cNvSpPr>
                  <a:spLocks noChangeArrowheads="1"/>
                </p:cNvSpPr>
                <p:nvPr/>
              </p:nvSpPr>
              <p:spPr bwMode="auto">
                <a:xfrm>
                  <a:off x="1599" y="633"/>
                  <a:ext cx="1882" cy="63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nvGrpSpPr>
              <p:cNvPr id="69651" name="Group 23">
                <a:extLst>
                  <a:ext uri="{FF2B5EF4-FFF2-40B4-BE49-F238E27FC236}">
                    <a16:creationId xmlns:a16="http://schemas.microsoft.com/office/drawing/2014/main" id="{854ED515-56F0-4AE3-CB14-CDDC2858971D}"/>
                  </a:ext>
                </a:extLst>
              </p:cNvPr>
              <p:cNvGrpSpPr>
                <a:grpSpLocks/>
              </p:cNvGrpSpPr>
              <p:nvPr/>
            </p:nvGrpSpPr>
            <p:grpSpPr bwMode="auto">
              <a:xfrm>
                <a:off x="0" y="1266"/>
                <a:ext cx="1599" cy="518"/>
                <a:chOff x="0" y="1266"/>
                <a:chExt cx="1599" cy="518"/>
              </a:xfrm>
            </p:grpSpPr>
            <p:sp>
              <p:nvSpPr>
                <p:cNvPr id="69673" name="Rectangle 24">
                  <a:extLst>
                    <a:ext uri="{FF2B5EF4-FFF2-40B4-BE49-F238E27FC236}">
                      <a16:creationId xmlns:a16="http://schemas.microsoft.com/office/drawing/2014/main" id="{27D00621-7CEC-5592-C205-DE676D75FA73}"/>
                    </a:ext>
                  </a:extLst>
                </p:cNvPr>
                <p:cNvSpPr>
                  <a:spLocks noChangeArrowheads="1"/>
                </p:cNvSpPr>
                <p:nvPr/>
              </p:nvSpPr>
              <p:spPr bwMode="auto">
                <a:xfrm>
                  <a:off x="43" y="1266"/>
                  <a:ext cx="151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3a. erok sprok izok hihok ghirok .</a:t>
                  </a:r>
                </a:p>
                <a:p>
                  <a:endParaRPr lang="en-US" altLang="it-IT">
                    <a:cs typeface="Times New Roman" panose="02020603050405020304" pitchFamily="18" charset="0"/>
                  </a:endParaRPr>
                </a:p>
                <a:p>
                  <a:r>
                    <a:rPr lang="en-US" altLang="it-IT">
                      <a:cs typeface="Times New Roman" panose="02020603050405020304" pitchFamily="18" charset="0"/>
                    </a:rPr>
                    <a:t>3b. totat dat arrat vat hilat .</a:t>
                  </a:r>
                </a:p>
                <a:p>
                  <a:endParaRPr lang="en-US" altLang="it-IT" sz="3200"/>
                </a:p>
              </p:txBody>
            </p:sp>
            <p:sp>
              <p:nvSpPr>
                <p:cNvPr id="69674" name="Rectangle 25">
                  <a:extLst>
                    <a:ext uri="{FF2B5EF4-FFF2-40B4-BE49-F238E27FC236}">
                      <a16:creationId xmlns:a16="http://schemas.microsoft.com/office/drawing/2014/main" id="{54255A7D-920A-672D-E314-6347048B903D}"/>
                    </a:ext>
                  </a:extLst>
                </p:cNvPr>
                <p:cNvSpPr>
                  <a:spLocks noChangeArrowheads="1"/>
                </p:cNvSpPr>
                <p:nvPr/>
              </p:nvSpPr>
              <p:spPr bwMode="auto">
                <a:xfrm>
                  <a:off x="0" y="1266"/>
                  <a:ext cx="1599"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nvGrpSpPr>
              <p:cNvPr id="69652" name="Group 26">
                <a:extLst>
                  <a:ext uri="{FF2B5EF4-FFF2-40B4-BE49-F238E27FC236}">
                    <a16:creationId xmlns:a16="http://schemas.microsoft.com/office/drawing/2014/main" id="{80E1A4C0-6B70-5E48-7DCD-6E541BC8CCD6}"/>
                  </a:ext>
                </a:extLst>
              </p:cNvPr>
              <p:cNvGrpSpPr>
                <a:grpSpLocks/>
              </p:cNvGrpSpPr>
              <p:nvPr/>
            </p:nvGrpSpPr>
            <p:grpSpPr bwMode="auto">
              <a:xfrm>
                <a:off x="1599" y="1266"/>
                <a:ext cx="1882" cy="518"/>
                <a:chOff x="1599" y="1266"/>
                <a:chExt cx="1882" cy="518"/>
              </a:xfrm>
            </p:grpSpPr>
            <p:sp>
              <p:nvSpPr>
                <p:cNvPr id="69671" name="Rectangle 27">
                  <a:extLst>
                    <a:ext uri="{FF2B5EF4-FFF2-40B4-BE49-F238E27FC236}">
                      <a16:creationId xmlns:a16="http://schemas.microsoft.com/office/drawing/2014/main" id="{1F69293A-284D-1569-909F-C7C41B6E702F}"/>
                    </a:ext>
                  </a:extLst>
                </p:cNvPr>
                <p:cNvSpPr>
                  <a:spLocks noChangeArrowheads="1"/>
                </p:cNvSpPr>
                <p:nvPr/>
              </p:nvSpPr>
              <p:spPr bwMode="auto">
                <a:xfrm>
                  <a:off x="1642" y="1266"/>
                  <a:ext cx="179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9a. wiwok nok izok kantok ok-yurp .</a:t>
                  </a:r>
                </a:p>
                <a:p>
                  <a:endParaRPr lang="en-US" altLang="it-IT">
                    <a:cs typeface="Times New Roman" panose="02020603050405020304" pitchFamily="18" charset="0"/>
                  </a:endParaRPr>
                </a:p>
                <a:p>
                  <a:r>
                    <a:rPr lang="en-US" altLang="it-IT">
                      <a:cs typeface="Times New Roman" panose="02020603050405020304" pitchFamily="18" charset="0"/>
                    </a:rPr>
                    <a:t>9b. totat nnat quat oloat at-yurp .</a:t>
                  </a:r>
                </a:p>
                <a:p>
                  <a:endParaRPr lang="en-US" altLang="it-IT" sz="3200"/>
                </a:p>
              </p:txBody>
            </p:sp>
            <p:sp>
              <p:nvSpPr>
                <p:cNvPr id="69672" name="Rectangle 28">
                  <a:extLst>
                    <a:ext uri="{FF2B5EF4-FFF2-40B4-BE49-F238E27FC236}">
                      <a16:creationId xmlns:a16="http://schemas.microsoft.com/office/drawing/2014/main" id="{4B340D7E-8CCD-D990-6C06-5DE09073101E}"/>
                    </a:ext>
                  </a:extLst>
                </p:cNvPr>
                <p:cNvSpPr>
                  <a:spLocks noChangeArrowheads="1"/>
                </p:cNvSpPr>
                <p:nvPr/>
              </p:nvSpPr>
              <p:spPr bwMode="auto">
                <a:xfrm>
                  <a:off x="1599" y="1266"/>
                  <a:ext cx="1882"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nvGrpSpPr>
              <p:cNvPr id="69653" name="Group 29">
                <a:extLst>
                  <a:ext uri="{FF2B5EF4-FFF2-40B4-BE49-F238E27FC236}">
                    <a16:creationId xmlns:a16="http://schemas.microsoft.com/office/drawing/2014/main" id="{F55B3BCD-8B91-1537-832D-1D1531DAAF31}"/>
                  </a:ext>
                </a:extLst>
              </p:cNvPr>
              <p:cNvGrpSpPr>
                <a:grpSpLocks/>
              </p:cNvGrpSpPr>
              <p:nvPr/>
            </p:nvGrpSpPr>
            <p:grpSpPr bwMode="auto">
              <a:xfrm>
                <a:off x="0" y="1784"/>
                <a:ext cx="1599" cy="518"/>
                <a:chOff x="0" y="1784"/>
                <a:chExt cx="1599" cy="518"/>
              </a:xfrm>
            </p:grpSpPr>
            <p:sp>
              <p:nvSpPr>
                <p:cNvPr id="69669" name="Rectangle 30">
                  <a:extLst>
                    <a:ext uri="{FF2B5EF4-FFF2-40B4-BE49-F238E27FC236}">
                      <a16:creationId xmlns:a16="http://schemas.microsoft.com/office/drawing/2014/main" id="{2D89372F-1017-BE92-5A51-E00BC3605A10}"/>
                    </a:ext>
                  </a:extLst>
                </p:cNvPr>
                <p:cNvSpPr>
                  <a:spLocks noChangeArrowheads="1"/>
                </p:cNvSpPr>
                <p:nvPr/>
              </p:nvSpPr>
              <p:spPr bwMode="auto">
                <a:xfrm>
                  <a:off x="43" y="1784"/>
                  <a:ext cx="151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4a. ok-voon anok drok brok jok .</a:t>
                  </a:r>
                </a:p>
                <a:p>
                  <a:endParaRPr lang="en-US" altLang="it-IT">
                    <a:cs typeface="Times New Roman" panose="02020603050405020304" pitchFamily="18" charset="0"/>
                  </a:endParaRPr>
                </a:p>
                <a:p>
                  <a:r>
                    <a:rPr lang="en-US" altLang="it-IT">
                      <a:cs typeface="Times New Roman" panose="02020603050405020304" pitchFamily="18" charset="0"/>
                    </a:rPr>
                    <a:t>4b. at-voon krat pippat sat lat .</a:t>
                  </a:r>
                </a:p>
                <a:p>
                  <a:endParaRPr lang="en-US" altLang="it-IT">
                    <a:cs typeface="Times New Roman" panose="02020603050405020304" pitchFamily="18" charset="0"/>
                  </a:endParaRPr>
                </a:p>
                <a:p>
                  <a:endParaRPr lang="en-US" altLang="it-IT" sz="3200"/>
                </a:p>
              </p:txBody>
            </p:sp>
            <p:sp>
              <p:nvSpPr>
                <p:cNvPr id="69670" name="Rectangle 31">
                  <a:extLst>
                    <a:ext uri="{FF2B5EF4-FFF2-40B4-BE49-F238E27FC236}">
                      <a16:creationId xmlns:a16="http://schemas.microsoft.com/office/drawing/2014/main" id="{33373FAF-42FF-0D87-EF70-627419F10245}"/>
                    </a:ext>
                  </a:extLst>
                </p:cNvPr>
                <p:cNvSpPr>
                  <a:spLocks noChangeArrowheads="1"/>
                </p:cNvSpPr>
                <p:nvPr/>
              </p:nvSpPr>
              <p:spPr bwMode="auto">
                <a:xfrm>
                  <a:off x="0" y="1784"/>
                  <a:ext cx="1599"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nvGrpSpPr>
              <p:cNvPr id="69654" name="Group 32">
                <a:extLst>
                  <a:ext uri="{FF2B5EF4-FFF2-40B4-BE49-F238E27FC236}">
                    <a16:creationId xmlns:a16="http://schemas.microsoft.com/office/drawing/2014/main" id="{439DA567-EA1D-4BBA-CB0D-B8192BB10D48}"/>
                  </a:ext>
                </a:extLst>
              </p:cNvPr>
              <p:cNvGrpSpPr>
                <a:grpSpLocks/>
              </p:cNvGrpSpPr>
              <p:nvPr/>
            </p:nvGrpSpPr>
            <p:grpSpPr bwMode="auto">
              <a:xfrm>
                <a:off x="1599" y="1784"/>
                <a:ext cx="1882" cy="518"/>
                <a:chOff x="1599" y="1784"/>
                <a:chExt cx="1882" cy="518"/>
              </a:xfrm>
            </p:grpSpPr>
            <p:sp>
              <p:nvSpPr>
                <p:cNvPr id="69667" name="Rectangle 33">
                  <a:extLst>
                    <a:ext uri="{FF2B5EF4-FFF2-40B4-BE49-F238E27FC236}">
                      <a16:creationId xmlns:a16="http://schemas.microsoft.com/office/drawing/2014/main" id="{16060DF8-518F-51AD-81B7-1D997BF8FCB2}"/>
                    </a:ext>
                  </a:extLst>
                </p:cNvPr>
                <p:cNvSpPr>
                  <a:spLocks noChangeArrowheads="1"/>
                </p:cNvSpPr>
                <p:nvPr/>
              </p:nvSpPr>
              <p:spPr bwMode="auto">
                <a:xfrm>
                  <a:off x="1642" y="1784"/>
                  <a:ext cx="179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10a. lalok mok nok yorok ghirok clok .</a:t>
                  </a:r>
                </a:p>
                <a:p>
                  <a:endParaRPr lang="en-US" altLang="it-IT">
                    <a:cs typeface="Times New Roman" panose="02020603050405020304" pitchFamily="18" charset="0"/>
                  </a:endParaRPr>
                </a:p>
                <a:p>
                  <a:r>
                    <a:rPr lang="en-US" altLang="it-IT">
                      <a:cs typeface="Times New Roman" panose="02020603050405020304" pitchFamily="18" charset="0"/>
                    </a:rPr>
                    <a:t>10b. wat nnat gat mat bat hilat .</a:t>
                  </a:r>
                </a:p>
                <a:p>
                  <a:endParaRPr lang="en-US" altLang="it-IT" sz="3200"/>
                </a:p>
              </p:txBody>
            </p:sp>
            <p:sp>
              <p:nvSpPr>
                <p:cNvPr id="69668" name="Rectangle 34">
                  <a:extLst>
                    <a:ext uri="{FF2B5EF4-FFF2-40B4-BE49-F238E27FC236}">
                      <a16:creationId xmlns:a16="http://schemas.microsoft.com/office/drawing/2014/main" id="{BC34BB58-6183-AB78-5421-6537D5EE20B2}"/>
                    </a:ext>
                  </a:extLst>
                </p:cNvPr>
                <p:cNvSpPr>
                  <a:spLocks noChangeArrowheads="1"/>
                </p:cNvSpPr>
                <p:nvPr/>
              </p:nvSpPr>
              <p:spPr bwMode="auto">
                <a:xfrm>
                  <a:off x="1599" y="1784"/>
                  <a:ext cx="1882"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nvGrpSpPr>
              <p:cNvPr id="69655" name="Group 35">
                <a:extLst>
                  <a:ext uri="{FF2B5EF4-FFF2-40B4-BE49-F238E27FC236}">
                    <a16:creationId xmlns:a16="http://schemas.microsoft.com/office/drawing/2014/main" id="{3D614E84-6D52-8B92-5AB0-A8273C555D9B}"/>
                  </a:ext>
                </a:extLst>
              </p:cNvPr>
              <p:cNvGrpSpPr>
                <a:grpSpLocks/>
              </p:cNvGrpSpPr>
              <p:nvPr/>
            </p:nvGrpSpPr>
            <p:grpSpPr bwMode="auto">
              <a:xfrm>
                <a:off x="0" y="2302"/>
                <a:ext cx="1599" cy="518"/>
                <a:chOff x="0" y="2302"/>
                <a:chExt cx="1599" cy="518"/>
              </a:xfrm>
            </p:grpSpPr>
            <p:sp>
              <p:nvSpPr>
                <p:cNvPr id="69665" name="Rectangle 36">
                  <a:extLst>
                    <a:ext uri="{FF2B5EF4-FFF2-40B4-BE49-F238E27FC236}">
                      <a16:creationId xmlns:a16="http://schemas.microsoft.com/office/drawing/2014/main" id="{ED9DB658-05ED-66FB-7DDC-32BDF512D152}"/>
                    </a:ext>
                  </a:extLst>
                </p:cNvPr>
                <p:cNvSpPr>
                  <a:spLocks noChangeArrowheads="1"/>
                </p:cNvSpPr>
                <p:nvPr/>
              </p:nvSpPr>
              <p:spPr bwMode="auto">
                <a:xfrm>
                  <a:off x="43" y="2302"/>
                  <a:ext cx="151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5a. wiwok </a:t>
                  </a:r>
                  <a:r>
                    <a:rPr lang="en-US" altLang="it-IT" b="1">
                      <a:cs typeface="Times New Roman" panose="02020603050405020304" pitchFamily="18" charset="0"/>
                    </a:rPr>
                    <a:t>farok</a:t>
                  </a:r>
                  <a:r>
                    <a:rPr lang="en-US" altLang="it-IT">
                      <a:cs typeface="Times New Roman" panose="02020603050405020304" pitchFamily="18" charset="0"/>
                    </a:rPr>
                    <a:t> izok stok .</a:t>
                  </a:r>
                </a:p>
                <a:p>
                  <a:endParaRPr lang="en-US" altLang="it-IT">
                    <a:cs typeface="Times New Roman" panose="02020603050405020304" pitchFamily="18" charset="0"/>
                  </a:endParaRPr>
                </a:p>
                <a:p>
                  <a:r>
                    <a:rPr lang="en-US" altLang="it-IT">
                      <a:cs typeface="Times New Roman" panose="02020603050405020304" pitchFamily="18" charset="0"/>
                    </a:rPr>
                    <a:t>5b. totat </a:t>
                  </a:r>
                  <a:r>
                    <a:rPr lang="en-US" altLang="it-IT" b="1">
                      <a:cs typeface="Times New Roman" panose="02020603050405020304" pitchFamily="18" charset="0"/>
                    </a:rPr>
                    <a:t>jjat</a:t>
                  </a:r>
                  <a:r>
                    <a:rPr lang="en-US" altLang="it-IT">
                      <a:cs typeface="Times New Roman" panose="02020603050405020304" pitchFamily="18" charset="0"/>
                    </a:rPr>
                    <a:t> quat cat .</a:t>
                  </a:r>
                </a:p>
                <a:p>
                  <a:endParaRPr lang="en-US" altLang="it-IT" sz="3200"/>
                </a:p>
              </p:txBody>
            </p:sp>
            <p:sp>
              <p:nvSpPr>
                <p:cNvPr id="69666" name="Rectangle 37">
                  <a:extLst>
                    <a:ext uri="{FF2B5EF4-FFF2-40B4-BE49-F238E27FC236}">
                      <a16:creationId xmlns:a16="http://schemas.microsoft.com/office/drawing/2014/main" id="{A35C0E0A-B6C7-16C6-3FDC-595961698E49}"/>
                    </a:ext>
                  </a:extLst>
                </p:cNvPr>
                <p:cNvSpPr>
                  <a:spLocks noChangeArrowheads="1"/>
                </p:cNvSpPr>
                <p:nvPr/>
              </p:nvSpPr>
              <p:spPr bwMode="auto">
                <a:xfrm>
                  <a:off x="0" y="2302"/>
                  <a:ext cx="1599"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nvGrpSpPr>
              <p:cNvPr id="69656" name="Group 38">
                <a:extLst>
                  <a:ext uri="{FF2B5EF4-FFF2-40B4-BE49-F238E27FC236}">
                    <a16:creationId xmlns:a16="http://schemas.microsoft.com/office/drawing/2014/main" id="{BA3A95C5-2510-0F70-3756-114D4F4CD0D0}"/>
                  </a:ext>
                </a:extLst>
              </p:cNvPr>
              <p:cNvGrpSpPr>
                <a:grpSpLocks/>
              </p:cNvGrpSpPr>
              <p:nvPr/>
            </p:nvGrpSpPr>
            <p:grpSpPr bwMode="auto">
              <a:xfrm>
                <a:off x="1599" y="2302"/>
                <a:ext cx="1882" cy="518"/>
                <a:chOff x="1599" y="2302"/>
                <a:chExt cx="1882" cy="518"/>
              </a:xfrm>
            </p:grpSpPr>
            <p:sp>
              <p:nvSpPr>
                <p:cNvPr id="69663" name="Rectangle 39">
                  <a:extLst>
                    <a:ext uri="{FF2B5EF4-FFF2-40B4-BE49-F238E27FC236}">
                      <a16:creationId xmlns:a16="http://schemas.microsoft.com/office/drawing/2014/main" id="{F7D6B593-06BD-9258-125A-0F4F3D4E1EA9}"/>
                    </a:ext>
                  </a:extLst>
                </p:cNvPr>
                <p:cNvSpPr>
                  <a:spLocks noChangeArrowheads="1"/>
                </p:cNvSpPr>
                <p:nvPr/>
              </p:nvSpPr>
              <p:spPr bwMode="auto">
                <a:xfrm>
                  <a:off x="1642" y="2302"/>
                  <a:ext cx="179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11a. lalok nok crrrok hihok yorok zanzanok .</a:t>
                  </a:r>
                </a:p>
                <a:p>
                  <a:endParaRPr lang="en-US" altLang="it-IT">
                    <a:cs typeface="Times New Roman" panose="02020603050405020304" pitchFamily="18" charset="0"/>
                  </a:endParaRPr>
                </a:p>
                <a:p>
                  <a:r>
                    <a:rPr lang="en-US" altLang="it-IT">
                      <a:cs typeface="Times New Roman" panose="02020603050405020304" pitchFamily="18" charset="0"/>
                    </a:rPr>
                    <a:t>11b. wat nnat arrat mat zanzanat .</a:t>
                  </a:r>
                </a:p>
                <a:p>
                  <a:endParaRPr lang="en-US" altLang="it-IT" sz="3200"/>
                </a:p>
              </p:txBody>
            </p:sp>
            <p:sp>
              <p:nvSpPr>
                <p:cNvPr id="69664" name="Rectangle 40">
                  <a:extLst>
                    <a:ext uri="{FF2B5EF4-FFF2-40B4-BE49-F238E27FC236}">
                      <a16:creationId xmlns:a16="http://schemas.microsoft.com/office/drawing/2014/main" id="{44FDD4BF-C997-4019-4462-F2F890465FC7}"/>
                    </a:ext>
                  </a:extLst>
                </p:cNvPr>
                <p:cNvSpPr>
                  <a:spLocks noChangeArrowheads="1"/>
                </p:cNvSpPr>
                <p:nvPr/>
              </p:nvSpPr>
              <p:spPr bwMode="auto">
                <a:xfrm>
                  <a:off x="1599" y="2302"/>
                  <a:ext cx="1882"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nvGrpSpPr>
              <p:cNvPr id="69657" name="Group 41">
                <a:extLst>
                  <a:ext uri="{FF2B5EF4-FFF2-40B4-BE49-F238E27FC236}">
                    <a16:creationId xmlns:a16="http://schemas.microsoft.com/office/drawing/2014/main" id="{D0C38DF6-9589-7AF2-6381-DB050FC8EAD7}"/>
                  </a:ext>
                </a:extLst>
              </p:cNvPr>
              <p:cNvGrpSpPr>
                <a:grpSpLocks/>
              </p:cNvGrpSpPr>
              <p:nvPr/>
            </p:nvGrpSpPr>
            <p:grpSpPr bwMode="auto">
              <a:xfrm>
                <a:off x="0" y="2820"/>
                <a:ext cx="1599" cy="518"/>
                <a:chOff x="0" y="2820"/>
                <a:chExt cx="1599" cy="518"/>
              </a:xfrm>
            </p:grpSpPr>
            <p:sp>
              <p:nvSpPr>
                <p:cNvPr id="69661" name="Rectangle 42">
                  <a:extLst>
                    <a:ext uri="{FF2B5EF4-FFF2-40B4-BE49-F238E27FC236}">
                      <a16:creationId xmlns:a16="http://schemas.microsoft.com/office/drawing/2014/main" id="{03873705-BCF8-36F3-6D02-85C64F00A34F}"/>
                    </a:ext>
                  </a:extLst>
                </p:cNvPr>
                <p:cNvSpPr>
                  <a:spLocks noChangeArrowheads="1"/>
                </p:cNvSpPr>
                <p:nvPr/>
              </p:nvSpPr>
              <p:spPr bwMode="auto">
                <a:xfrm>
                  <a:off x="43" y="2820"/>
                  <a:ext cx="151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6a. lalok sprok izok jok stok .</a:t>
                  </a:r>
                </a:p>
                <a:p>
                  <a:endParaRPr lang="en-US" altLang="it-IT">
                    <a:cs typeface="Times New Roman" panose="02020603050405020304" pitchFamily="18" charset="0"/>
                  </a:endParaRPr>
                </a:p>
                <a:p>
                  <a:r>
                    <a:rPr lang="en-US" altLang="it-IT">
                      <a:cs typeface="Times New Roman" panose="02020603050405020304" pitchFamily="18" charset="0"/>
                    </a:rPr>
                    <a:t>6b. wat dat krat quat cat .</a:t>
                  </a:r>
                </a:p>
                <a:p>
                  <a:endParaRPr lang="en-US" altLang="it-IT" sz="3200"/>
                </a:p>
              </p:txBody>
            </p:sp>
            <p:sp>
              <p:nvSpPr>
                <p:cNvPr id="69662" name="Rectangle 43">
                  <a:extLst>
                    <a:ext uri="{FF2B5EF4-FFF2-40B4-BE49-F238E27FC236}">
                      <a16:creationId xmlns:a16="http://schemas.microsoft.com/office/drawing/2014/main" id="{EFB32561-D4D0-0C60-DCAB-3440F6A43015}"/>
                    </a:ext>
                  </a:extLst>
                </p:cNvPr>
                <p:cNvSpPr>
                  <a:spLocks noChangeArrowheads="1"/>
                </p:cNvSpPr>
                <p:nvPr/>
              </p:nvSpPr>
              <p:spPr bwMode="auto">
                <a:xfrm>
                  <a:off x="0" y="2820"/>
                  <a:ext cx="1599"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nvGrpSpPr>
              <p:cNvPr id="69658" name="Group 44">
                <a:extLst>
                  <a:ext uri="{FF2B5EF4-FFF2-40B4-BE49-F238E27FC236}">
                    <a16:creationId xmlns:a16="http://schemas.microsoft.com/office/drawing/2014/main" id="{9345DDE9-CBB6-0380-CF98-AB16358A9A54}"/>
                  </a:ext>
                </a:extLst>
              </p:cNvPr>
              <p:cNvGrpSpPr>
                <a:grpSpLocks/>
              </p:cNvGrpSpPr>
              <p:nvPr/>
            </p:nvGrpSpPr>
            <p:grpSpPr bwMode="auto">
              <a:xfrm>
                <a:off x="1599" y="2820"/>
                <a:ext cx="1882" cy="518"/>
                <a:chOff x="1599" y="2820"/>
                <a:chExt cx="1882" cy="518"/>
              </a:xfrm>
            </p:grpSpPr>
            <p:sp>
              <p:nvSpPr>
                <p:cNvPr id="69659" name="Rectangle 45">
                  <a:extLst>
                    <a:ext uri="{FF2B5EF4-FFF2-40B4-BE49-F238E27FC236}">
                      <a16:creationId xmlns:a16="http://schemas.microsoft.com/office/drawing/2014/main" id="{F0D54A90-2200-80C1-D12C-C47184A7FF6E}"/>
                    </a:ext>
                  </a:extLst>
                </p:cNvPr>
                <p:cNvSpPr>
                  <a:spLocks noChangeArrowheads="1"/>
                </p:cNvSpPr>
                <p:nvPr/>
              </p:nvSpPr>
              <p:spPr bwMode="auto">
                <a:xfrm>
                  <a:off x="1642" y="2820"/>
                  <a:ext cx="179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12a. lalok rarok nok izok hihok mok .</a:t>
                  </a:r>
                </a:p>
                <a:p>
                  <a:endParaRPr lang="en-US" altLang="it-IT">
                    <a:cs typeface="Times New Roman" panose="02020603050405020304" pitchFamily="18" charset="0"/>
                  </a:endParaRPr>
                </a:p>
                <a:p>
                  <a:r>
                    <a:rPr lang="en-US" altLang="it-IT">
                      <a:cs typeface="Times New Roman" panose="02020603050405020304" pitchFamily="18" charset="0"/>
                    </a:rPr>
                    <a:t>12b. wat nnat forat arrat vat gat .</a:t>
                  </a:r>
                </a:p>
                <a:p>
                  <a:endParaRPr lang="en-US" altLang="it-IT" sz="3200"/>
                </a:p>
              </p:txBody>
            </p:sp>
            <p:sp>
              <p:nvSpPr>
                <p:cNvPr id="69660" name="Rectangle 46">
                  <a:extLst>
                    <a:ext uri="{FF2B5EF4-FFF2-40B4-BE49-F238E27FC236}">
                      <a16:creationId xmlns:a16="http://schemas.microsoft.com/office/drawing/2014/main" id="{040E8236-5E42-B40E-E61F-C6FD2721DC02}"/>
                    </a:ext>
                  </a:extLst>
                </p:cNvPr>
                <p:cNvSpPr>
                  <a:spLocks noChangeArrowheads="1"/>
                </p:cNvSpPr>
                <p:nvPr/>
              </p:nvSpPr>
              <p:spPr bwMode="auto">
                <a:xfrm>
                  <a:off x="1599" y="2820"/>
                  <a:ext cx="1882"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sp>
          <p:nvSpPr>
            <p:cNvPr id="69646" name="Rectangle 47">
              <a:extLst>
                <a:ext uri="{FF2B5EF4-FFF2-40B4-BE49-F238E27FC236}">
                  <a16:creationId xmlns:a16="http://schemas.microsoft.com/office/drawing/2014/main" id="{4FD9FE17-6DC6-7C18-5294-D4847AD3D23D}"/>
                </a:ext>
              </a:extLst>
            </p:cNvPr>
            <p:cNvSpPr>
              <a:spLocks noChangeArrowheads="1"/>
            </p:cNvSpPr>
            <p:nvPr/>
          </p:nvSpPr>
          <p:spPr bwMode="auto">
            <a:xfrm>
              <a:off x="-3" y="-3"/>
              <a:ext cx="3487" cy="3344"/>
            </a:xfrm>
            <a:prstGeom prst="rect">
              <a:avLst/>
            </a:prstGeom>
            <a:noFill/>
            <a:ln w="952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sp>
        <p:nvSpPr>
          <p:cNvPr id="69642" name="Line 48">
            <a:extLst>
              <a:ext uri="{FF2B5EF4-FFF2-40B4-BE49-F238E27FC236}">
                <a16:creationId xmlns:a16="http://schemas.microsoft.com/office/drawing/2014/main" id="{44D45976-43FE-65B6-38DB-CB311C66599D}"/>
              </a:ext>
            </a:extLst>
          </p:cNvPr>
          <p:cNvSpPr>
            <a:spLocks noChangeShapeType="1"/>
          </p:cNvSpPr>
          <p:nvPr/>
        </p:nvSpPr>
        <p:spPr bwMode="auto">
          <a:xfrm flipH="1">
            <a:off x="1447800" y="5181600"/>
            <a:ext cx="1524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69643" name="Line 49">
            <a:extLst>
              <a:ext uri="{FF2B5EF4-FFF2-40B4-BE49-F238E27FC236}">
                <a16:creationId xmlns:a16="http://schemas.microsoft.com/office/drawing/2014/main" id="{63472FD5-07AE-E5FA-6195-B425D6BC9F03}"/>
              </a:ext>
            </a:extLst>
          </p:cNvPr>
          <p:cNvSpPr>
            <a:spLocks noChangeShapeType="1"/>
          </p:cNvSpPr>
          <p:nvPr/>
        </p:nvSpPr>
        <p:spPr bwMode="auto">
          <a:xfrm flipH="1">
            <a:off x="5257800" y="1828800"/>
            <a:ext cx="762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69644" name="Rectangle 50">
            <a:extLst>
              <a:ext uri="{FF2B5EF4-FFF2-40B4-BE49-F238E27FC236}">
                <a16:creationId xmlns:a16="http://schemas.microsoft.com/office/drawing/2014/main" id="{F9D15E12-4867-EAC3-F458-6D75C321ED11}"/>
              </a:ext>
            </a:extLst>
          </p:cNvPr>
          <p:cNvSpPr>
            <a:spLocks noChangeArrowheads="1"/>
          </p:cNvSpPr>
          <p:nvPr/>
        </p:nvSpPr>
        <p:spPr bwMode="auto">
          <a:xfrm>
            <a:off x="6934200" y="6521450"/>
            <a:ext cx="20812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r>
              <a:rPr lang="en-US" altLang="it-IT">
                <a:latin typeface="Tw Cen MT" panose="020B0602020104020603" pitchFamily="34" charset="77"/>
              </a:rPr>
              <a:t>Slide from Kevin Knight</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500079C8-36B2-74FE-3991-D62649C91A48}"/>
              </a:ext>
            </a:extLst>
          </p:cNvPr>
          <p:cNvSpPr>
            <a:spLocks noChangeArrowheads="1"/>
          </p:cNvSpPr>
          <p:nvPr/>
        </p:nvSpPr>
        <p:spPr bwMode="auto">
          <a:xfrm>
            <a:off x="4648200" y="762000"/>
            <a:ext cx="568325" cy="381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sp>
        <p:nvSpPr>
          <p:cNvPr id="70659" name="Rectangle 3">
            <a:extLst>
              <a:ext uri="{FF2B5EF4-FFF2-40B4-BE49-F238E27FC236}">
                <a16:creationId xmlns:a16="http://schemas.microsoft.com/office/drawing/2014/main" id="{5B0D4D30-9224-AD19-FE31-95F6D3E50135}"/>
              </a:ext>
            </a:extLst>
          </p:cNvPr>
          <p:cNvSpPr>
            <a:spLocks noChangeArrowheads="1"/>
          </p:cNvSpPr>
          <p:nvPr/>
        </p:nvSpPr>
        <p:spPr bwMode="auto">
          <a:xfrm>
            <a:off x="5181600" y="762000"/>
            <a:ext cx="568325" cy="3810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sp>
        <p:nvSpPr>
          <p:cNvPr id="70660" name="Rectangle 4">
            <a:extLst>
              <a:ext uri="{FF2B5EF4-FFF2-40B4-BE49-F238E27FC236}">
                <a16:creationId xmlns:a16="http://schemas.microsoft.com/office/drawing/2014/main" id="{A03A1DA3-A821-4A9B-9908-0B281137AC6C}"/>
              </a:ext>
            </a:extLst>
          </p:cNvPr>
          <p:cNvSpPr>
            <a:spLocks noChangeArrowheads="1"/>
          </p:cNvSpPr>
          <p:nvPr/>
        </p:nvSpPr>
        <p:spPr bwMode="auto">
          <a:xfrm>
            <a:off x="5583238" y="4903788"/>
            <a:ext cx="633412" cy="3810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sp>
        <p:nvSpPr>
          <p:cNvPr id="69637" name="Rectangle 5">
            <a:extLst>
              <a:ext uri="{FF2B5EF4-FFF2-40B4-BE49-F238E27FC236}">
                <a16:creationId xmlns:a16="http://schemas.microsoft.com/office/drawing/2014/main" id="{9CC07210-7F41-28C9-0856-E3A1559F41EB}"/>
              </a:ext>
            </a:extLst>
          </p:cNvPr>
          <p:cNvSpPr>
            <a:spLocks noGrp="1" noChangeArrowheads="1"/>
          </p:cNvSpPr>
          <p:nvPr>
            <p:ph type="title"/>
          </p:nvPr>
        </p:nvSpPr>
        <p:spPr>
          <a:xfrm>
            <a:off x="228600" y="138113"/>
            <a:ext cx="8458200" cy="838200"/>
          </a:xfrm>
        </p:spPr>
        <p:txBody>
          <a:bodyPr/>
          <a:lstStyle/>
          <a:p>
            <a:pPr>
              <a:defRPr/>
            </a:pPr>
            <a:r>
              <a:rPr lang="en-US" sz="2800">
                <a:ea typeface="ＭＳ Ｐゴシック" charset="-128"/>
                <a:cs typeface="ＭＳ Ｐゴシック" charset="-128"/>
              </a:rPr>
              <a:t>Centauri/Arcturan [Knight, 1997]</a:t>
            </a:r>
            <a:endParaRPr lang="en-US">
              <a:ea typeface="ＭＳ Ｐゴシック" charset="-128"/>
              <a:cs typeface="ＭＳ Ｐゴシック" charset="-128"/>
            </a:endParaRPr>
          </a:p>
        </p:txBody>
      </p:sp>
      <p:grpSp>
        <p:nvGrpSpPr>
          <p:cNvPr id="70662" name="Group 6">
            <a:extLst>
              <a:ext uri="{FF2B5EF4-FFF2-40B4-BE49-F238E27FC236}">
                <a16:creationId xmlns:a16="http://schemas.microsoft.com/office/drawing/2014/main" id="{9FCF8C61-19AB-A8CB-26AD-F4F1CF79A60D}"/>
              </a:ext>
            </a:extLst>
          </p:cNvPr>
          <p:cNvGrpSpPr>
            <a:grpSpLocks/>
          </p:cNvGrpSpPr>
          <p:nvPr/>
        </p:nvGrpSpPr>
        <p:grpSpPr bwMode="auto">
          <a:xfrm>
            <a:off x="381000" y="1524000"/>
            <a:ext cx="8337550" cy="4873625"/>
            <a:chOff x="-3" y="-3"/>
            <a:chExt cx="3487" cy="3344"/>
          </a:xfrm>
        </p:grpSpPr>
        <p:grpSp>
          <p:nvGrpSpPr>
            <p:cNvPr id="70668" name="Group 7">
              <a:extLst>
                <a:ext uri="{FF2B5EF4-FFF2-40B4-BE49-F238E27FC236}">
                  <a16:creationId xmlns:a16="http://schemas.microsoft.com/office/drawing/2014/main" id="{E6CD5002-8160-012F-F0C3-FCEE1ED0A548}"/>
                </a:ext>
              </a:extLst>
            </p:cNvPr>
            <p:cNvGrpSpPr>
              <a:grpSpLocks/>
            </p:cNvGrpSpPr>
            <p:nvPr/>
          </p:nvGrpSpPr>
          <p:grpSpPr bwMode="auto">
            <a:xfrm>
              <a:off x="0" y="0"/>
              <a:ext cx="3481" cy="3338"/>
              <a:chOff x="0" y="0"/>
              <a:chExt cx="3481" cy="3338"/>
            </a:xfrm>
          </p:grpSpPr>
          <p:grpSp>
            <p:nvGrpSpPr>
              <p:cNvPr id="70670" name="Group 8">
                <a:extLst>
                  <a:ext uri="{FF2B5EF4-FFF2-40B4-BE49-F238E27FC236}">
                    <a16:creationId xmlns:a16="http://schemas.microsoft.com/office/drawing/2014/main" id="{F02626C5-A31B-CD27-9928-4395B31CCB84}"/>
                  </a:ext>
                </a:extLst>
              </p:cNvPr>
              <p:cNvGrpSpPr>
                <a:grpSpLocks/>
              </p:cNvGrpSpPr>
              <p:nvPr/>
            </p:nvGrpSpPr>
            <p:grpSpPr bwMode="auto">
              <a:xfrm>
                <a:off x="0" y="0"/>
                <a:ext cx="1599" cy="633"/>
                <a:chOff x="0" y="0"/>
                <a:chExt cx="1599" cy="633"/>
              </a:xfrm>
            </p:grpSpPr>
            <p:sp>
              <p:nvSpPr>
                <p:cNvPr id="70704" name="Rectangle 9">
                  <a:extLst>
                    <a:ext uri="{FF2B5EF4-FFF2-40B4-BE49-F238E27FC236}">
                      <a16:creationId xmlns:a16="http://schemas.microsoft.com/office/drawing/2014/main" id="{BDD27438-BCFF-6C51-2EB4-83E5503FB6D1}"/>
                    </a:ext>
                  </a:extLst>
                </p:cNvPr>
                <p:cNvSpPr>
                  <a:spLocks noChangeArrowheads="1"/>
                </p:cNvSpPr>
                <p:nvPr/>
              </p:nvSpPr>
              <p:spPr bwMode="auto">
                <a:xfrm>
                  <a:off x="43" y="0"/>
                  <a:ext cx="1513"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1a. ok-voon ororok sprok .</a:t>
                  </a:r>
                </a:p>
                <a:p>
                  <a:endParaRPr lang="en-US" altLang="it-IT">
                    <a:cs typeface="Times New Roman" panose="02020603050405020304" pitchFamily="18" charset="0"/>
                  </a:endParaRPr>
                </a:p>
                <a:p>
                  <a:r>
                    <a:rPr lang="en-US" altLang="it-IT">
                      <a:cs typeface="Times New Roman" panose="02020603050405020304" pitchFamily="18" charset="0"/>
                    </a:rPr>
                    <a:t>1b. at-voon bichat dat .</a:t>
                  </a:r>
                </a:p>
                <a:p>
                  <a:endParaRPr lang="en-US" altLang="it-IT" sz="3200"/>
                </a:p>
              </p:txBody>
            </p:sp>
            <p:sp>
              <p:nvSpPr>
                <p:cNvPr id="70705" name="Rectangle 10">
                  <a:extLst>
                    <a:ext uri="{FF2B5EF4-FFF2-40B4-BE49-F238E27FC236}">
                      <a16:creationId xmlns:a16="http://schemas.microsoft.com/office/drawing/2014/main" id="{9541E96E-B1A4-7626-F13C-8E707985AA42}"/>
                    </a:ext>
                  </a:extLst>
                </p:cNvPr>
                <p:cNvSpPr>
                  <a:spLocks noChangeArrowheads="1"/>
                </p:cNvSpPr>
                <p:nvPr/>
              </p:nvSpPr>
              <p:spPr bwMode="auto">
                <a:xfrm>
                  <a:off x="0" y="0"/>
                  <a:ext cx="1599" cy="63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nvGrpSpPr>
              <p:cNvPr id="70671" name="Group 11">
                <a:extLst>
                  <a:ext uri="{FF2B5EF4-FFF2-40B4-BE49-F238E27FC236}">
                    <a16:creationId xmlns:a16="http://schemas.microsoft.com/office/drawing/2014/main" id="{C6E0C2AA-B957-1E37-7308-E7637198AC19}"/>
                  </a:ext>
                </a:extLst>
              </p:cNvPr>
              <p:cNvGrpSpPr>
                <a:grpSpLocks/>
              </p:cNvGrpSpPr>
              <p:nvPr/>
            </p:nvGrpSpPr>
            <p:grpSpPr bwMode="auto">
              <a:xfrm>
                <a:off x="1599" y="0"/>
                <a:ext cx="1882" cy="633"/>
                <a:chOff x="1599" y="0"/>
                <a:chExt cx="1882" cy="633"/>
              </a:xfrm>
            </p:grpSpPr>
            <p:sp>
              <p:nvSpPr>
                <p:cNvPr id="70702" name="Rectangle 12">
                  <a:extLst>
                    <a:ext uri="{FF2B5EF4-FFF2-40B4-BE49-F238E27FC236}">
                      <a16:creationId xmlns:a16="http://schemas.microsoft.com/office/drawing/2014/main" id="{781D53DA-48AE-3B48-8E67-9E8EFEB9D520}"/>
                    </a:ext>
                  </a:extLst>
                </p:cNvPr>
                <p:cNvSpPr>
                  <a:spLocks noChangeArrowheads="1"/>
                </p:cNvSpPr>
                <p:nvPr/>
              </p:nvSpPr>
              <p:spPr bwMode="auto">
                <a:xfrm>
                  <a:off x="1642" y="0"/>
                  <a:ext cx="1796"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7a. lalok </a:t>
                  </a:r>
                  <a:r>
                    <a:rPr lang="en-US" altLang="it-IT" b="1">
                      <a:cs typeface="Times New Roman" panose="02020603050405020304" pitchFamily="18" charset="0"/>
                    </a:rPr>
                    <a:t>farok</a:t>
                  </a:r>
                  <a:r>
                    <a:rPr lang="en-US" altLang="it-IT">
                      <a:cs typeface="Times New Roman" panose="02020603050405020304" pitchFamily="18" charset="0"/>
                    </a:rPr>
                    <a:t> ororok lalok sprok izok enemok .</a:t>
                  </a:r>
                </a:p>
                <a:p>
                  <a:endParaRPr lang="en-US" altLang="it-IT">
                    <a:cs typeface="Times New Roman" panose="02020603050405020304" pitchFamily="18" charset="0"/>
                  </a:endParaRPr>
                </a:p>
                <a:p>
                  <a:r>
                    <a:rPr lang="en-US" altLang="it-IT">
                      <a:cs typeface="Times New Roman" panose="02020603050405020304" pitchFamily="18" charset="0"/>
                    </a:rPr>
                    <a:t>7b. wat jjat bichat wat dat vat eneat .</a:t>
                  </a:r>
                </a:p>
                <a:p>
                  <a:endParaRPr lang="en-US" altLang="it-IT" sz="3200"/>
                </a:p>
              </p:txBody>
            </p:sp>
            <p:sp>
              <p:nvSpPr>
                <p:cNvPr id="70703" name="Rectangle 13">
                  <a:extLst>
                    <a:ext uri="{FF2B5EF4-FFF2-40B4-BE49-F238E27FC236}">
                      <a16:creationId xmlns:a16="http://schemas.microsoft.com/office/drawing/2014/main" id="{0222B6B8-415C-CC76-913E-08061E14860B}"/>
                    </a:ext>
                  </a:extLst>
                </p:cNvPr>
                <p:cNvSpPr>
                  <a:spLocks noChangeArrowheads="1"/>
                </p:cNvSpPr>
                <p:nvPr/>
              </p:nvSpPr>
              <p:spPr bwMode="auto">
                <a:xfrm>
                  <a:off x="1599" y="0"/>
                  <a:ext cx="1882" cy="63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nvGrpSpPr>
              <p:cNvPr id="70672" name="Group 14">
                <a:extLst>
                  <a:ext uri="{FF2B5EF4-FFF2-40B4-BE49-F238E27FC236}">
                    <a16:creationId xmlns:a16="http://schemas.microsoft.com/office/drawing/2014/main" id="{5DBDF2AC-F494-D870-57DB-DC14A46C9E4B}"/>
                  </a:ext>
                </a:extLst>
              </p:cNvPr>
              <p:cNvGrpSpPr>
                <a:grpSpLocks/>
              </p:cNvGrpSpPr>
              <p:nvPr/>
            </p:nvGrpSpPr>
            <p:grpSpPr bwMode="auto">
              <a:xfrm>
                <a:off x="0" y="633"/>
                <a:ext cx="1599" cy="633"/>
                <a:chOff x="0" y="633"/>
                <a:chExt cx="1599" cy="633"/>
              </a:xfrm>
            </p:grpSpPr>
            <p:sp>
              <p:nvSpPr>
                <p:cNvPr id="70700" name="Rectangle 15">
                  <a:extLst>
                    <a:ext uri="{FF2B5EF4-FFF2-40B4-BE49-F238E27FC236}">
                      <a16:creationId xmlns:a16="http://schemas.microsoft.com/office/drawing/2014/main" id="{E78C0C0B-7BD2-9F75-794F-C18D8A3937CF}"/>
                    </a:ext>
                  </a:extLst>
                </p:cNvPr>
                <p:cNvSpPr>
                  <a:spLocks noChangeArrowheads="1"/>
                </p:cNvSpPr>
                <p:nvPr/>
              </p:nvSpPr>
              <p:spPr bwMode="auto">
                <a:xfrm>
                  <a:off x="43" y="633"/>
                  <a:ext cx="1513"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2a. ok-drubel ok-voon anok plok sprok .</a:t>
                  </a:r>
                </a:p>
                <a:p>
                  <a:endParaRPr lang="en-US" altLang="it-IT">
                    <a:cs typeface="Times New Roman" panose="02020603050405020304" pitchFamily="18" charset="0"/>
                  </a:endParaRPr>
                </a:p>
                <a:p>
                  <a:r>
                    <a:rPr lang="en-US" altLang="it-IT">
                      <a:cs typeface="Times New Roman" panose="02020603050405020304" pitchFamily="18" charset="0"/>
                    </a:rPr>
                    <a:t>2b. at-drubel at-voon pippat rrat dat .</a:t>
                  </a:r>
                </a:p>
                <a:p>
                  <a:endParaRPr lang="en-US" altLang="it-IT" sz="3200"/>
                </a:p>
              </p:txBody>
            </p:sp>
            <p:sp>
              <p:nvSpPr>
                <p:cNvPr id="70701" name="Rectangle 16">
                  <a:extLst>
                    <a:ext uri="{FF2B5EF4-FFF2-40B4-BE49-F238E27FC236}">
                      <a16:creationId xmlns:a16="http://schemas.microsoft.com/office/drawing/2014/main" id="{46A4CF1F-535B-4D35-5E07-0C7A432FEE3D}"/>
                    </a:ext>
                  </a:extLst>
                </p:cNvPr>
                <p:cNvSpPr>
                  <a:spLocks noChangeArrowheads="1"/>
                </p:cNvSpPr>
                <p:nvPr/>
              </p:nvSpPr>
              <p:spPr bwMode="auto">
                <a:xfrm>
                  <a:off x="0" y="633"/>
                  <a:ext cx="1599" cy="63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nvGrpSpPr>
              <p:cNvPr id="70673" name="Group 17">
                <a:extLst>
                  <a:ext uri="{FF2B5EF4-FFF2-40B4-BE49-F238E27FC236}">
                    <a16:creationId xmlns:a16="http://schemas.microsoft.com/office/drawing/2014/main" id="{DFC588BD-4BA6-A1C5-77AC-41960C65A628}"/>
                  </a:ext>
                </a:extLst>
              </p:cNvPr>
              <p:cNvGrpSpPr>
                <a:grpSpLocks/>
              </p:cNvGrpSpPr>
              <p:nvPr/>
            </p:nvGrpSpPr>
            <p:grpSpPr bwMode="auto">
              <a:xfrm>
                <a:off x="1599" y="633"/>
                <a:ext cx="1882" cy="633"/>
                <a:chOff x="1599" y="633"/>
                <a:chExt cx="1882" cy="633"/>
              </a:xfrm>
            </p:grpSpPr>
            <p:sp>
              <p:nvSpPr>
                <p:cNvPr id="70698" name="Rectangle 18">
                  <a:extLst>
                    <a:ext uri="{FF2B5EF4-FFF2-40B4-BE49-F238E27FC236}">
                      <a16:creationId xmlns:a16="http://schemas.microsoft.com/office/drawing/2014/main" id="{95C66BA6-6BDE-F56C-65AC-8AF8C8EF006A}"/>
                    </a:ext>
                  </a:extLst>
                </p:cNvPr>
                <p:cNvSpPr>
                  <a:spLocks noChangeArrowheads="1"/>
                </p:cNvSpPr>
                <p:nvPr/>
              </p:nvSpPr>
              <p:spPr bwMode="auto">
                <a:xfrm>
                  <a:off x="1642" y="633"/>
                  <a:ext cx="1796"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8a. lalok brok anok plok nok .</a:t>
                  </a:r>
                </a:p>
                <a:p>
                  <a:endParaRPr lang="en-US" altLang="it-IT">
                    <a:cs typeface="Times New Roman" panose="02020603050405020304" pitchFamily="18" charset="0"/>
                  </a:endParaRPr>
                </a:p>
                <a:p>
                  <a:r>
                    <a:rPr lang="en-US" altLang="it-IT">
                      <a:cs typeface="Times New Roman" panose="02020603050405020304" pitchFamily="18" charset="0"/>
                    </a:rPr>
                    <a:t>8b. iat lat pippat rrat nnat .</a:t>
                  </a:r>
                </a:p>
                <a:p>
                  <a:endParaRPr lang="en-US" altLang="it-IT" sz="3200"/>
                </a:p>
              </p:txBody>
            </p:sp>
            <p:sp>
              <p:nvSpPr>
                <p:cNvPr id="70699" name="Rectangle 19">
                  <a:extLst>
                    <a:ext uri="{FF2B5EF4-FFF2-40B4-BE49-F238E27FC236}">
                      <a16:creationId xmlns:a16="http://schemas.microsoft.com/office/drawing/2014/main" id="{B0DEF6EA-D7F5-1B75-5DBA-E41E05C84C6E}"/>
                    </a:ext>
                  </a:extLst>
                </p:cNvPr>
                <p:cNvSpPr>
                  <a:spLocks noChangeArrowheads="1"/>
                </p:cNvSpPr>
                <p:nvPr/>
              </p:nvSpPr>
              <p:spPr bwMode="auto">
                <a:xfrm>
                  <a:off x="1599" y="633"/>
                  <a:ext cx="1882" cy="63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nvGrpSpPr>
              <p:cNvPr id="70674" name="Group 20">
                <a:extLst>
                  <a:ext uri="{FF2B5EF4-FFF2-40B4-BE49-F238E27FC236}">
                    <a16:creationId xmlns:a16="http://schemas.microsoft.com/office/drawing/2014/main" id="{51466403-1BFF-52DE-AB62-12A46F33DED6}"/>
                  </a:ext>
                </a:extLst>
              </p:cNvPr>
              <p:cNvGrpSpPr>
                <a:grpSpLocks/>
              </p:cNvGrpSpPr>
              <p:nvPr/>
            </p:nvGrpSpPr>
            <p:grpSpPr bwMode="auto">
              <a:xfrm>
                <a:off x="0" y="1266"/>
                <a:ext cx="1599" cy="518"/>
                <a:chOff x="0" y="1266"/>
                <a:chExt cx="1599" cy="518"/>
              </a:xfrm>
            </p:grpSpPr>
            <p:sp>
              <p:nvSpPr>
                <p:cNvPr id="70696" name="Rectangle 21">
                  <a:extLst>
                    <a:ext uri="{FF2B5EF4-FFF2-40B4-BE49-F238E27FC236}">
                      <a16:creationId xmlns:a16="http://schemas.microsoft.com/office/drawing/2014/main" id="{22D60084-C367-715F-369B-CD65401AFFC6}"/>
                    </a:ext>
                  </a:extLst>
                </p:cNvPr>
                <p:cNvSpPr>
                  <a:spLocks noChangeArrowheads="1"/>
                </p:cNvSpPr>
                <p:nvPr/>
              </p:nvSpPr>
              <p:spPr bwMode="auto">
                <a:xfrm>
                  <a:off x="43" y="1266"/>
                  <a:ext cx="151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3a. erok sprok izok hihok ghirok .</a:t>
                  </a:r>
                </a:p>
                <a:p>
                  <a:endParaRPr lang="en-US" altLang="it-IT">
                    <a:cs typeface="Times New Roman" panose="02020603050405020304" pitchFamily="18" charset="0"/>
                  </a:endParaRPr>
                </a:p>
                <a:p>
                  <a:r>
                    <a:rPr lang="en-US" altLang="it-IT">
                      <a:cs typeface="Times New Roman" panose="02020603050405020304" pitchFamily="18" charset="0"/>
                    </a:rPr>
                    <a:t>3b. totat dat arrat vat hilat .</a:t>
                  </a:r>
                </a:p>
                <a:p>
                  <a:endParaRPr lang="en-US" altLang="it-IT" sz="3200"/>
                </a:p>
              </p:txBody>
            </p:sp>
            <p:sp>
              <p:nvSpPr>
                <p:cNvPr id="70697" name="Rectangle 22">
                  <a:extLst>
                    <a:ext uri="{FF2B5EF4-FFF2-40B4-BE49-F238E27FC236}">
                      <a16:creationId xmlns:a16="http://schemas.microsoft.com/office/drawing/2014/main" id="{F2691E0C-D3FD-B109-F754-8C31B65BEC4A}"/>
                    </a:ext>
                  </a:extLst>
                </p:cNvPr>
                <p:cNvSpPr>
                  <a:spLocks noChangeArrowheads="1"/>
                </p:cNvSpPr>
                <p:nvPr/>
              </p:nvSpPr>
              <p:spPr bwMode="auto">
                <a:xfrm>
                  <a:off x="0" y="1266"/>
                  <a:ext cx="1599"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nvGrpSpPr>
              <p:cNvPr id="70675" name="Group 23">
                <a:extLst>
                  <a:ext uri="{FF2B5EF4-FFF2-40B4-BE49-F238E27FC236}">
                    <a16:creationId xmlns:a16="http://schemas.microsoft.com/office/drawing/2014/main" id="{845A044C-144F-9E6F-758A-AE1B13B8AA8E}"/>
                  </a:ext>
                </a:extLst>
              </p:cNvPr>
              <p:cNvGrpSpPr>
                <a:grpSpLocks/>
              </p:cNvGrpSpPr>
              <p:nvPr/>
            </p:nvGrpSpPr>
            <p:grpSpPr bwMode="auto">
              <a:xfrm>
                <a:off x="1599" y="1266"/>
                <a:ext cx="1882" cy="518"/>
                <a:chOff x="1599" y="1266"/>
                <a:chExt cx="1882" cy="518"/>
              </a:xfrm>
            </p:grpSpPr>
            <p:sp>
              <p:nvSpPr>
                <p:cNvPr id="70694" name="Rectangle 24">
                  <a:extLst>
                    <a:ext uri="{FF2B5EF4-FFF2-40B4-BE49-F238E27FC236}">
                      <a16:creationId xmlns:a16="http://schemas.microsoft.com/office/drawing/2014/main" id="{396A16B5-F267-214E-F83B-0B4F25930870}"/>
                    </a:ext>
                  </a:extLst>
                </p:cNvPr>
                <p:cNvSpPr>
                  <a:spLocks noChangeArrowheads="1"/>
                </p:cNvSpPr>
                <p:nvPr/>
              </p:nvSpPr>
              <p:spPr bwMode="auto">
                <a:xfrm>
                  <a:off x="1642" y="1266"/>
                  <a:ext cx="179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9a. wiwok nok izok kantok ok-yurp .</a:t>
                  </a:r>
                </a:p>
                <a:p>
                  <a:endParaRPr lang="en-US" altLang="it-IT">
                    <a:cs typeface="Times New Roman" panose="02020603050405020304" pitchFamily="18" charset="0"/>
                  </a:endParaRPr>
                </a:p>
                <a:p>
                  <a:r>
                    <a:rPr lang="en-US" altLang="it-IT">
                      <a:cs typeface="Times New Roman" panose="02020603050405020304" pitchFamily="18" charset="0"/>
                    </a:rPr>
                    <a:t>9b. totat nnat quat oloat at-yurp .</a:t>
                  </a:r>
                </a:p>
                <a:p>
                  <a:endParaRPr lang="en-US" altLang="it-IT" sz="3200"/>
                </a:p>
              </p:txBody>
            </p:sp>
            <p:sp>
              <p:nvSpPr>
                <p:cNvPr id="70695" name="Rectangle 25">
                  <a:extLst>
                    <a:ext uri="{FF2B5EF4-FFF2-40B4-BE49-F238E27FC236}">
                      <a16:creationId xmlns:a16="http://schemas.microsoft.com/office/drawing/2014/main" id="{05ADEA2F-ECAB-5ADE-7057-27D5B8F20FC7}"/>
                    </a:ext>
                  </a:extLst>
                </p:cNvPr>
                <p:cNvSpPr>
                  <a:spLocks noChangeArrowheads="1"/>
                </p:cNvSpPr>
                <p:nvPr/>
              </p:nvSpPr>
              <p:spPr bwMode="auto">
                <a:xfrm>
                  <a:off x="1599" y="1266"/>
                  <a:ext cx="1882"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nvGrpSpPr>
              <p:cNvPr id="70676" name="Group 26">
                <a:extLst>
                  <a:ext uri="{FF2B5EF4-FFF2-40B4-BE49-F238E27FC236}">
                    <a16:creationId xmlns:a16="http://schemas.microsoft.com/office/drawing/2014/main" id="{F5B73F42-A23F-4179-0CC4-84252EADF8FA}"/>
                  </a:ext>
                </a:extLst>
              </p:cNvPr>
              <p:cNvGrpSpPr>
                <a:grpSpLocks/>
              </p:cNvGrpSpPr>
              <p:nvPr/>
            </p:nvGrpSpPr>
            <p:grpSpPr bwMode="auto">
              <a:xfrm>
                <a:off x="0" y="1784"/>
                <a:ext cx="1599" cy="518"/>
                <a:chOff x="0" y="1784"/>
                <a:chExt cx="1599" cy="518"/>
              </a:xfrm>
            </p:grpSpPr>
            <p:sp>
              <p:nvSpPr>
                <p:cNvPr id="70692" name="Rectangle 27">
                  <a:extLst>
                    <a:ext uri="{FF2B5EF4-FFF2-40B4-BE49-F238E27FC236}">
                      <a16:creationId xmlns:a16="http://schemas.microsoft.com/office/drawing/2014/main" id="{DFC279E3-F3FA-1796-EAE1-59ED4DE41875}"/>
                    </a:ext>
                  </a:extLst>
                </p:cNvPr>
                <p:cNvSpPr>
                  <a:spLocks noChangeArrowheads="1"/>
                </p:cNvSpPr>
                <p:nvPr/>
              </p:nvSpPr>
              <p:spPr bwMode="auto">
                <a:xfrm>
                  <a:off x="43" y="1784"/>
                  <a:ext cx="151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4a. ok-voon anok drok brok jok .</a:t>
                  </a:r>
                </a:p>
                <a:p>
                  <a:endParaRPr lang="en-US" altLang="it-IT">
                    <a:cs typeface="Times New Roman" panose="02020603050405020304" pitchFamily="18" charset="0"/>
                  </a:endParaRPr>
                </a:p>
                <a:p>
                  <a:r>
                    <a:rPr lang="en-US" altLang="it-IT">
                      <a:cs typeface="Times New Roman" panose="02020603050405020304" pitchFamily="18" charset="0"/>
                    </a:rPr>
                    <a:t>4b. at-voon krat pippat sat lat .</a:t>
                  </a:r>
                </a:p>
                <a:p>
                  <a:endParaRPr lang="en-US" altLang="it-IT">
                    <a:cs typeface="Times New Roman" panose="02020603050405020304" pitchFamily="18" charset="0"/>
                  </a:endParaRPr>
                </a:p>
                <a:p>
                  <a:endParaRPr lang="en-US" altLang="it-IT" sz="3200"/>
                </a:p>
              </p:txBody>
            </p:sp>
            <p:sp>
              <p:nvSpPr>
                <p:cNvPr id="70693" name="Rectangle 28">
                  <a:extLst>
                    <a:ext uri="{FF2B5EF4-FFF2-40B4-BE49-F238E27FC236}">
                      <a16:creationId xmlns:a16="http://schemas.microsoft.com/office/drawing/2014/main" id="{70EDDB9A-652F-CF4E-8DDB-E19D077520D3}"/>
                    </a:ext>
                  </a:extLst>
                </p:cNvPr>
                <p:cNvSpPr>
                  <a:spLocks noChangeArrowheads="1"/>
                </p:cNvSpPr>
                <p:nvPr/>
              </p:nvSpPr>
              <p:spPr bwMode="auto">
                <a:xfrm>
                  <a:off x="0" y="1784"/>
                  <a:ext cx="1599"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nvGrpSpPr>
              <p:cNvPr id="70677" name="Group 29">
                <a:extLst>
                  <a:ext uri="{FF2B5EF4-FFF2-40B4-BE49-F238E27FC236}">
                    <a16:creationId xmlns:a16="http://schemas.microsoft.com/office/drawing/2014/main" id="{991835E8-460E-E944-9ED7-63295A3D91B3}"/>
                  </a:ext>
                </a:extLst>
              </p:cNvPr>
              <p:cNvGrpSpPr>
                <a:grpSpLocks/>
              </p:cNvGrpSpPr>
              <p:nvPr/>
            </p:nvGrpSpPr>
            <p:grpSpPr bwMode="auto">
              <a:xfrm>
                <a:off x="1599" y="1784"/>
                <a:ext cx="1882" cy="518"/>
                <a:chOff x="1599" y="1784"/>
                <a:chExt cx="1882" cy="518"/>
              </a:xfrm>
            </p:grpSpPr>
            <p:sp>
              <p:nvSpPr>
                <p:cNvPr id="70690" name="Rectangle 30">
                  <a:extLst>
                    <a:ext uri="{FF2B5EF4-FFF2-40B4-BE49-F238E27FC236}">
                      <a16:creationId xmlns:a16="http://schemas.microsoft.com/office/drawing/2014/main" id="{AEC85D0D-C844-7C15-AF39-A334A041DD6C}"/>
                    </a:ext>
                  </a:extLst>
                </p:cNvPr>
                <p:cNvSpPr>
                  <a:spLocks noChangeArrowheads="1"/>
                </p:cNvSpPr>
                <p:nvPr/>
              </p:nvSpPr>
              <p:spPr bwMode="auto">
                <a:xfrm>
                  <a:off x="1642" y="1784"/>
                  <a:ext cx="179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10a. lalok mok nok yorok ghirok clok .</a:t>
                  </a:r>
                </a:p>
                <a:p>
                  <a:endParaRPr lang="en-US" altLang="it-IT">
                    <a:cs typeface="Times New Roman" panose="02020603050405020304" pitchFamily="18" charset="0"/>
                  </a:endParaRPr>
                </a:p>
                <a:p>
                  <a:r>
                    <a:rPr lang="en-US" altLang="it-IT">
                      <a:cs typeface="Times New Roman" panose="02020603050405020304" pitchFamily="18" charset="0"/>
                    </a:rPr>
                    <a:t>10b. wat nnat gat mat bat hilat .</a:t>
                  </a:r>
                </a:p>
                <a:p>
                  <a:endParaRPr lang="en-US" altLang="it-IT" sz="3200"/>
                </a:p>
              </p:txBody>
            </p:sp>
            <p:sp>
              <p:nvSpPr>
                <p:cNvPr id="70691" name="Rectangle 31">
                  <a:extLst>
                    <a:ext uri="{FF2B5EF4-FFF2-40B4-BE49-F238E27FC236}">
                      <a16:creationId xmlns:a16="http://schemas.microsoft.com/office/drawing/2014/main" id="{46AD9F6B-DF77-2665-DE01-3EA533B8F3D7}"/>
                    </a:ext>
                  </a:extLst>
                </p:cNvPr>
                <p:cNvSpPr>
                  <a:spLocks noChangeArrowheads="1"/>
                </p:cNvSpPr>
                <p:nvPr/>
              </p:nvSpPr>
              <p:spPr bwMode="auto">
                <a:xfrm>
                  <a:off x="1599" y="1784"/>
                  <a:ext cx="1882"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nvGrpSpPr>
              <p:cNvPr id="70678" name="Group 32">
                <a:extLst>
                  <a:ext uri="{FF2B5EF4-FFF2-40B4-BE49-F238E27FC236}">
                    <a16:creationId xmlns:a16="http://schemas.microsoft.com/office/drawing/2014/main" id="{431C6A2B-8947-4A14-DECA-D604994C6D1A}"/>
                  </a:ext>
                </a:extLst>
              </p:cNvPr>
              <p:cNvGrpSpPr>
                <a:grpSpLocks/>
              </p:cNvGrpSpPr>
              <p:nvPr/>
            </p:nvGrpSpPr>
            <p:grpSpPr bwMode="auto">
              <a:xfrm>
                <a:off x="0" y="2302"/>
                <a:ext cx="1599" cy="518"/>
                <a:chOff x="0" y="2302"/>
                <a:chExt cx="1599" cy="518"/>
              </a:xfrm>
            </p:grpSpPr>
            <p:sp>
              <p:nvSpPr>
                <p:cNvPr id="70688" name="Rectangle 33">
                  <a:extLst>
                    <a:ext uri="{FF2B5EF4-FFF2-40B4-BE49-F238E27FC236}">
                      <a16:creationId xmlns:a16="http://schemas.microsoft.com/office/drawing/2014/main" id="{7DDD80E3-EA03-BBD2-C8FB-116D957384CB}"/>
                    </a:ext>
                  </a:extLst>
                </p:cNvPr>
                <p:cNvSpPr>
                  <a:spLocks noChangeArrowheads="1"/>
                </p:cNvSpPr>
                <p:nvPr/>
              </p:nvSpPr>
              <p:spPr bwMode="auto">
                <a:xfrm>
                  <a:off x="43" y="2302"/>
                  <a:ext cx="151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5a. wiwok </a:t>
                  </a:r>
                  <a:r>
                    <a:rPr lang="en-US" altLang="it-IT" b="1">
                      <a:cs typeface="Times New Roman" panose="02020603050405020304" pitchFamily="18" charset="0"/>
                    </a:rPr>
                    <a:t>farok</a:t>
                  </a:r>
                  <a:r>
                    <a:rPr lang="en-US" altLang="it-IT">
                      <a:cs typeface="Times New Roman" panose="02020603050405020304" pitchFamily="18" charset="0"/>
                    </a:rPr>
                    <a:t> izok stok .</a:t>
                  </a:r>
                </a:p>
                <a:p>
                  <a:endParaRPr lang="en-US" altLang="it-IT">
                    <a:cs typeface="Times New Roman" panose="02020603050405020304" pitchFamily="18" charset="0"/>
                  </a:endParaRPr>
                </a:p>
                <a:p>
                  <a:r>
                    <a:rPr lang="en-US" altLang="it-IT">
                      <a:cs typeface="Times New Roman" panose="02020603050405020304" pitchFamily="18" charset="0"/>
                    </a:rPr>
                    <a:t>5b. totat jjat quat cat .</a:t>
                  </a:r>
                </a:p>
                <a:p>
                  <a:endParaRPr lang="en-US" altLang="it-IT" sz="3200"/>
                </a:p>
              </p:txBody>
            </p:sp>
            <p:sp>
              <p:nvSpPr>
                <p:cNvPr id="70689" name="Rectangle 34">
                  <a:extLst>
                    <a:ext uri="{FF2B5EF4-FFF2-40B4-BE49-F238E27FC236}">
                      <a16:creationId xmlns:a16="http://schemas.microsoft.com/office/drawing/2014/main" id="{71F2E1CD-0404-9406-6D76-76C8D6F0CEEB}"/>
                    </a:ext>
                  </a:extLst>
                </p:cNvPr>
                <p:cNvSpPr>
                  <a:spLocks noChangeArrowheads="1"/>
                </p:cNvSpPr>
                <p:nvPr/>
              </p:nvSpPr>
              <p:spPr bwMode="auto">
                <a:xfrm>
                  <a:off x="0" y="2302"/>
                  <a:ext cx="1599"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nvGrpSpPr>
              <p:cNvPr id="70679" name="Group 35">
                <a:extLst>
                  <a:ext uri="{FF2B5EF4-FFF2-40B4-BE49-F238E27FC236}">
                    <a16:creationId xmlns:a16="http://schemas.microsoft.com/office/drawing/2014/main" id="{9C680CFD-CE44-817B-45B9-E710389398CF}"/>
                  </a:ext>
                </a:extLst>
              </p:cNvPr>
              <p:cNvGrpSpPr>
                <a:grpSpLocks/>
              </p:cNvGrpSpPr>
              <p:nvPr/>
            </p:nvGrpSpPr>
            <p:grpSpPr bwMode="auto">
              <a:xfrm>
                <a:off x="1599" y="2302"/>
                <a:ext cx="1882" cy="518"/>
                <a:chOff x="1599" y="2302"/>
                <a:chExt cx="1882" cy="518"/>
              </a:xfrm>
            </p:grpSpPr>
            <p:sp>
              <p:nvSpPr>
                <p:cNvPr id="70686" name="Rectangle 36">
                  <a:extLst>
                    <a:ext uri="{FF2B5EF4-FFF2-40B4-BE49-F238E27FC236}">
                      <a16:creationId xmlns:a16="http://schemas.microsoft.com/office/drawing/2014/main" id="{00CA7716-296B-5054-F315-8AD8D45398F8}"/>
                    </a:ext>
                  </a:extLst>
                </p:cNvPr>
                <p:cNvSpPr>
                  <a:spLocks noChangeArrowheads="1"/>
                </p:cNvSpPr>
                <p:nvPr/>
              </p:nvSpPr>
              <p:spPr bwMode="auto">
                <a:xfrm>
                  <a:off x="1642" y="2302"/>
                  <a:ext cx="179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11a. lalok nok </a:t>
                  </a:r>
                  <a:r>
                    <a:rPr lang="en-US" altLang="it-IT" b="1">
                      <a:cs typeface="Times New Roman" panose="02020603050405020304" pitchFamily="18" charset="0"/>
                    </a:rPr>
                    <a:t>crrrok</a:t>
                  </a:r>
                  <a:r>
                    <a:rPr lang="en-US" altLang="it-IT">
                      <a:cs typeface="Times New Roman" panose="02020603050405020304" pitchFamily="18" charset="0"/>
                    </a:rPr>
                    <a:t> hihok yorok zanzanok .</a:t>
                  </a:r>
                </a:p>
                <a:p>
                  <a:endParaRPr lang="en-US" altLang="it-IT">
                    <a:cs typeface="Times New Roman" panose="02020603050405020304" pitchFamily="18" charset="0"/>
                  </a:endParaRPr>
                </a:p>
                <a:p>
                  <a:r>
                    <a:rPr lang="en-US" altLang="it-IT">
                      <a:cs typeface="Times New Roman" panose="02020603050405020304" pitchFamily="18" charset="0"/>
                    </a:rPr>
                    <a:t>11b. wat nnat arrat mat zanzanat .</a:t>
                  </a:r>
                </a:p>
                <a:p>
                  <a:endParaRPr lang="en-US" altLang="it-IT" sz="3200"/>
                </a:p>
              </p:txBody>
            </p:sp>
            <p:sp>
              <p:nvSpPr>
                <p:cNvPr id="70687" name="Rectangle 37">
                  <a:extLst>
                    <a:ext uri="{FF2B5EF4-FFF2-40B4-BE49-F238E27FC236}">
                      <a16:creationId xmlns:a16="http://schemas.microsoft.com/office/drawing/2014/main" id="{E2E42B9B-D656-C24F-299D-E17224FF3837}"/>
                    </a:ext>
                  </a:extLst>
                </p:cNvPr>
                <p:cNvSpPr>
                  <a:spLocks noChangeArrowheads="1"/>
                </p:cNvSpPr>
                <p:nvPr/>
              </p:nvSpPr>
              <p:spPr bwMode="auto">
                <a:xfrm>
                  <a:off x="1599" y="2302"/>
                  <a:ext cx="1882"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nvGrpSpPr>
              <p:cNvPr id="70680" name="Group 38">
                <a:extLst>
                  <a:ext uri="{FF2B5EF4-FFF2-40B4-BE49-F238E27FC236}">
                    <a16:creationId xmlns:a16="http://schemas.microsoft.com/office/drawing/2014/main" id="{B730724C-2732-B9C9-9343-AF126CA51EDA}"/>
                  </a:ext>
                </a:extLst>
              </p:cNvPr>
              <p:cNvGrpSpPr>
                <a:grpSpLocks/>
              </p:cNvGrpSpPr>
              <p:nvPr/>
            </p:nvGrpSpPr>
            <p:grpSpPr bwMode="auto">
              <a:xfrm>
                <a:off x="0" y="2820"/>
                <a:ext cx="1599" cy="518"/>
                <a:chOff x="0" y="2820"/>
                <a:chExt cx="1599" cy="518"/>
              </a:xfrm>
            </p:grpSpPr>
            <p:sp>
              <p:nvSpPr>
                <p:cNvPr id="70684" name="Rectangle 39">
                  <a:extLst>
                    <a:ext uri="{FF2B5EF4-FFF2-40B4-BE49-F238E27FC236}">
                      <a16:creationId xmlns:a16="http://schemas.microsoft.com/office/drawing/2014/main" id="{582DC39F-C99B-3E89-3ED7-D725A0E0080A}"/>
                    </a:ext>
                  </a:extLst>
                </p:cNvPr>
                <p:cNvSpPr>
                  <a:spLocks noChangeArrowheads="1"/>
                </p:cNvSpPr>
                <p:nvPr/>
              </p:nvSpPr>
              <p:spPr bwMode="auto">
                <a:xfrm>
                  <a:off x="43" y="2820"/>
                  <a:ext cx="151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6a. lalok sprok izok jok stok .</a:t>
                  </a:r>
                </a:p>
                <a:p>
                  <a:endParaRPr lang="en-US" altLang="it-IT">
                    <a:cs typeface="Times New Roman" panose="02020603050405020304" pitchFamily="18" charset="0"/>
                  </a:endParaRPr>
                </a:p>
                <a:p>
                  <a:r>
                    <a:rPr lang="en-US" altLang="it-IT">
                      <a:cs typeface="Times New Roman" panose="02020603050405020304" pitchFamily="18" charset="0"/>
                    </a:rPr>
                    <a:t>6b. wat dat krat quat cat .</a:t>
                  </a:r>
                </a:p>
                <a:p>
                  <a:endParaRPr lang="en-US" altLang="it-IT" sz="3200"/>
                </a:p>
              </p:txBody>
            </p:sp>
            <p:sp>
              <p:nvSpPr>
                <p:cNvPr id="70685" name="Rectangle 40">
                  <a:extLst>
                    <a:ext uri="{FF2B5EF4-FFF2-40B4-BE49-F238E27FC236}">
                      <a16:creationId xmlns:a16="http://schemas.microsoft.com/office/drawing/2014/main" id="{834C92EF-94FE-7270-49D9-874F15C96E81}"/>
                    </a:ext>
                  </a:extLst>
                </p:cNvPr>
                <p:cNvSpPr>
                  <a:spLocks noChangeArrowheads="1"/>
                </p:cNvSpPr>
                <p:nvPr/>
              </p:nvSpPr>
              <p:spPr bwMode="auto">
                <a:xfrm>
                  <a:off x="0" y="2820"/>
                  <a:ext cx="1599"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nvGrpSpPr>
              <p:cNvPr id="70681" name="Group 41">
                <a:extLst>
                  <a:ext uri="{FF2B5EF4-FFF2-40B4-BE49-F238E27FC236}">
                    <a16:creationId xmlns:a16="http://schemas.microsoft.com/office/drawing/2014/main" id="{EE8EBB52-75DF-5C7A-A55F-4C19B43B825D}"/>
                  </a:ext>
                </a:extLst>
              </p:cNvPr>
              <p:cNvGrpSpPr>
                <a:grpSpLocks/>
              </p:cNvGrpSpPr>
              <p:nvPr/>
            </p:nvGrpSpPr>
            <p:grpSpPr bwMode="auto">
              <a:xfrm>
                <a:off x="1599" y="2820"/>
                <a:ext cx="1882" cy="518"/>
                <a:chOff x="1599" y="2820"/>
                <a:chExt cx="1882" cy="518"/>
              </a:xfrm>
            </p:grpSpPr>
            <p:sp>
              <p:nvSpPr>
                <p:cNvPr id="70682" name="Rectangle 42">
                  <a:extLst>
                    <a:ext uri="{FF2B5EF4-FFF2-40B4-BE49-F238E27FC236}">
                      <a16:creationId xmlns:a16="http://schemas.microsoft.com/office/drawing/2014/main" id="{65B356B4-080F-0C40-5DA7-03326BFA273F}"/>
                    </a:ext>
                  </a:extLst>
                </p:cNvPr>
                <p:cNvSpPr>
                  <a:spLocks noChangeArrowheads="1"/>
                </p:cNvSpPr>
                <p:nvPr/>
              </p:nvSpPr>
              <p:spPr bwMode="auto">
                <a:xfrm>
                  <a:off x="1642" y="2820"/>
                  <a:ext cx="179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12a. lalok rarok nok izok hihok mok .</a:t>
                  </a:r>
                </a:p>
                <a:p>
                  <a:endParaRPr lang="en-US" altLang="it-IT">
                    <a:cs typeface="Times New Roman" panose="02020603050405020304" pitchFamily="18" charset="0"/>
                  </a:endParaRPr>
                </a:p>
                <a:p>
                  <a:r>
                    <a:rPr lang="en-US" altLang="it-IT">
                      <a:cs typeface="Times New Roman" panose="02020603050405020304" pitchFamily="18" charset="0"/>
                    </a:rPr>
                    <a:t>12b. wat nnat forat arrat vat gat .</a:t>
                  </a:r>
                </a:p>
                <a:p>
                  <a:endParaRPr lang="en-US" altLang="it-IT" sz="3200"/>
                </a:p>
              </p:txBody>
            </p:sp>
            <p:sp>
              <p:nvSpPr>
                <p:cNvPr id="70683" name="Rectangle 43">
                  <a:extLst>
                    <a:ext uri="{FF2B5EF4-FFF2-40B4-BE49-F238E27FC236}">
                      <a16:creationId xmlns:a16="http://schemas.microsoft.com/office/drawing/2014/main" id="{57868E2C-16B2-14D0-2778-A2DADED0FAA5}"/>
                    </a:ext>
                  </a:extLst>
                </p:cNvPr>
                <p:cNvSpPr>
                  <a:spLocks noChangeArrowheads="1"/>
                </p:cNvSpPr>
                <p:nvPr/>
              </p:nvSpPr>
              <p:spPr bwMode="auto">
                <a:xfrm>
                  <a:off x="1599" y="2820"/>
                  <a:ext cx="1882"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sp>
          <p:nvSpPr>
            <p:cNvPr id="70669" name="Rectangle 44">
              <a:extLst>
                <a:ext uri="{FF2B5EF4-FFF2-40B4-BE49-F238E27FC236}">
                  <a16:creationId xmlns:a16="http://schemas.microsoft.com/office/drawing/2014/main" id="{7D45E195-AB82-A824-D7CF-05B67530E576}"/>
                </a:ext>
              </a:extLst>
            </p:cNvPr>
            <p:cNvSpPr>
              <a:spLocks noChangeArrowheads="1"/>
            </p:cNvSpPr>
            <p:nvPr/>
          </p:nvSpPr>
          <p:spPr bwMode="auto">
            <a:xfrm>
              <a:off x="-3" y="-3"/>
              <a:ext cx="3487" cy="3344"/>
            </a:xfrm>
            <a:prstGeom prst="rect">
              <a:avLst/>
            </a:prstGeom>
            <a:noFill/>
            <a:ln w="952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sp>
        <p:nvSpPr>
          <p:cNvPr id="70663" name="Text Box 45">
            <a:extLst>
              <a:ext uri="{FF2B5EF4-FFF2-40B4-BE49-F238E27FC236}">
                <a16:creationId xmlns:a16="http://schemas.microsoft.com/office/drawing/2014/main" id="{B3FEACCA-36F7-9D53-5699-E9C99EDB749D}"/>
              </a:ext>
            </a:extLst>
          </p:cNvPr>
          <p:cNvSpPr txBox="1">
            <a:spLocks noChangeArrowheads="1"/>
          </p:cNvSpPr>
          <p:nvPr/>
        </p:nvSpPr>
        <p:spPr bwMode="auto">
          <a:xfrm>
            <a:off x="0" y="762000"/>
            <a:ext cx="85804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r>
              <a:rPr lang="en-US" altLang="it-IT" sz="1800">
                <a:solidFill>
                  <a:schemeClr val="tx2"/>
                </a:solidFill>
                <a:latin typeface="Arial" panose="020B0604020202020204" pitchFamily="34" charset="0"/>
              </a:rPr>
              <a:t>Your assignment, translate this to Arcturan:    </a:t>
            </a:r>
            <a:r>
              <a:rPr lang="en-US" altLang="it-IT" b="1">
                <a:solidFill>
                  <a:schemeClr val="tx2"/>
                </a:solidFill>
              </a:rPr>
              <a:t>farok</a:t>
            </a:r>
            <a:r>
              <a:rPr lang="en-US" altLang="it-IT">
                <a:solidFill>
                  <a:schemeClr val="tx2"/>
                </a:solidFill>
              </a:rPr>
              <a:t> crrrok hihok yorok clok kantok ok-yurp</a:t>
            </a:r>
          </a:p>
        </p:txBody>
      </p:sp>
      <p:sp>
        <p:nvSpPr>
          <p:cNvPr id="70664" name="Line 46">
            <a:extLst>
              <a:ext uri="{FF2B5EF4-FFF2-40B4-BE49-F238E27FC236}">
                <a16:creationId xmlns:a16="http://schemas.microsoft.com/office/drawing/2014/main" id="{B6AA6C2E-F0C5-4B38-EB86-864C90AE64E2}"/>
              </a:ext>
            </a:extLst>
          </p:cNvPr>
          <p:cNvSpPr>
            <a:spLocks noChangeShapeType="1"/>
          </p:cNvSpPr>
          <p:nvPr/>
        </p:nvSpPr>
        <p:spPr bwMode="auto">
          <a:xfrm flipH="1">
            <a:off x="1447800" y="5181600"/>
            <a:ext cx="1524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70665" name="Line 47">
            <a:extLst>
              <a:ext uri="{FF2B5EF4-FFF2-40B4-BE49-F238E27FC236}">
                <a16:creationId xmlns:a16="http://schemas.microsoft.com/office/drawing/2014/main" id="{B9517453-062F-7004-2A2E-BDA8CF564E37}"/>
              </a:ext>
            </a:extLst>
          </p:cNvPr>
          <p:cNvSpPr>
            <a:spLocks noChangeShapeType="1"/>
          </p:cNvSpPr>
          <p:nvPr/>
        </p:nvSpPr>
        <p:spPr bwMode="auto">
          <a:xfrm flipH="1">
            <a:off x="5257800" y="1828800"/>
            <a:ext cx="762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70666" name="Text Box 48">
            <a:extLst>
              <a:ext uri="{FF2B5EF4-FFF2-40B4-BE49-F238E27FC236}">
                <a16:creationId xmlns:a16="http://schemas.microsoft.com/office/drawing/2014/main" id="{788F46E0-0A0B-CC95-F1C7-96DDEF091D49}"/>
              </a:ext>
            </a:extLst>
          </p:cNvPr>
          <p:cNvSpPr txBox="1">
            <a:spLocks noChangeArrowheads="1"/>
          </p:cNvSpPr>
          <p:nvPr/>
        </p:nvSpPr>
        <p:spPr bwMode="auto">
          <a:xfrm>
            <a:off x="5562600" y="5181600"/>
            <a:ext cx="565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r>
              <a:rPr lang="en-US" altLang="it-IT" sz="1800">
                <a:latin typeface="Arial" panose="020B0604020202020204" pitchFamily="34" charset="0"/>
              </a:rPr>
              <a:t>???</a:t>
            </a:r>
          </a:p>
        </p:txBody>
      </p:sp>
      <p:sp>
        <p:nvSpPr>
          <p:cNvPr id="70667" name="Rectangle 49">
            <a:extLst>
              <a:ext uri="{FF2B5EF4-FFF2-40B4-BE49-F238E27FC236}">
                <a16:creationId xmlns:a16="http://schemas.microsoft.com/office/drawing/2014/main" id="{3D1E0A60-B8B1-F552-060C-BA66E57CEE99}"/>
              </a:ext>
            </a:extLst>
          </p:cNvPr>
          <p:cNvSpPr>
            <a:spLocks noChangeArrowheads="1"/>
          </p:cNvSpPr>
          <p:nvPr/>
        </p:nvSpPr>
        <p:spPr bwMode="auto">
          <a:xfrm>
            <a:off x="7062788" y="6521450"/>
            <a:ext cx="20812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r>
              <a:rPr lang="en-US" altLang="it-IT">
                <a:latin typeface="Tw Cen MT" panose="020B0602020104020603" pitchFamily="34" charset="77"/>
              </a:rPr>
              <a:t>Slide from Kevin Knight</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059ED797-70F7-154E-498C-69B2F37970CA}"/>
              </a:ext>
            </a:extLst>
          </p:cNvPr>
          <p:cNvSpPr>
            <a:spLocks noChangeArrowheads="1"/>
          </p:cNvSpPr>
          <p:nvPr/>
        </p:nvSpPr>
        <p:spPr bwMode="auto">
          <a:xfrm>
            <a:off x="4648200" y="838200"/>
            <a:ext cx="568325" cy="381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sp>
        <p:nvSpPr>
          <p:cNvPr id="71683" name="Rectangle 3">
            <a:extLst>
              <a:ext uri="{FF2B5EF4-FFF2-40B4-BE49-F238E27FC236}">
                <a16:creationId xmlns:a16="http://schemas.microsoft.com/office/drawing/2014/main" id="{A9D856BF-B300-2A1E-7795-D6A206EC479C}"/>
              </a:ext>
            </a:extLst>
          </p:cNvPr>
          <p:cNvSpPr>
            <a:spLocks noChangeArrowheads="1"/>
          </p:cNvSpPr>
          <p:nvPr/>
        </p:nvSpPr>
        <p:spPr bwMode="auto">
          <a:xfrm>
            <a:off x="5715000" y="838200"/>
            <a:ext cx="568325" cy="3810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sp>
        <p:nvSpPr>
          <p:cNvPr id="71684" name="Rectangle 4">
            <a:extLst>
              <a:ext uri="{FF2B5EF4-FFF2-40B4-BE49-F238E27FC236}">
                <a16:creationId xmlns:a16="http://schemas.microsoft.com/office/drawing/2014/main" id="{375B221E-05F8-7C16-1B00-E2F4EF64CBFD}"/>
              </a:ext>
            </a:extLst>
          </p:cNvPr>
          <p:cNvSpPr>
            <a:spLocks noChangeArrowheads="1"/>
          </p:cNvSpPr>
          <p:nvPr/>
        </p:nvSpPr>
        <p:spPr bwMode="auto">
          <a:xfrm>
            <a:off x="6484938" y="5641975"/>
            <a:ext cx="533400" cy="3810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sp>
        <p:nvSpPr>
          <p:cNvPr id="71685" name="Rectangle 5">
            <a:extLst>
              <a:ext uri="{FF2B5EF4-FFF2-40B4-BE49-F238E27FC236}">
                <a16:creationId xmlns:a16="http://schemas.microsoft.com/office/drawing/2014/main" id="{3B12038B-BDBE-560D-70CD-954E57FBE45B}"/>
              </a:ext>
            </a:extLst>
          </p:cNvPr>
          <p:cNvSpPr>
            <a:spLocks noChangeArrowheads="1"/>
          </p:cNvSpPr>
          <p:nvPr/>
        </p:nvSpPr>
        <p:spPr bwMode="auto">
          <a:xfrm>
            <a:off x="6129338" y="4876800"/>
            <a:ext cx="533400" cy="3810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sp>
        <p:nvSpPr>
          <p:cNvPr id="71686" name="Rectangle 6">
            <a:extLst>
              <a:ext uri="{FF2B5EF4-FFF2-40B4-BE49-F238E27FC236}">
                <a16:creationId xmlns:a16="http://schemas.microsoft.com/office/drawing/2014/main" id="{C9453CC3-CC95-2A7F-98A2-CBE19C6050C3}"/>
              </a:ext>
            </a:extLst>
          </p:cNvPr>
          <p:cNvSpPr>
            <a:spLocks noChangeArrowheads="1"/>
          </p:cNvSpPr>
          <p:nvPr/>
        </p:nvSpPr>
        <p:spPr bwMode="auto">
          <a:xfrm>
            <a:off x="2184400" y="3376613"/>
            <a:ext cx="533400" cy="3810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sp>
        <p:nvSpPr>
          <p:cNvPr id="71687" name="Rectangle 7">
            <a:extLst>
              <a:ext uri="{FF2B5EF4-FFF2-40B4-BE49-F238E27FC236}">
                <a16:creationId xmlns:a16="http://schemas.microsoft.com/office/drawing/2014/main" id="{1B56AB2F-8B25-9137-5822-E15A0B9FD6C5}"/>
              </a:ext>
            </a:extLst>
          </p:cNvPr>
          <p:cNvSpPr>
            <a:spLocks noGrp="1" noChangeArrowheads="1"/>
          </p:cNvSpPr>
          <p:nvPr>
            <p:ph type="title"/>
          </p:nvPr>
        </p:nvSpPr>
        <p:spPr>
          <a:xfrm>
            <a:off x="228600" y="138113"/>
            <a:ext cx="8458200" cy="838200"/>
          </a:xfrm>
        </p:spPr>
        <p:txBody>
          <a:bodyPr/>
          <a:lstStyle/>
          <a:p>
            <a:pPr>
              <a:defRPr/>
            </a:pPr>
            <a:r>
              <a:rPr lang="en-US" sz="2800">
                <a:ea typeface="ＭＳ Ｐゴシック" charset="-128"/>
                <a:cs typeface="ＭＳ Ｐゴシック" charset="-128"/>
              </a:rPr>
              <a:t>Centauri/Arcturan [Knight, 1997]</a:t>
            </a:r>
            <a:endParaRPr lang="en-US">
              <a:ea typeface="ＭＳ Ｐゴシック" charset="-128"/>
              <a:cs typeface="ＭＳ Ｐゴシック" charset="-128"/>
            </a:endParaRPr>
          </a:p>
        </p:txBody>
      </p:sp>
      <p:grpSp>
        <p:nvGrpSpPr>
          <p:cNvPr id="71688" name="Group 8">
            <a:extLst>
              <a:ext uri="{FF2B5EF4-FFF2-40B4-BE49-F238E27FC236}">
                <a16:creationId xmlns:a16="http://schemas.microsoft.com/office/drawing/2014/main" id="{F1ADDA14-5F5E-A70B-98E5-62A076A5066E}"/>
              </a:ext>
            </a:extLst>
          </p:cNvPr>
          <p:cNvGrpSpPr>
            <a:grpSpLocks/>
          </p:cNvGrpSpPr>
          <p:nvPr/>
        </p:nvGrpSpPr>
        <p:grpSpPr bwMode="auto">
          <a:xfrm>
            <a:off x="381000" y="1524000"/>
            <a:ext cx="8337550" cy="4873625"/>
            <a:chOff x="-3" y="-3"/>
            <a:chExt cx="3487" cy="3344"/>
          </a:xfrm>
        </p:grpSpPr>
        <p:grpSp>
          <p:nvGrpSpPr>
            <p:cNvPr id="71693" name="Group 9">
              <a:extLst>
                <a:ext uri="{FF2B5EF4-FFF2-40B4-BE49-F238E27FC236}">
                  <a16:creationId xmlns:a16="http://schemas.microsoft.com/office/drawing/2014/main" id="{72FB9194-7433-9573-A37A-21666EBDB5F4}"/>
                </a:ext>
              </a:extLst>
            </p:cNvPr>
            <p:cNvGrpSpPr>
              <a:grpSpLocks/>
            </p:cNvGrpSpPr>
            <p:nvPr/>
          </p:nvGrpSpPr>
          <p:grpSpPr bwMode="auto">
            <a:xfrm>
              <a:off x="0" y="0"/>
              <a:ext cx="3481" cy="3338"/>
              <a:chOff x="0" y="0"/>
              <a:chExt cx="3481" cy="3338"/>
            </a:xfrm>
          </p:grpSpPr>
          <p:grpSp>
            <p:nvGrpSpPr>
              <p:cNvPr id="71695" name="Group 10">
                <a:extLst>
                  <a:ext uri="{FF2B5EF4-FFF2-40B4-BE49-F238E27FC236}">
                    <a16:creationId xmlns:a16="http://schemas.microsoft.com/office/drawing/2014/main" id="{754A2C64-2E76-3ADF-3D95-FF3BD94421AA}"/>
                  </a:ext>
                </a:extLst>
              </p:cNvPr>
              <p:cNvGrpSpPr>
                <a:grpSpLocks/>
              </p:cNvGrpSpPr>
              <p:nvPr/>
            </p:nvGrpSpPr>
            <p:grpSpPr bwMode="auto">
              <a:xfrm>
                <a:off x="0" y="0"/>
                <a:ext cx="1599" cy="633"/>
                <a:chOff x="0" y="0"/>
                <a:chExt cx="1599" cy="633"/>
              </a:xfrm>
            </p:grpSpPr>
            <p:sp>
              <p:nvSpPr>
                <p:cNvPr id="71729" name="Rectangle 11">
                  <a:extLst>
                    <a:ext uri="{FF2B5EF4-FFF2-40B4-BE49-F238E27FC236}">
                      <a16:creationId xmlns:a16="http://schemas.microsoft.com/office/drawing/2014/main" id="{2409E960-7137-D847-CEE8-9765CC1AD5C5}"/>
                    </a:ext>
                  </a:extLst>
                </p:cNvPr>
                <p:cNvSpPr>
                  <a:spLocks noChangeArrowheads="1"/>
                </p:cNvSpPr>
                <p:nvPr/>
              </p:nvSpPr>
              <p:spPr bwMode="auto">
                <a:xfrm>
                  <a:off x="43" y="0"/>
                  <a:ext cx="1513"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1a. ok-voon ororok sprok .</a:t>
                  </a:r>
                </a:p>
                <a:p>
                  <a:endParaRPr lang="en-US" altLang="it-IT">
                    <a:cs typeface="Times New Roman" panose="02020603050405020304" pitchFamily="18" charset="0"/>
                  </a:endParaRPr>
                </a:p>
                <a:p>
                  <a:r>
                    <a:rPr lang="en-US" altLang="it-IT">
                      <a:cs typeface="Times New Roman" panose="02020603050405020304" pitchFamily="18" charset="0"/>
                    </a:rPr>
                    <a:t>1b. at-voon bichat dat .</a:t>
                  </a:r>
                </a:p>
                <a:p>
                  <a:endParaRPr lang="en-US" altLang="it-IT" sz="3200"/>
                </a:p>
              </p:txBody>
            </p:sp>
            <p:sp>
              <p:nvSpPr>
                <p:cNvPr id="71730" name="Rectangle 12">
                  <a:extLst>
                    <a:ext uri="{FF2B5EF4-FFF2-40B4-BE49-F238E27FC236}">
                      <a16:creationId xmlns:a16="http://schemas.microsoft.com/office/drawing/2014/main" id="{05EB9751-6FE9-D258-907D-30751343079E}"/>
                    </a:ext>
                  </a:extLst>
                </p:cNvPr>
                <p:cNvSpPr>
                  <a:spLocks noChangeArrowheads="1"/>
                </p:cNvSpPr>
                <p:nvPr/>
              </p:nvSpPr>
              <p:spPr bwMode="auto">
                <a:xfrm>
                  <a:off x="0" y="0"/>
                  <a:ext cx="1599" cy="63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nvGrpSpPr>
              <p:cNvPr id="71696" name="Group 13">
                <a:extLst>
                  <a:ext uri="{FF2B5EF4-FFF2-40B4-BE49-F238E27FC236}">
                    <a16:creationId xmlns:a16="http://schemas.microsoft.com/office/drawing/2014/main" id="{7ED6B0C3-40C9-446A-C416-C4C09866C10E}"/>
                  </a:ext>
                </a:extLst>
              </p:cNvPr>
              <p:cNvGrpSpPr>
                <a:grpSpLocks/>
              </p:cNvGrpSpPr>
              <p:nvPr/>
            </p:nvGrpSpPr>
            <p:grpSpPr bwMode="auto">
              <a:xfrm>
                <a:off x="1599" y="0"/>
                <a:ext cx="1882" cy="633"/>
                <a:chOff x="1599" y="0"/>
                <a:chExt cx="1882" cy="633"/>
              </a:xfrm>
            </p:grpSpPr>
            <p:sp>
              <p:nvSpPr>
                <p:cNvPr id="71727" name="Rectangle 14">
                  <a:extLst>
                    <a:ext uri="{FF2B5EF4-FFF2-40B4-BE49-F238E27FC236}">
                      <a16:creationId xmlns:a16="http://schemas.microsoft.com/office/drawing/2014/main" id="{87D88F0F-34CA-18BA-0F2A-A97F2A317360}"/>
                    </a:ext>
                  </a:extLst>
                </p:cNvPr>
                <p:cNvSpPr>
                  <a:spLocks noChangeArrowheads="1"/>
                </p:cNvSpPr>
                <p:nvPr/>
              </p:nvSpPr>
              <p:spPr bwMode="auto">
                <a:xfrm>
                  <a:off x="1642" y="0"/>
                  <a:ext cx="1796"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7a. lalok farok ororok lalok sprok izok enemok .</a:t>
                  </a:r>
                </a:p>
                <a:p>
                  <a:endParaRPr lang="en-US" altLang="it-IT">
                    <a:cs typeface="Times New Roman" panose="02020603050405020304" pitchFamily="18" charset="0"/>
                  </a:endParaRPr>
                </a:p>
                <a:p>
                  <a:r>
                    <a:rPr lang="en-US" altLang="it-IT">
                      <a:cs typeface="Times New Roman" panose="02020603050405020304" pitchFamily="18" charset="0"/>
                    </a:rPr>
                    <a:t>7b. wat jjat bichat wat dat vat eneat .</a:t>
                  </a:r>
                </a:p>
                <a:p>
                  <a:endParaRPr lang="en-US" altLang="it-IT" sz="3200"/>
                </a:p>
              </p:txBody>
            </p:sp>
            <p:sp>
              <p:nvSpPr>
                <p:cNvPr id="71728" name="Rectangle 15">
                  <a:extLst>
                    <a:ext uri="{FF2B5EF4-FFF2-40B4-BE49-F238E27FC236}">
                      <a16:creationId xmlns:a16="http://schemas.microsoft.com/office/drawing/2014/main" id="{C7EF07F1-B4B5-FA36-0F68-9993D0ABAD16}"/>
                    </a:ext>
                  </a:extLst>
                </p:cNvPr>
                <p:cNvSpPr>
                  <a:spLocks noChangeArrowheads="1"/>
                </p:cNvSpPr>
                <p:nvPr/>
              </p:nvSpPr>
              <p:spPr bwMode="auto">
                <a:xfrm>
                  <a:off x="1599" y="0"/>
                  <a:ext cx="1882" cy="63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nvGrpSpPr>
              <p:cNvPr id="71697" name="Group 16">
                <a:extLst>
                  <a:ext uri="{FF2B5EF4-FFF2-40B4-BE49-F238E27FC236}">
                    <a16:creationId xmlns:a16="http://schemas.microsoft.com/office/drawing/2014/main" id="{98794F30-B491-0E05-2D6E-EDC89D81CAF6}"/>
                  </a:ext>
                </a:extLst>
              </p:cNvPr>
              <p:cNvGrpSpPr>
                <a:grpSpLocks/>
              </p:cNvGrpSpPr>
              <p:nvPr/>
            </p:nvGrpSpPr>
            <p:grpSpPr bwMode="auto">
              <a:xfrm>
                <a:off x="0" y="633"/>
                <a:ext cx="1599" cy="633"/>
                <a:chOff x="0" y="633"/>
                <a:chExt cx="1599" cy="633"/>
              </a:xfrm>
            </p:grpSpPr>
            <p:sp>
              <p:nvSpPr>
                <p:cNvPr id="71725" name="Rectangle 17">
                  <a:extLst>
                    <a:ext uri="{FF2B5EF4-FFF2-40B4-BE49-F238E27FC236}">
                      <a16:creationId xmlns:a16="http://schemas.microsoft.com/office/drawing/2014/main" id="{2B1529BA-EA4F-4CE4-87CF-B3DECCA5EEC7}"/>
                    </a:ext>
                  </a:extLst>
                </p:cNvPr>
                <p:cNvSpPr>
                  <a:spLocks noChangeArrowheads="1"/>
                </p:cNvSpPr>
                <p:nvPr/>
              </p:nvSpPr>
              <p:spPr bwMode="auto">
                <a:xfrm>
                  <a:off x="43" y="633"/>
                  <a:ext cx="1513"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2a. ok-drubel ok-voon anok plok sprok .</a:t>
                  </a:r>
                </a:p>
                <a:p>
                  <a:endParaRPr lang="en-US" altLang="it-IT">
                    <a:cs typeface="Times New Roman" panose="02020603050405020304" pitchFamily="18" charset="0"/>
                  </a:endParaRPr>
                </a:p>
                <a:p>
                  <a:r>
                    <a:rPr lang="en-US" altLang="it-IT">
                      <a:cs typeface="Times New Roman" panose="02020603050405020304" pitchFamily="18" charset="0"/>
                    </a:rPr>
                    <a:t>2b. at-drubel at-voon pippat rrat dat .</a:t>
                  </a:r>
                </a:p>
                <a:p>
                  <a:endParaRPr lang="en-US" altLang="it-IT" sz="3200"/>
                </a:p>
              </p:txBody>
            </p:sp>
            <p:sp>
              <p:nvSpPr>
                <p:cNvPr id="71726" name="Rectangle 18">
                  <a:extLst>
                    <a:ext uri="{FF2B5EF4-FFF2-40B4-BE49-F238E27FC236}">
                      <a16:creationId xmlns:a16="http://schemas.microsoft.com/office/drawing/2014/main" id="{AAA6E35C-6798-2893-BE34-67026D1CCF4C}"/>
                    </a:ext>
                  </a:extLst>
                </p:cNvPr>
                <p:cNvSpPr>
                  <a:spLocks noChangeArrowheads="1"/>
                </p:cNvSpPr>
                <p:nvPr/>
              </p:nvSpPr>
              <p:spPr bwMode="auto">
                <a:xfrm>
                  <a:off x="0" y="633"/>
                  <a:ext cx="1599" cy="63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nvGrpSpPr>
              <p:cNvPr id="71698" name="Group 19">
                <a:extLst>
                  <a:ext uri="{FF2B5EF4-FFF2-40B4-BE49-F238E27FC236}">
                    <a16:creationId xmlns:a16="http://schemas.microsoft.com/office/drawing/2014/main" id="{0C8C5078-E8DB-8404-6E42-D640A5AB9AFC}"/>
                  </a:ext>
                </a:extLst>
              </p:cNvPr>
              <p:cNvGrpSpPr>
                <a:grpSpLocks/>
              </p:cNvGrpSpPr>
              <p:nvPr/>
            </p:nvGrpSpPr>
            <p:grpSpPr bwMode="auto">
              <a:xfrm>
                <a:off x="1599" y="633"/>
                <a:ext cx="1882" cy="633"/>
                <a:chOff x="1599" y="633"/>
                <a:chExt cx="1882" cy="633"/>
              </a:xfrm>
            </p:grpSpPr>
            <p:sp>
              <p:nvSpPr>
                <p:cNvPr id="71723" name="Rectangle 20">
                  <a:extLst>
                    <a:ext uri="{FF2B5EF4-FFF2-40B4-BE49-F238E27FC236}">
                      <a16:creationId xmlns:a16="http://schemas.microsoft.com/office/drawing/2014/main" id="{87BC857F-F8C1-CFEE-D37D-35A8F76837D6}"/>
                    </a:ext>
                  </a:extLst>
                </p:cNvPr>
                <p:cNvSpPr>
                  <a:spLocks noChangeArrowheads="1"/>
                </p:cNvSpPr>
                <p:nvPr/>
              </p:nvSpPr>
              <p:spPr bwMode="auto">
                <a:xfrm>
                  <a:off x="1642" y="633"/>
                  <a:ext cx="1796"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8a. lalok brok anok plok nok .</a:t>
                  </a:r>
                </a:p>
                <a:p>
                  <a:endParaRPr lang="en-US" altLang="it-IT">
                    <a:cs typeface="Times New Roman" panose="02020603050405020304" pitchFamily="18" charset="0"/>
                  </a:endParaRPr>
                </a:p>
                <a:p>
                  <a:r>
                    <a:rPr lang="en-US" altLang="it-IT">
                      <a:cs typeface="Times New Roman" panose="02020603050405020304" pitchFamily="18" charset="0"/>
                    </a:rPr>
                    <a:t>8b. iat lat pippat rrat nnat .</a:t>
                  </a:r>
                </a:p>
                <a:p>
                  <a:endParaRPr lang="en-US" altLang="it-IT" sz="3200"/>
                </a:p>
              </p:txBody>
            </p:sp>
            <p:sp>
              <p:nvSpPr>
                <p:cNvPr id="71724" name="Rectangle 21">
                  <a:extLst>
                    <a:ext uri="{FF2B5EF4-FFF2-40B4-BE49-F238E27FC236}">
                      <a16:creationId xmlns:a16="http://schemas.microsoft.com/office/drawing/2014/main" id="{2295A4BE-D473-CCA1-3714-36B0BA1097AE}"/>
                    </a:ext>
                  </a:extLst>
                </p:cNvPr>
                <p:cNvSpPr>
                  <a:spLocks noChangeArrowheads="1"/>
                </p:cNvSpPr>
                <p:nvPr/>
              </p:nvSpPr>
              <p:spPr bwMode="auto">
                <a:xfrm>
                  <a:off x="1599" y="633"/>
                  <a:ext cx="1882" cy="63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nvGrpSpPr>
              <p:cNvPr id="71699" name="Group 22">
                <a:extLst>
                  <a:ext uri="{FF2B5EF4-FFF2-40B4-BE49-F238E27FC236}">
                    <a16:creationId xmlns:a16="http://schemas.microsoft.com/office/drawing/2014/main" id="{B31CD28D-847B-7559-561F-F3795EDB5F06}"/>
                  </a:ext>
                </a:extLst>
              </p:cNvPr>
              <p:cNvGrpSpPr>
                <a:grpSpLocks/>
              </p:cNvGrpSpPr>
              <p:nvPr/>
            </p:nvGrpSpPr>
            <p:grpSpPr bwMode="auto">
              <a:xfrm>
                <a:off x="0" y="1266"/>
                <a:ext cx="1599" cy="518"/>
                <a:chOff x="0" y="1266"/>
                <a:chExt cx="1599" cy="518"/>
              </a:xfrm>
            </p:grpSpPr>
            <p:sp>
              <p:nvSpPr>
                <p:cNvPr id="71721" name="Rectangle 23">
                  <a:extLst>
                    <a:ext uri="{FF2B5EF4-FFF2-40B4-BE49-F238E27FC236}">
                      <a16:creationId xmlns:a16="http://schemas.microsoft.com/office/drawing/2014/main" id="{A9EF4641-2729-C5FD-55FC-CD74CF049D90}"/>
                    </a:ext>
                  </a:extLst>
                </p:cNvPr>
                <p:cNvSpPr>
                  <a:spLocks noChangeArrowheads="1"/>
                </p:cNvSpPr>
                <p:nvPr/>
              </p:nvSpPr>
              <p:spPr bwMode="auto">
                <a:xfrm>
                  <a:off x="43" y="1266"/>
                  <a:ext cx="151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3a. erok sprok izok </a:t>
                  </a:r>
                  <a:r>
                    <a:rPr lang="en-US" altLang="it-IT" b="1">
                      <a:cs typeface="Times New Roman" panose="02020603050405020304" pitchFamily="18" charset="0"/>
                    </a:rPr>
                    <a:t>hihok</a:t>
                  </a:r>
                  <a:r>
                    <a:rPr lang="en-US" altLang="it-IT">
                      <a:cs typeface="Times New Roman" panose="02020603050405020304" pitchFamily="18" charset="0"/>
                    </a:rPr>
                    <a:t> ghirok .</a:t>
                  </a:r>
                </a:p>
                <a:p>
                  <a:endParaRPr lang="en-US" altLang="it-IT">
                    <a:cs typeface="Times New Roman" panose="02020603050405020304" pitchFamily="18" charset="0"/>
                  </a:endParaRPr>
                </a:p>
                <a:p>
                  <a:r>
                    <a:rPr lang="en-US" altLang="it-IT">
                      <a:cs typeface="Times New Roman" panose="02020603050405020304" pitchFamily="18" charset="0"/>
                    </a:rPr>
                    <a:t>3b. totat dat arrat vat hilat .</a:t>
                  </a:r>
                </a:p>
                <a:p>
                  <a:endParaRPr lang="en-US" altLang="it-IT" sz="3200"/>
                </a:p>
              </p:txBody>
            </p:sp>
            <p:sp>
              <p:nvSpPr>
                <p:cNvPr id="71722" name="Rectangle 24">
                  <a:extLst>
                    <a:ext uri="{FF2B5EF4-FFF2-40B4-BE49-F238E27FC236}">
                      <a16:creationId xmlns:a16="http://schemas.microsoft.com/office/drawing/2014/main" id="{2B38ED20-9D36-34D5-CFD8-3F7F6FDF7364}"/>
                    </a:ext>
                  </a:extLst>
                </p:cNvPr>
                <p:cNvSpPr>
                  <a:spLocks noChangeArrowheads="1"/>
                </p:cNvSpPr>
                <p:nvPr/>
              </p:nvSpPr>
              <p:spPr bwMode="auto">
                <a:xfrm>
                  <a:off x="0" y="1266"/>
                  <a:ext cx="1599"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nvGrpSpPr>
              <p:cNvPr id="71700" name="Group 25">
                <a:extLst>
                  <a:ext uri="{FF2B5EF4-FFF2-40B4-BE49-F238E27FC236}">
                    <a16:creationId xmlns:a16="http://schemas.microsoft.com/office/drawing/2014/main" id="{C93E6A84-73CF-9DF4-ED84-20A0F9B42DB8}"/>
                  </a:ext>
                </a:extLst>
              </p:cNvPr>
              <p:cNvGrpSpPr>
                <a:grpSpLocks/>
              </p:cNvGrpSpPr>
              <p:nvPr/>
            </p:nvGrpSpPr>
            <p:grpSpPr bwMode="auto">
              <a:xfrm>
                <a:off x="1599" y="1266"/>
                <a:ext cx="1882" cy="518"/>
                <a:chOff x="1599" y="1266"/>
                <a:chExt cx="1882" cy="518"/>
              </a:xfrm>
            </p:grpSpPr>
            <p:sp>
              <p:nvSpPr>
                <p:cNvPr id="71719" name="Rectangle 26">
                  <a:extLst>
                    <a:ext uri="{FF2B5EF4-FFF2-40B4-BE49-F238E27FC236}">
                      <a16:creationId xmlns:a16="http://schemas.microsoft.com/office/drawing/2014/main" id="{605CDCB1-B859-2AB4-C54F-44D847684A04}"/>
                    </a:ext>
                  </a:extLst>
                </p:cNvPr>
                <p:cNvSpPr>
                  <a:spLocks noChangeArrowheads="1"/>
                </p:cNvSpPr>
                <p:nvPr/>
              </p:nvSpPr>
              <p:spPr bwMode="auto">
                <a:xfrm>
                  <a:off x="1642" y="1266"/>
                  <a:ext cx="179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9a. wiwok nok izok kantok ok-yurp .</a:t>
                  </a:r>
                </a:p>
                <a:p>
                  <a:endParaRPr lang="en-US" altLang="it-IT">
                    <a:cs typeface="Times New Roman" panose="02020603050405020304" pitchFamily="18" charset="0"/>
                  </a:endParaRPr>
                </a:p>
                <a:p>
                  <a:r>
                    <a:rPr lang="en-US" altLang="it-IT">
                      <a:cs typeface="Times New Roman" panose="02020603050405020304" pitchFamily="18" charset="0"/>
                    </a:rPr>
                    <a:t>9b. totat nnat quat oloat at-yurp .</a:t>
                  </a:r>
                </a:p>
                <a:p>
                  <a:endParaRPr lang="en-US" altLang="it-IT" sz="3200"/>
                </a:p>
              </p:txBody>
            </p:sp>
            <p:sp>
              <p:nvSpPr>
                <p:cNvPr id="71720" name="Rectangle 27">
                  <a:extLst>
                    <a:ext uri="{FF2B5EF4-FFF2-40B4-BE49-F238E27FC236}">
                      <a16:creationId xmlns:a16="http://schemas.microsoft.com/office/drawing/2014/main" id="{FBA5AB00-8389-E7DA-560C-97F76F504637}"/>
                    </a:ext>
                  </a:extLst>
                </p:cNvPr>
                <p:cNvSpPr>
                  <a:spLocks noChangeArrowheads="1"/>
                </p:cNvSpPr>
                <p:nvPr/>
              </p:nvSpPr>
              <p:spPr bwMode="auto">
                <a:xfrm>
                  <a:off x="1599" y="1266"/>
                  <a:ext cx="1882"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nvGrpSpPr>
              <p:cNvPr id="71701" name="Group 28">
                <a:extLst>
                  <a:ext uri="{FF2B5EF4-FFF2-40B4-BE49-F238E27FC236}">
                    <a16:creationId xmlns:a16="http://schemas.microsoft.com/office/drawing/2014/main" id="{68810963-7620-B2D5-BB52-5BFC26BC7ACE}"/>
                  </a:ext>
                </a:extLst>
              </p:cNvPr>
              <p:cNvGrpSpPr>
                <a:grpSpLocks/>
              </p:cNvGrpSpPr>
              <p:nvPr/>
            </p:nvGrpSpPr>
            <p:grpSpPr bwMode="auto">
              <a:xfrm>
                <a:off x="0" y="1784"/>
                <a:ext cx="1599" cy="518"/>
                <a:chOff x="0" y="1784"/>
                <a:chExt cx="1599" cy="518"/>
              </a:xfrm>
            </p:grpSpPr>
            <p:sp>
              <p:nvSpPr>
                <p:cNvPr id="71717" name="Rectangle 29">
                  <a:extLst>
                    <a:ext uri="{FF2B5EF4-FFF2-40B4-BE49-F238E27FC236}">
                      <a16:creationId xmlns:a16="http://schemas.microsoft.com/office/drawing/2014/main" id="{7948DE15-32CE-A91E-77AB-D916B0AEDD19}"/>
                    </a:ext>
                  </a:extLst>
                </p:cNvPr>
                <p:cNvSpPr>
                  <a:spLocks noChangeArrowheads="1"/>
                </p:cNvSpPr>
                <p:nvPr/>
              </p:nvSpPr>
              <p:spPr bwMode="auto">
                <a:xfrm>
                  <a:off x="43" y="1784"/>
                  <a:ext cx="151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4a. ok-voon anok drok brok jok .</a:t>
                  </a:r>
                </a:p>
                <a:p>
                  <a:endParaRPr lang="en-US" altLang="it-IT">
                    <a:cs typeface="Times New Roman" panose="02020603050405020304" pitchFamily="18" charset="0"/>
                  </a:endParaRPr>
                </a:p>
                <a:p>
                  <a:r>
                    <a:rPr lang="en-US" altLang="it-IT">
                      <a:cs typeface="Times New Roman" panose="02020603050405020304" pitchFamily="18" charset="0"/>
                    </a:rPr>
                    <a:t>4b. at-voon krat pippat sat lat .</a:t>
                  </a:r>
                </a:p>
                <a:p>
                  <a:endParaRPr lang="en-US" altLang="it-IT">
                    <a:cs typeface="Times New Roman" panose="02020603050405020304" pitchFamily="18" charset="0"/>
                  </a:endParaRPr>
                </a:p>
                <a:p>
                  <a:endParaRPr lang="en-US" altLang="it-IT" sz="3200"/>
                </a:p>
              </p:txBody>
            </p:sp>
            <p:sp>
              <p:nvSpPr>
                <p:cNvPr id="71718" name="Rectangle 30">
                  <a:extLst>
                    <a:ext uri="{FF2B5EF4-FFF2-40B4-BE49-F238E27FC236}">
                      <a16:creationId xmlns:a16="http://schemas.microsoft.com/office/drawing/2014/main" id="{220E2F4D-ED35-C36F-89DA-A45902832AD2}"/>
                    </a:ext>
                  </a:extLst>
                </p:cNvPr>
                <p:cNvSpPr>
                  <a:spLocks noChangeArrowheads="1"/>
                </p:cNvSpPr>
                <p:nvPr/>
              </p:nvSpPr>
              <p:spPr bwMode="auto">
                <a:xfrm>
                  <a:off x="0" y="1784"/>
                  <a:ext cx="1599"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nvGrpSpPr>
              <p:cNvPr id="71702" name="Group 31">
                <a:extLst>
                  <a:ext uri="{FF2B5EF4-FFF2-40B4-BE49-F238E27FC236}">
                    <a16:creationId xmlns:a16="http://schemas.microsoft.com/office/drawing/2014/main" id="{096D8F27-5070-92D0-EA77-F7B3E69C0D3F}"/>
                  </a:ext>
                </a:extLst>
              </p:cNvPr>
              <p:cNvGrpSpPr>
                <a:grpSpLocks/>
              </p:cNvGrpSpPr>
              <p:nvPr/>
            </p:nvGrpSpPr>
            <p:grpSpPr bwMode="auto">
              <a:xfrm>
                <a:off x="1599" y="1784"/>
                <a:ext cx="1882" cy="518"/>
                <a:chOff x="1599" y="1784"/>
                <a:chExt cx="1882" cy="518"/>
              </a:xfrm>
            </p:grpSpPr>
            <p:sp>
              <p:nvSpPr>
                <p:cNvPr id="71715" name="Rectangle 32">
                  <a:extLst>
                    <a:ext uri="{FF2B5EF4-FFF2-40B4-BE49-F238E27FC236}">
                      <a16:creationId xmlns:a16="http://schemas.microsoft.com/office/drawing/2014/main" id="{E00AF687-37B5-AAE3-3619-B9E5C6F88EC4}"/>
                    </a:ext>
                  </a:extLst>
                </p:cNvPr>
                <p:cNvSpPr>
                  <a:spLocks noChangeArrowheads="1"/>
                </p:cNvSpPr>
                <p:nvPr/>
              </p:nvSpPr>
              <p:spPr bwMode="auto">
                <a:xfrm>
                  <a:off x="1642" y="1784"/>
                  <a:ext cx="179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10a. lalok mok nok yorok ghirok clok .</a:t>
                  </a:r>
                </a:p>
                <a:p>
                  <a:endParaRPr lang="en-US" altLang="it-IT">
                    <a:cs typeface="Times New Roman" panose="02020603050405020304" pitchFamily="18" charset="0"/>
                  </a:endParaRPr>
                </a:p>
                <a:p>
                  <a:r>
                    <a:rPr lang="en-US" altLang="it-IT">
                      <a:cs typeface="Times New Roman" panose="02020603050405020304" pitchFamily="18" charset="0"/>
                    </a:rPr>
                    <a:t>10b. wat nnat gat mat bat hilat .</a:t>
                  </a:r>
                </a:p>
                <a:p>
                  <a:endParaRPr lang="en-US" altLang="it-IT" sz="3200"/>
                </a:p>
              </p:txBody>
            </p:sp>
            <p:sp>
              <p:nvSpPr>
                <p:cNvPr id="71716" name="Rectangle 33">
                  <a:extLst>
                    <a:ext uri="{FF2B5EF4-FFF2-40B4-BE49-F238E27FC236}">
                      <a16:creationId xmlns:a16="http://schemas.microsoft.com/office/drawing/2014/main" id="{A60A1DFE-C9B8-6F8C-8D37-E56D662A22B7}"/>
                    </a:ext>
                  </a:extLst>
                </p:cNvPr>
                <p:cNvSpPr>
                  <a:spLocks noChangeArrowheads="1"/>
                </p:cNvSpPr>
                <p:nvPr/>
              </p:nvSpPr>
              <p:spPr bwMode="auto">
                <a:xfrm>
                  <a:off x="1599" y="1784"/>
                  <a:ext cx="1882"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nvGrpSpPr>
              <p:cNvPr id="71703" name="Group 34">
                <a:extLst>
                  <a:ext uri="{FF2B5EF4-FFF2-40B4-BE49-F238E27FC236}">
                    <a16:creationId xmlns:a16="http://schemas.microsoft.com/office/drawing/2014/main" id="{4EBE23BE-CAA5-6DF8-DFB5-70A5D658E6F9}"/>
                  </a:ext>
                </a:extLst>
              </p:cNvPr>
              <p:cNvGrpSpPr>
                <a:grpSpLocks/>
              </p:cNvGrpSpPr>
              <p:nvPr/>
            </p:nvGrpSpPr>
            <p:grpSpPr bwMode="auto">
              <a:xfrm>
                <a:off x="0" y="2302"/>
                <a:ext cx="1599" cy="518"/>
                <a:chOff x="0" y="2302"/>
                <a:chExt cx="1599" cy="518"/>
              </a:xfrm>
            </p:grpSpPr>
            <p:sp>
              <p:nvSpPr>
                <p:cNvPr id="71713" name="Rectangle 35">
                  <a:extLst>
                    <a:ext uri="{FF2B5EF4-FFF2-40B4-BE49-F238E27FC236}">
                      <a16:creationId xmlns:a16="http://schemas.microsoft.com/office/drawing/2014/main" id="{F9DA781E-1972-B72E-15A9-119C66144996}"/>
                    </a:ext>
                  </a:extLst>
                </p:cNvPr>
                <p:cNvSpPr>
                  <a:spLocks noChangeArrowheads="1"/>
                </p:cNvSpPr>
                <p:nvPr/>
              </p:nvSpPr>
              <p:spPr bwMode="auto">
                <a:xfrm>
                  <a:off x="43" y="2302"/>
                  <a:ext cx="151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5a. wiwok farok izok stok .</a:t>
                  </a:r>
                </a:p>
                <a:p>
                  <a:endParaRPr lang="en-US" altLang="it-IT">
                    <a:cs typeface="Times New Roman" panose="02020603050405020304" pitchFamily="18" charset="0"/>
                  </a:endParaRPr>
                </a:p>
                <a:p>
                  <a:r>
                    <a:rPr lang="en-US" altLang="it-IT">
                      <a:cs typeface="Times New Roman" panose="02020603050405020304" pitchFamily="18" charset="0"/>
                    </a:rPr>
                    <a:t>5b. totat jjat quat cat .</a:t>
                  </a:r>
                </a:p>
                <a:p>
                  <a:endParaRPr lang="en-US" altLang="it-IT" sz="3200"/>
                </a:p>
              </p:txBody>
            </p:sp>
            <p:sp>
              <p:nvSpPr>
                <p:cNvPr id="71714" name="Rectangle 36">
                  <a:extLst>
                    <a:ext uri="{FF2B5EF4-FFF2-40B4-BE49-F238E27FC236}">
                      <a16:creationId xmlns:a16="http://schemas.microsoft.com/office/drawing/2014/main" id="{6AA8A75F-D513-9563-2BCE-1E8FFF22768C}"/>
                    </a:ext>
                  </a:extLst>
                </p:cNvPr>
                <p:cNvSpPr>
                  <a:spLocks noChangeArrowheads="1"/>
                </p:cNvSpPr>
                <p:nvPr/>
              </p:nvSpPr>
              <p:spPr bwMode="auto">
                <a:xfrm>
                  <a:off x="0" y="2302"/>
                  <a:ext cx="1599"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nvGrpSpPr>
              <p:cNvPr id="71704" name="Group 37">
                <a:extLst>
                  <a:ext uri="{FF2B5EF4-FFF2-40B4-BE49-F238E27FC236}">
                    <a16:creationId xmlns:a16="http://schemas.microsoft.com/office/drawing/2014/main" id="{22751BB4-D41B-E6E2-21B1-CB24B16122C1}"/>
                  </a:ext>
                </a:extLst>
              </p:cNvPr>
              <p:cNvGrpSpPr>
                <a:grpSpLocks/>
              </p:cNvGrpSpPr>
              <p:nvPr/>
            </p:nvGrpSpPr>
            <p:grpSpPr bwMode="auto">
              <a:xfrm>
                <a:off x="1599" y="2302"/>
                <a:ext cx="1882" cy="518"/>
                <a:chOff x="1599" y="2302"/>
                <a:chExt cx="1882" cy="518"/>
              </a:xfrm>
            </p:grpSpPr>
            <p:sp>
              <p:nvSpPr>
                <p:cNvPr id="71711" name="Rectangle 38">
                  <a:extLst>
                    <a:ext uri="{FF2B5EF4-FFF2-40B4-BE49-F238E27FC236}">
                      <a16:creationId xmlns:a16="http://schemas.microsoft.com/office/drawing/2014/main" id="{398A0826-1696-C0BE-071A-C3CD4D244249}"/>
                    </a:ext>
                  </a:extLst>
                </p:cNvPr>
                <p:cNvSpPr>
                  <a:spLocks noChangeArrowheads="1"/>
                </p:cNvSpPr>
                <p:nvPr/>
              </p:nvSpPr>
              <p:spPr bwMode="auto">
                <a:xfrm>
                  <a:off x="1642" y="2302"/>
                  <a:ext cx="179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11a. lalok nok crrrok </a:t>
                  </a:r>
                  <a:r>
                    <a:rPr lang="en-US" altLang="it-IT" b="1">
                      <a:cs typeface="Times New Roman" panose="02020603050405020304" pitchFamily="18" charset="0"/>
                    </a:rPr>
                    <a:t>hihok</a:t>
                  </a:r>
                  <a:r>
                    <a:rPr lang="en-US" altLang="it-IT">
                      <a:cs typeface="Times New Roman" panose="02020603050405020304" pitchFamily="18" charset="0"/>
                    </a:rPr>
                    <a:t> yorok zanzanok .</a:t>
                  </a:r>
                </a:p>
                <a:p>
                  <a:endParaRPr lang="en-US" altLang="it-IT">
                    <a:cs typeface="Times New Roman" panose="02020603050405020304" pitchFamily="18" charset="0"/>
                  </a:endParaRPr>
                </a:p>
                <a:p>
                  <a:r>
                    <a:rPr lang="en-US" altLang="it-IT">
                      <a:cs typeface="Times New Roman" panose="02020603050405020304" pitchFamily="18" charset="0"/>
                    </a:rPr>
                    <a:t>11b. wat nnat arrat mat zanzanat .</a:t>
                  </a:r>
                </a:p>
                <a:p>
                  <a:endParaRPr lang="en-US" altLang="it-IT" sz="3200"/>
                </a:p>
              </p:txBody>
            </p:sp>
            <p:sp>
              <p:nvSpPr>
                <p:cNvPr id="71712" name="Rectangle 39">
                  <a:extLst>
                    <a:ext uri="{FF2B5EF4-FFF2-40B4-BE49-F238E27FC236}">
                      <a16:creationId xmlns:a16="http://schemas.microsoft.com/office/drawing/2014/main" id="{A9168778-755F-2C6F-EF54-1B7D1933F71C}"/>
                    </a:ext>
                  </a:extLst>
                </p:cNvPr>
                <p:cNvSpPr>
                  <a:spLocks noChangeArrowheads="1"/>
                </p:cNvSpPr>
                <p:nvPr/>
              </p:nvSpPr>
              <p:spPr bwMode="auto">
                <a:xfrm>
                  <a:off x="1599" y="2302"/>
                  <a:ext cx="1882"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nvGrpSpPr>
              <p:cNvPr id="71705" name="Group 40">
                <a:extLst>
                  <a:ext uri="{FF2B5EF4-FFF2-40B4-BE49-F238E27FC236}">
                    <a16:creationId xmlns:a16="http://schemas.microsoft.com/office/drawing/2014/main" id="{A75CAF78-2BC2-640E-3502-DBD479FC571F}"/>
                  </a:ext>
                </a:extLst>
              </p:cNvPr>
              <p:cNvGrpSpPr>
                <a:grpSpLocks/>
              </p:cNvGrpSpPr>
              <p:nvPr/>
            </p:nvGrpSpPr>
            <p:grpSpPr bwMode="auto">
              <a:xfrm>
                <a:off x="0" y="2820"/>
                <a:ext cx="1599" cy="518"/>
                <a:chOff x="0" y="2820"/>
                <a:chExt cx="1599" cy="518"/>
              </a:xfrm>
            </p:grpSpPr>
            <p:sp>
              <p:nvSpPr>
                <p:cNvPr id="71709" name="Rectangle 41">
                  <a:extLst>
                    <a:ext uri="{FF2B5EF4-FFF2-40B4-BE49-F238E27FC236}">
                      <a16:creationId xmlns:a16="http://schemas.microsoft.com/office/drawing/2014/main" id="{2BBE5D57-3F03-8D2C-20F6-A2857673400A}"/>
                    </a:ext>
                  </a:extLst>
                </p:cNvPr>
                <p:cNvSpPr>
                  <a:spLocks noChangeArrowheads="1"/>
                </p:cNvSpPr>
                <p:nvPr/>
              </p:nvSpPr>
              <p:spPr bwMode="auto">
                <a:xfrm>
                  <a:off x="43" y="2820"/>
                  <a:ext cx="151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6a. lalok sprok izok jok stok .</a:t>
                  </a:r>
                </a:p>
                <a:p>
                  <a:endParaRPr lang="en-US" altLang="it-IT">
                    <a:cs typeface="Times New Roman" panose="02020603050405020304" pitchFamily="18" charset="0"/>
                  </a:endParaRPr>
                </a:p>
                <a:p>
                  <a:r>
                    <a:rPr lang="en-US" altLang="it-IT">
                      <a:cs typeface="Times New Roman" panose="02020603050405020304" pitchFamily="18" charset="0"/>
                    </a:rPr>
                    <a:t>6b. wat dat krat quat cat .</a:t>
                  </a:r>
                </a:p>
                <a:p>
                  <a:endParaRPr lang="en-US" altLang="it-IT" sz="3200"/>
                </a:p>
              </p:txBody>
            </p:sp>
            <p:sp>
              <p:nvSpPr>
                <p:cNvPr id="71710" name="Rectangle 42">
                  <a:extLst>
                    <a:ext uri="{FF2B5EF4-FFF2-40B4-BE49-F238E27FC236}">
                      <a16:creationId xmlns:a16="http://schemas.microsoft.com/office/drawing/2014/main" id="{0B4D531D-FA82-221A-5A5F-50A99485FB79}"/>
                    </a:ext>
                  </a:extLst>
                </p:cNvPr>
                <p:cNvSpPr>
                  <a:spLocks noChangeArrowheads="1"/>
                </p:cNvSpPr>
                <p:nvPr/>
              </p:nvSpPr>
              <p:spPr bwMode="auto">
                <a:xfrm>
                  <a:off x="0" y="2820"/>
                  <a:ext cx="1599"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nvGrpSpPr>
              <p:cNvPr id="71706" name="Group 43">
                <a:extLst>
                  <a:ext uri="{FF2B5EF4-FFF2-40B4-BE49-F238E27FC236}">
                    <a16:creationId xmlns:a16="http://schemas.microsoft.com/office/drawing/2014/main" id="{25B65A96-25BD-6F58-4495-0106B3A65836}"/>
                  </a:ext>
                </a:extLst>
              </p:cNvPr>
              <p:cNvGrpSpPr>
                <a:grpSpLocks/>
              </p:cNvGrpSpPr>
              <p:nvPr/>
            </p:nvGrpSpPr>
            <p:grpSpPr bwMode="auto">
              <a:xfrm>
                <a:off x="1599" y="2820"/>
                <a:ext cx="1882" cy="518"/>
                <a:chOff x="1599" y="2820"/>
                <a:chExt cx="1882" cy="518"/>
              </a:xfrm>
            </p:grpSpPr>
            <p:sp>
              <p:nvSpPr>
                <p:cNvPr id="71707" name="Rectangle 44">
                  <a:extLst>
                    <a:ext uri="{FF2B5EF4-FFF2-40B4-BE49-F238E27FC236}">
                      <a16:creationId xmlns:a16="http://schemas.microsoft.com/office/drawing/2014/main" id="{1D9CA0E5-018D-74BB-70F8-3BE00664F8FC}"/>
                    </a:ext>
                  </a:extLst>
                </p:cNvPr>
                <p:cNvSpPr>
                  <a:spLocks noChangeArrowheads="1"/>
                </p:cNvSpPr>
                <p:nvPr/>
              </p:nvSpPr>
              <p:spPr bwMode="auto">
                <a:xfrm>
                  <a:off x="1642" y="2820"/>
                  <a:ext cx="179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12a. lalok rarok nok izok </a:t>
                  </a:r>
                  <a:r>
                    <a:rPr lang="en-US" altLang="it-IT" b="1">
                      <a:cs typeface="Times New Roman" panose="02020603050405020304" pitchFamily="18" charset="0"/>
                    </a:rPr>
                    <a:t>hihok</a:t>
                  </a:r>
                  <a:r>
                    <a:rPr lang="en-US" altLang="it-IT">
                      <a:cs typeface="Times New Roman" panose="02020603050405020304" pitchFamily="18" charset="0"/>
                    </a:rPr>
                    <a:t> mok .</a:t>
                  </a:r>
                </a:p>
                <a:p>
                  <a:endParaRPr lang="en-US" altLang="it-IT">
                    <a:cs typeface="Times New Roman" panose="02020603050405020304" pitchFamily="18" charset="0"/>
                  </a:endParaRPr>
                </a:p>
                <a:p>
                  <a:r>
                    <a:rPr lang="en-US" altLang="it-IT">
                      <a:cs typeface="Times New Roman" panose="02020603050405020304" pitchFamily="18" charset="0"/>
                    </a:rPr>
                    <a:t>12b. wat nnat forat arrat vat gat .</a:t>
                  </a:r>
                </a:p>
                <a:p>
                  <a:endParaRPr lang="en-US" altLang="it-IT" sz="3200"/>
                </a:p>
              </p:txBody>
            </p:sp>
            <p:sp>
              <p:nvSpPr>
                <p:cNvPr id="71708" name="Rectangle 45">
                  <a:extLst>
                    <a:ext uri="{FF2B5EF4-FFF2-40B4-BE49-F238E27FC236}">
                      <a16:creationId xmlns:a16="http://schemas.microsoft.com/office/drawing/2014/main" id="{26E695E5-FCA2-8446-E170-2DCA5CA931A4}"/>
                    </a:ext>
                  </a:extLst>
                </p:cNvPr>
                <p:cNvSpPr>
                  <a:spLocks noChangeArrowheads="1"/>
                </p:cNvSpPr>
                <p:nvPr/>
              </p:nvSpPr>
              <p:spPr bwMode="auto">
                <a:xfrm>
                  <a:off x="1599" y="2820"/>
                  <a:ext cx="1882"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sp>
          <p:nvSpPr>
            <p:cNvPr id="71694" name="Rectangle 46">
              <a:extLst>
                <a:ext uri="{FF2B5EF4-FFF2-40B4-BE49-F238E27FC236}">
                  <a16:creationId xmlns:a16="http://schemas.microsoft.com/office/drawing/2014/main" id="{6A357165-54D3-269F-68ED-A12D270A14E7}"/>
                </a:ext>
              </a:extLst>
            </p:cNvPr>
            <p:cNvSpPr>
              <a:spLocks noChangeArrowheads="1"/>
            </p:cNvSpPr>
            <p:nvPr/>
          </p:nvSpPr>
          <p:spPr bwMode="auto">
            <a:xfrm>
              <a:off x="-3" y="-3"/>
              <a:ext cx="3487" cy="3344"/>
            </a:xfrm>
            <a:prstGeom prst="rect">
              <a:avLst/>
            </a:prstGeom>
            <a:noFill/>
            <a:ln w="952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sp>
        <p:nvSpPr>
          <p:cNvPr id="71689" name="Text Box 47">
            <a:extLst>
              <a:ext uri="{FF2B5EF4-FFF2-40B4-BE49-F238E27FC236}">
                <a16:creationId xmlns:a16="http://schemas.microsoft.com/office/drawing/2014/main" id="{1AEF9044-16A6-AFB7-0861-2D77824D0600}"/>
              </a:ext>
            </a:extLst>
          </p:cNvPr>
          <p:cNvSpPr txBox="1">
            <a:spLocks noChangeArrowheads="1"/>
          </p:cNvSpPr>
          <p:nvPr/>
        </p:nvSpPr>
        <p:spPr bwMode="auto">
          <a:xfrm>
            <a:off x="0" y="838200"/>
            <a:ext cx="85804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r>
              <a:rPr lang="en-US" altLang="it-IT" sz="1800">
                <a:solidFill>
                  <a:schemeClr val="tx2"/>
                </a:solidFill>
                <a:latin typeface="Arial" panose="020B0604020202020204" pitchFamily="34" charset="0"/>
              </a:rPr>
              <a:t>Your assignment, translate this to Arcturan:    </a:t>
            </a:r>
            <a:r>
              <a:rPr lang="en-US" altLang="it-IT" b="1">
                <a:solidFill>
                  <a:schemeClr val="tx2"/>
                </a:solidFill>
              </a:rPr>
              <a:t>farok</a:t>
            </a:r>
            <a:r>
              <a:rPr lang="en-US" altLang="it-IT">
                <a:solidFill>
                  <a:schemeClr val="tx2"/>
                </a:solidFill>
              </a:rPr>
              <a:t> crrrok hihok yorok clok kantok ok-yurp</a:t>
            </a:r>
          </a:p>
        </p:txBody>
      </p:sp>
      <p:sp>
        <p:nvSpPr>
          <p:cNvPr id="71690" name="Line 48">
            <a:extLst>
              <a:ext uri="{FF2B5EF4-FFF2-40B4-BE49-F238E27FC236}">
                <a16:creationId xmlns:a16="http://schemas.microsoft.com/office/drawing/2014/main" id="{1678BE08-DAA6-B6D5-FC0E-C4D434C52505}"/>
              </a:ext>
            </a:extLst>
          </p:cNvPr>
          <p:cNvSpPr>
            <a:spLocks noChangeShapeType="1"/>
          </p:cNvSpPr>
          <p:nvPr/>
        </p:nvSpPr>
        <p:spPr bwMode="auto">
          <a:xfrm flipH="1">
            <a:off x="1447800" y="5181600"/>
            <a:ext cx="1524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71691" name="Line 49">
            <a:extLst>
              <a:ext uri="{FF2B5EF4-FFF2-40B4-BE49-F238E27FC236}">
                <a16:creationId xmlns:a16="http://schemas.microsoft.com/office/drawing/2014/main" id="{8514AFA1-730B-B369-CF02-2DDD4476D52A}"/>
              </a:ext>
            </a:extLst>
          </p:cNvPr>
          <p:cNvSpPr>
            <a:spLocks noChangeShapeType="1"/>
          </p:cNvSpPr>
          <p:nvPr/>
        </p:nvSpPr>
        <p:spPr bwMode="auto">
          <a:xfrm flipH="1">
            <a:off x="5257800" y="1828800"/>
            <a:ext cx="762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71692" name="Rectangle 49">
            <a:extLst>
              <a:ext uri="{FF2B5EF4-FFF2-40B4-BE49-F238E27FC236}">
                <a16:creationId xmlns:a16="http://schemas.microsoft.com/office/drawing/2014/main" id="{821D6BE4-B0C5-028F-1932-4D1C0BECBDC8}"/>
              </a:ext>
            </a:extLst>
          </p:cNvPr>
          <p:cNvSpPr>
            <a:spLocks noChangeArrowheads="1"/>
          </p:cNvSpPr>
          <p:nvPr/>
        </p:nvSpPr>
        <p:spPr bwMode="auto">
          <a:xfrm>
            <a:off x="7062788" y="6521450"/>
            <a:ext cx="20812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r>
              <a:rPr lang="en-US" altLang="it-IT">
                <a:latin typeface="Tw Cen MT" panose="020B0602020104020603" pitchFamily="34" charset="77"/>
              </a:rPr>
              <a:t>Slide from Kevin Knight</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E649B5BE-9841-EA98-500B-EB9E68870230}"/>
              </a:ext>
            </a:extLst>
          </p:cNvPr>
          <p:cNvSpPr>
            <a:spLocks noChangeArrowheads="1"/>
          </p:cNvSpPr>
          <p:nvPr/>
        </p:nvSpPr>
        <p:spPr bwMode="auto">
          <a:xfrm>
            <a:off x="5791200" y="838200"/>
            <a:ext cx="568325" cy="381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sp>
        <p:nvSpPr>
          <p:cNvPr id="72707" name="Rectangle 3">
            <a:extLst>
              <a:ext uri="{FF2B5EF4-FFF2-40B4-BE49-F238E27FC236}">
                <a16:creationId xmlns:a16="http://schemas.microsoft.com/office/drawing/2014/main" id="{CE5A3CB4-1615-394F-49CB-93D3DAE0615D}"/>
              </a:ext>
            </a:extLst>
          </p:cNvPr>
          <p:cNvSpPr>
            <a:spLocks noChangeArrowheads="1"/>
          </p:cNvSpPr>
          <p:nvPr/>
        </p:nvSpPr>
        <p:spPr bwMode="auto">
          <a:xfrm>
            <a:off x="4648200" y="838200"/>
            <a:ext cx="568325" cy="381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sp>
        <p:nvSpPr>
          <p:cNvPr id="72708" name="Rectangle 4">
            <a:extLst>
              <a:ext uri="{FF2B5EF4-FFF2-40B4-BE49-F238E27FC236}">
                <a16:creationId xmlns:a16="http://schemas.microsoft.com/office/drawing/2014/main" id="{9FC0EF19-746B-9794-17AE-48BB41AF3C5B}"/>
              </a:ext>
            </a:extLst>
          </p:cNvPr>
          <p:cNvSpPr>
            <a:spLocks noChangeArrowheads="1"/>
          </p:cNvSpPr>
          <p:nvPr/>
        </p:nvSpPr>
        <p:spPr bwMode="auto">
          <a:xfrm>
            <a:off x="6324600" y="838200"/>
            <a:ext cx="568325" cy="3810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sp>
        <p:nvSpPr>
          <p:cNvPr id="72709" name="Rectangle 5">
            <a:extLst>
              <a:ext uri="{FF2B5EF4-FFF2-40B4-BE49-F238E27FC236}">
                <a16:creationId xmlns:a16="http://schemas.microsoft.com/office/drawing/2014/main" id="{9DBCCD15-1F96-94D3-0ECB-9C8231A22FBA}"/>
              </a:ext>
            </a:extLst>
          </p:cNvPr>
          <p:cNvSpPr>
            <a:spLocks noChangeArrowheads="1"/>
          </p:cNvSpPr>
          <p:nvPr/>
        </p:nvSpPr>
        <p:spPr bwMode="auto">
          <a:xfrm>
            <a:off x="6675438" y="4905375"/>
            <a:ext cx="533400" cy="3810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sp>
        <p:nvSpPr>
          <p:cNvPr id="72710" name="Rectangle 6">
            <a:extLst>
              <a:ext uri="{FF2B5EF4-FFF2-40B4-BE49-F238E27FC236}">
                <a16:creationId xmlns:a16="http://schemas.microsoft.com/office/drawing/2014/main" id="{7D80592A-C784-56DC-F702-59B67AA9088C}"/>
              </a:ext>
            </a:extLst>
          </p:cNvPr>
          <p:cNvSpPr>
            <a:spLocks noChangeArrowheads="1"/>
          </p:cNvSpPr>
          <p:nvPr/>
        </p:nvSpPr>
        <p:spPr bwMode="auto">
          <a:xfrm>
            <a:off x="6003925" y="4135438"/>
            <a:ext cx="533400" cy="3810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sp>
        <p:nvSpPr>
          <p:cNvPr id="73735" name="Rectangle 7">
            <a:extLst>
              <a:ext uri="{FF2B5EF4-FFF2-40B4-BE49-F238E27FC236}">
                <a16:creationId xmlns:a16="http://schemas.microsoft.com/office/drawing/2014/main" id="{7F6EFE0F-CABD-761A-510B-EA58C555CD46}"/>
              </a:ext>
            </a:extLst>
          </p:cNvPr>
          <p:cNvSpPr>
            <a:spLocks noGrp="1" noChangeArrowheads="1"/>
          </p:cNvSpPr>
          <p:nvPr>
            <p:ph type="title"/>
          </p:nvPr>
        </p:nvSpPr>
        <p:spPr>
          <a:xfrm>
            <a:off x="228600" y="138113"/>
            <a:ext cx="8458200" cy="838200"/>
          </a:xfrm>
        </p:spPr>
        <p:txBody>
          <a:bodyPr/>
          <a:lstStyle/>
          <a:p>
            <a:pPr>
              <a:defRPr/>
            </a:pPr>
            <a:r>
              <a:rPr lang="en-US" sz="2800">
                <a:ea typeface="ＭＳ Ｐゴシック" charset="-128"/>
                <a:cs typeface="ＭＳ Ｐゴシック" charset="-128"/>
              </a:rPr>
              <a:t>Centauri/Arcturan [Knight, 1997]</a:t>
            </a:r>
            <a:endParaRPr lang="en-US">
              <a:ea typeface="ＭＳ Ｐゴシック" charset="-128"/>
              <a:cs typeface="ＭＳ Ｐゴシック" charset="-128"/>
            </a:endParaRPr>
          </a:p>
        </p:txBody>
      </p:sp>
      <p:grpSp>
        <p:nvGrpSpPr>
          <p:cNvPr id="72712" name="Group 8">
            <a:extLst>
              <a:ext uri="{FF2B5EF4-FFF2-40B4-BE49-F238E27FC236}">
                <a16:creationId xmlns:a16="http://schemas.microsoft.com/office/drawing/2014/main" id="{1E509B3F-4B76-D99A-AD30-D2A321CF755F}"/>
              </a:ext>
            </a:extLst>
          </p:cNvPr>
          <p:cNvGrpSpPr>
            <a:grpSpLocks/>
          </p:cNvGrpSpPr>
          <p:nvPr/>
        </p:nvGrpSpPr>
        <p:grpSpPr bwMode="auto">
          <a:xfrm>
            <a:off x="381000" y="1524000"/>
            <a:ext cx="8337550" cy="4873625"/>
            <a:chOff x="-3" y="-3"/>
            <a:chExt cx="3487" cy="3344"/>
          </a:xfrm>
        </p:grpSpPr>
        <p:grpSp>
          <p:nvGrpSpPr>
            <p:cNvPr id="72720" name="Group 9">
              <a:extLst>
                <a:ext uri="{FF2B5EF4-FFF2-40B4-BE49-F238E27FC236}">
                  <a16:creationId xmlns:a16="http://schemas.microsoft.com/office/drawing/2014/main" id="{641EA80C-369A-BA48-9A2B-9C3824CEDF3E}"/>
                </a:ext>
              </a:extLst>
            </p:cNvPr>
            <p:cNvGrpSpPr>
              <a:grpSpLocks/>
            </p:cNvGrpSpPr>
            <p:nvPr/>
          </p:nvGrpSpPr>
          <p:grpSpPr bwMode="auto">
            <a:xfrm>
              <a:off x="0" y="0"/>
              <a:ext cx="3481" cy="3338"/>
              <a:chOff x="0" y="0"/>
              <a:chExt cx="3481" cy="3338"/>
            </a:xfrm>
          </p:grpSpPr>
          <p:grpSp>
            <p:nvGrpSpPr>
              <p:cNvPr id="72722" name="Group 10">
                <a:extLst>
                  <a:ext uri="{FF2B5EF4-FFF2-40B4-BE49-F238E27FC236}">
                    <a16:creationId xmlns:a16="http://schemas.microsoft.com/office/drawing/2014/main" id="{4F2B2FD8-48C9-871F-40F3-8489BFE30055}"/>
                  </a:ext>
                </a:extLst>
              </p:cNvPr>
              <p:cNvGrpSpPr>
                <a:grpSpLocks/>
              </p:cNvGrpSpPr>
              <p:nvPr/>
            </p:nvGrpSpPr>
            <p:grpSpPr bwMode="auto">
              <a:xfrm>
                <a:off x="0" y="0"/>
                <a:ext cx="1599" cy="633"/>
                <a:chOff x="0" y="0"/>
                <a:chExt cx="1599" cy="633"/>
              </a:xfrm>
            </p:grpSpPr>
            <p:sp>
              <p:nvSpPr>
                <p:cNvPr id="72756" name="Rectangle 11">
                  <a:extLst>
                    <a:ext uri="{FF2B5EF4-FFF2-40B4-BE49-F238E27FC236}">
                      <a16:creationId xmlns:a16="http://schemas.microsoft.com/office/drawing/2014/main" id="{B7B53D81-7F85-F14C-8716-A8105C390F95}"/>
                    </a:ext>
                  </a:extLst>
                </p:cNvPr>
                <p:cNvSpPr>
                  <a:spLocks noChangeArrowheads="1"/>
                </p:cNvSpPr>
                <p:nvPr/>
              </p:nvSpPr>
              <p:spPr bwMode="auto">
                <a:xfrm>
                  <a:off x="43" y="0"/>
                  <a:ext cx="1513"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1a. ok-voon ororok sprok .</a:t>
                  </a:r>
                </a:p>
                <a:p>
                  <a:endParaRPr lang="en-US" altLang="it-IT">
                    <a:cs typeface="Times New Roman" panose="02020603050405020304" pitchFamily="18" charset="0"/>
                  </a:endParaRPr>
                </a:p>
                <a:p>
                  <a:r>
                    <a:rPr lang="en-US" altLang="it-IT">
                      <a:cs typeface="Times New Roman" panose="02020603050405020304" pitchFamily="18" charset="0"/>
                    </a:rPr>
                    <a:t>1b. at-voon bichat dat .</a:t>
                  </a:r>
                </a:p>
                <a:p>
                  <a:endParaRPr lang="en-US" altLang="it-IT" sz="3200"/>
                </a:p>
              </p:txBody>
            </p:sp>
            <p:sp>
              <p:nvSpPr>
                <p:cNvPr id="72757" name="Rectangle 12">
                  <a:extLst>
                    <a:ext uri="{FF2B5EF4-FFF2-40B4-BE49-F238E27FC236}">
                      <a16:creationId xmlns:a16="http://schemas.microsoft.com/office/drawing/2014/main" id="{B118EBE6-E6F1-EE49-574C-06B2DFD9868E}"/>
                    </a:ext>
                  </a:extLst>
                </p:cNvPr>
                <p:cNvSpPr>
                  <a:spLocks noChangeArrowheads="1"/>
                </p:cNvSpPr>
                <p:nvPr/>
              </p:nvSpPr>
              <p:spPr bwMode="auto">
                <a:xfrm>
                  <a:off x="0" y="0"/>
                  <a:ext cx="1599" cy="63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nvGrpSpPr>
              <p:cNvPr id="72723" name="Group 13">
                <a:extLst>
                  <a:ext uri="{FF2B5EF4-FFF2-40B4-BE49-F238E27FC236}">
                    <a16:creationId xmlns:a16="http://schemas.microsoft.com/office/drawing/2014/main" id="{8AE81722-5F36-F732-B9C2-AC80DE69BD85}"/>
                  </a:ext>
                </a:extLst>
              </p:cNvPr>
              <p:cNvGrpSpPr>
                <a:grpSpLocks/>
              </p:cNvGrpSpPr>
              <p:nvPr/>
            </p:nvGrpSpPr>
            <p:grpSpPr bwMode="auto">
              <a:xfrm>
                <a:off x="1599" y="0"/>
                <a:ext cx="1882" cy="633"/>
                <a:chOff x="1599" y="0"/>
                <a:chExt cx="1882" cy="633"/>
              </a:xfrm>
            </p:grpSpPr>
            <p:sp>
              <p:nvSpPr>
                <p:cNvPr id="72754" name="Rectangle 14">
                  <a:extLst>
                    <a:ext uri="{FF2B5EF4-FFF2-40B4-BE49-F238E27FC236}">
                      <a16:creationId xmlns:a16="http://schemas.microsoft.com/office/drawing/2014/main" id="{009EEF93-0E25-45E9-80AA-345B4E8AB4E5}"/>
                    </a:ext>
                  </a:extLst>
                </p:cNvPr>
                <p:cNvSpPr>
                  <a:spLocks noChangeArrowheads="1"/>
                </p:cNvSpPr>
                <p:nvPr/>
              </p:nvSpPr>
              <p:spPr bwMode="auto">
                <a:xfrm>
                  <a:off x="1642" y="0"/>
                  <a:ext cx="1796"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7a. lalok farok ororok lalok sprok izok enemok .</a:t>
                  </a:r>
                </a:p>
                <a:p>
                  <a:endParaRPr lang="en-US" altLang="it-IT">
                    <a:cs typeface="Times New Roman" panose="02020603050405020304" pitchFamily="18" charset="0"/>
                  </a:endParaRPr>
                </a:p>
                <a:p>
                  <a:r>
                    <a:rPr lang="en-US" altLang="it-IT">
                      <a:cs typeface="Times New Roman" panose="02020603050405020304" pitchFamily="18" charset="0"/>
                    </a:rPr>
                    <a:t>7b. wat jjat bichat wat dat vat eneat .</a:t>
                  </a:r>
                </a:p>
                <a:p>
                  <a:endParaRPr lang="en-US" altLang="it-IT" sz="3200"/>
                </a:p>
              </p:txBody>
            </p:sp>
            <p:sp>
              <p:nvSpPr>
                <p:cNvPr id="72755" name="Rectangle 15">
                  <a:extLst>
                    <a:ext uri="{FF2B5EF4-FFF2-40B4-BE49-F238E27FC236}">
                      <a16:creationId xmlns:a16="http://schemas.microsoft.com/office/drawing/2014/main" id="{3F322E9F-CCC5-2B4F-AE94-20373623AA99}"/>
                    </a:ext>
                  </a:extLst>
                </p:cNvPr>
                <p:cNvSpPr>
                  <a:spLocks noChangeArrowheads="1"/>
                </p:cNvSpPr>
                <p:nvPr/>
              </p:nvSpPr>
              <p:spPr bwMode="auto">
                <a:xfrm>
                  <a:off x="1599" y="0"/>
                  <a:ext cx="1882" cy="63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nvGrpSpPr>
              <p:cNvPr id="72724" name="Group 16">
                <a:extLst>
                  <a:ext uri="{FF2B5EF4-FFF2-40B4-BE49-F238E27FC236}">
                    <a16:creationId xmlns:a16="http://schemas.microsoft.com/office/drawing/2014/main" id="{D96B451D-9334-3F20-95EA-C604E5DECDBB}"/>
                  </a:ext>
                </a:extLst>
              </p:cNvPr>
              <p:cNvGrpSpPr>
                <a:grpSpLocks/>
              </p:cNvGrpSpPr>
              <p:nvPr/>
            </p:nvGrpSpPr>
            <p:grpSpPr bwMode="auto">
              <a:xfrm>
                <a:off x="0" y="633"/>
                <a:ext cx="1599" cy="633"/>
                <a:chOff x="0" y="633"/>
                <a:chExt cx="1599" cy="633"/>
              </a:xfrm>
            </p:grpSpPr>
            <p:sp>
              <p:nvSpPr>
                <p:cNvPr id="72752" name="Rectangle 17">
                  <a:extLst>
                    <a:ext uri="{FF2B5EF4-FFF2-40B4-BE49-F238E27FC236}">
                      <a16:creationId xmlns:a16="http://schemas.microsoft.com/office/drawing/2014/main" id="{46AC9CFB-6449-7089-45A4-338A0DA0D8BC}"/>
                    </a:ext>
                  </a:extLst>
                </p:cNvPr>
                <p:cNvSpPr>
                  <a:spLocks noChangeArrowheads="1"/>
                </p:cNvSpPr>
                <p:nvPr/>
              </p:nvSpPr>
              <p:spPr bwMode="auto">
                <a:xfrm>
                  <a:off x="43" y="633"/>
                  <a:ext cx="1513"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2a. ok-drubel ok-voon anok plok sprok .</a:t>
                  </a:r>
                </a:p>
                <a:p>
                  <a:endParaRPr lang="en-US" altLang="it-IT">
                    <a:cs typeface="Times New Roman" panose="02020603050405020304" pitchFamily="18" charset="0"/>
                  </a:endParaRPr>
                </a:p>
                <a:p>
                  <a:r>
                    <a:rPr lang="en-US" altLang="it-IT">
                      <a:cs typeface="Times New Roman" panose="02020603050405020304" pitchFamily="18" charset="0"/>
                    </a:rPr>
                    <a:t>2b. at-drubel at-voon pippat rrat dat .</a:t>
                  </a:r>
                </a:p>
                <a:p>
                  <a:endParaRPr lang="en-US" altLang="it-IT" sz="3200"/>
                </a:p>
              </p:txBody>
            </p:sp>
            <p:sp>
              <p:nvSpPr>
                <p:cNvPr id="72753" name="Rectangle 18">
                  <a:extLst>
                    <a:ext uri="{FF2B5EF4-FFF2-40B4-BE49-F238E27FC236}">
                      <a16:creationId xmlns:a16="http://schemas.microsoft.com/office/drawing/2014/main" id="{EB8EF71C-A513-498E-07A6-1764DBC16AE8}"/>
                    </a:ext>
                  </a:extLst>
                </p:cNvPr>
                <p:cNvSpPr>
                  <a:spLocks noChangeArrowheads="1"/>
                </p:cNvSpPr>
                <p:nvPr/>
              </p:nvSpPr>
              <p:spPr bwMode="auto">
                <a:xfrm>
                  <a:off x="0" y="633"/>
                  <a:ext cx="1599" cy="63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nvGrpSpPr>
              <p:cNvPr id="72725" name="Group 19">
                <a:extLst>
                  <a:ext uri="{FF2B5EF4-FFF2-40B4-BE49-F238E27FC236}">
                    <a16:creationId xmlns:a16="http://schemas.microsoft.com/office/drawing/2014/main" id="{F971AC19-EE48-8397-E2B6-9ABBFB433EA0}"/>
                  </a:ext>
                </a:extLst>
              </p:cNvPr>
              <p:cNvGrpSpPr>
                <a:grpSpLocks/>
              </p:cNvGrpSpPr>
              <p:nvPr/>
            </p:nvGrpSpPr>
            <p:grpSpPr bwMode="auto">
              <a:xfrm>
                <a:off x="1599" y="633"/>
                <a:ext cx="1882" cy="633"/>
                <a:chOff x="1599" y="633"/>
                <a:chExt cx="1882" cy="633"/>
              </a:xfrm>
            </p:grpSpPr>
            <p:sp>
              <p:nvSpPr>
                <p:cNvPr id="72750" name="Rectangle 20">
                  <a:extLst>
                    <a:ext uri="{FF2B5EF4-FFF2-40B4-BE49-F238E27FC236}">
                      <a16:creationId xmlns:a16="http://schemas.microsoft.com/office/drawing/2014/main" id="{34B5751E-E155-BD58-0D4F-3D355C377487}"/>
                    </a:ext>
                  </a:extLst>
                </p:cNvPr>
                <p:cNvSpPr>
                  <a:spLocks noChangeArrowheads="1"/>
                </p:cNvSpPr>
                <p:nvPr/>
              </p:nvSpPr>
              <p:spPr bwMode="auto">
                <a:xfrm>
                  <a:off x="1642" y="633"/>
                  <a:ext cx="1796"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8a. lalok brok anok plok nok .</a:t>
                  </a:r>
                </a:p>
                <a:p>
                  <a:endParaRPr lang="en-US" altLang="it-IT">
                    <a:cs typeface="Times New Roman" panose="02020603050405020304" pitchFamily="18" charset="0"/>
                  </a:endParaRPr>
                </a:p>
                <a:p>
                  <a:r>
                    <a:rPr lang="en-US" altLang="it-IT">
                      <a:cs typeface="Times New Roman" panose="02020603050405020304" pitchFamily="18" charset="0"/>
                    </a:rPr>
                    <a:t>8b. iat lat pippat rrat nnat .</a:t>
                  </a:r>
                </a:p>
                <a:p>
                  <a:endParaRPr lang="en-US" altLang="it-IT" sz="3200"/>
                </a:p>
              </p:txBody>
            </p:sp>
            <p:sp>
              <p:nvSpPr>
                <p:cNvPr id="72751" name="Rectangle 21">
                  <a:extLst>
                    <a:ext uri="{FF2B5EF4-FFF2-40B4-BE49-F238E27FC236}">
                      <a16:creationId xmlns:a16="http://schemas.microsoft.com/office/drawing/2014/main" id="{ECEB7B12-0441-C96F-509F-D29F6B4CEC00}"/>
                    </a:ext>
                  </a:extLst>
                </p:cNvPr>
                <p:cNvSpPr>
                  <a:spLocks noChangeArrowheads="1"/>
                </p:cNvSpPr>
                <p:nvPr/>
              </p:nvSpPr>
              <p:spPr bwMode="auto">
                <a:xfrm>
                  <a:off x="1599" y="633"/>
                  <a:ext cx="1882" cy="63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nvGrpSpPr>
              <p:cNvPr id="72726" name="Group 22">
                <a:extLst>
                  <a:ext uri="{FF2B5EF4-FFF2-40B4-BE49-F238E27FC236}">
                    <a16:creationId xmlns:a16="http://schemas.microsoft.com/office/drawing/2014/main" id="{E4A797E0-48D1-69FB-ACD9-757675BD7DE2}"/>
                  </a:ext>
                </a:extLst>
              </p:cNvPr>
              <p:cNvGrpSpPr>
                <a:grpSpLocks/>
              </p:cNvGrpSpPr>
              <p:nvPr/>
            </p:nvGrpSpPr>
            <p:grpSpPr bwMode="auto">
              <a:xfrm>
                <a:off x="0" y="1266"/>
                <a:ext cx="1599" cy="518"/>
                <a:chOff x="0" y="1266"/>
                <a:chExt cx="1599" cy="518"/>
              </a:xfrm>
            </p:grpSpPr>
            <p:sp>
              <p:nvSpPr>
                <p:cNvPr id="72748" name="Rectangle 23">
                  <a:extLst>
                    <a:ext uri="{FF2B5EF4-FFF2-40B4-BE49-F238E27FC236}">
                      <a16:creationId xmlns:a16="http://schemas.microsoft.com/office/drawing/2014/main" id="{8AB89BF2-BF5E-AE67-DB52-B7D36A170645}"/>
                    </a:ext>
                  </a:extLst>
                </p:cNvPr>
                <p:cNvSpPr>
                  <a:spLocks noChangeArrowheads="1"/>
                </p:cNvSpPr>
                <p:nvPr/>
              </p:nvSpPr>
              <p:spPr bwMode="auto">
                <a:xfrm>
                  <a:off x="43" y="1266"/>
                  <a:ext cx="151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3a. erok sprok izok </a:t>
                  </a:r>
                  <a:r>
                    <a:rPr lang="en-US" altLang="it-IT" b="1">
                      <a:cs typeface="Times New Roman" panose="02020603050405020304" pitchFamily="18" charset="0"/>
                    </a:rPr>
                    <a:t>hihok</a:t>
                  </a:r>
                  <a:r>
                    <a:rPr lang="en-US" altLang="it-IT">
                      <a:cs typeface="Times New Roman" panose="02020603050405020304" pitchFamily="18" charset="0"/>
                    </a:rPr>
                    <a:t> ghirok .</a:t>
                  </a:r>
                </a:p>
                <a:p>
                  <a:endParaRPr lang="en-US" altLang="it-IT">
                    <a:cs typeface="Times New Roman" panose="02020603050405020304" pitchFamily="18" charset="0"/>
                  </a:endParaRPr>
                </a:p>
                <a:p>
                  <a:r>
                    <a:rPr lang="en-US" altLang="it-IT">
                      <a:cs typeface="Times New Roman" panose="02020603050405020304" pitchFamily="18" charset="0"/>
                    </a:rPr>
                    <a:t>3b. totat dat arrat vat hilat .</a:t>
                  </a:r>
                </a:p>
                <a:p>
                  <a:endParaRPr lang="en-US" altLang="it-IT" sz="3200"/>
                </a:p>
              </p:txBody>
            </p:sp>
            <p:sp>
              <p:nvSpPr>
                <p:cNvPr id="72749" name="Rectangle 24">
                  <a:extLst>
                    <a:ext uri="{FF2B5EF4-FFF2-40B4-BE49-F238E27FC236}">
                      <a16:creationId xmlns:a16="http://schemas.microsoft.com/office/drawing/2014/main" id="{DF889589-599E-E77D-6050-351D6CE33A06}"/>
                    </a:ext>
                  </a:extLst>
                </p:cNvPr>
                <p:cNvSpPr>
                  <a:spLocks noChangeArrowheads="1"/>
                </p:cNvSpPr>
                <p:nvPr/>
              </p:nvSpPr>
              <p:spPr bwMode="auto">
                <a:xfrm>
                  <a:off x="0" y="1266"/>
                  <a:ext cx="1599"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nvGrpSpPr>
              <p:cNvPr id="72727" name="Group 25">
                <a:extLst>
                  <a:ext uri="{FF2B5EF4-FFF2-40B4-BE49-F238E27FC236}">
                    <a16:creationId xmlns:a16="http://schemas.microsoft.com/office/drawing/2014/main" id="{3E623B22-864F-F3BF-ACF3-B54E273DA596}"/>
                  </a:ext>
                </a:extLst>
              </p:cNvPr>
              <p:cNvGrpSpPr>
                <a:grpSpLocks/>
              </p:cNvGrpSpPr>
              <p:nvPr/>
            </p:nvGrpSpPr>
            <p:grpSpPr bwMode="auto">
              <a:xfrm>
                <a:off x="1599" y="1266"/>
                <a:ext cx="1882" cy="518"/>
                <a:chOff x="1599" y="1266"/>
                <a:chExt cx="1882" cy="518"/>
              </a:xfrm>
            </p:grpSpPr>
            <p:sp>
              <p:nvSpPr>
                <p:cNvPr id="72746" name="Rectangle 26">
                  <a:extLst>
                    <a:ext uri="{FF2B5EF4-FFF2-40B4-BE49-F238E27FC236}">
                      <a16:creationId xmlns:a16="http://schemas.microsoft.com/office/drawing/2014/main" id="{4E6FF04C-ED48-EDBD-0180-8AA6389976F6}"/>
                    </a:ext>
                  </a:extLst>
                </p:cNvPr>
                <p:cNvSpPr>
                  <a:spLocks noChangeArrowheads="1"/>
                </p:cNvSpPr>
                <p:nvPr/>
              </p:nvSpPr>
              <p:spPr bwMode="auto">
                <a:xfrm>
                  <a:off x="1642" y="1266"/>
                  <a:ext cx="179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9a. wiwok nok izok kantok ok-yurp .</a:t>
                  </a:r>
                </a:p>
                <a:p>
                  <a:endParaRPr lang="en-US" altLang="it-IT">
                    <a:cs typeface="Times New Roman" panose="02020603050405020304" pitchFamily="18" charset="0"/>
                  </a:endParaRPr>
                </a:p>
                <a:p>
                  <a:r>
                    <a:rPr lang="en-US" altLang="it-IT">
                      <a:cs typeface="Times New Roman" panose="02020603050405020304" pitchFamily="18" charset="0"/>
                    </a:rPr>
                    <a:t>9b. totat nnat quat oloat at-yurp .</a:t>
                  </a:r>
                </a:p>
                <a:p>
                  <a:endParaRPr lang="en-US" altLang="it-IT" sz="3200"/>
                </a:p>
              </p:txBody>
            </p:sp>
            <p:sp>
              <p:nvSpPr>
                <p:cNvPr id="72747" name="Rectangle 27">
                  <a:extLst>
                    <a:ext uri="{FF2B5EF4-FFF2-40B4-BE49-F238E27FC236}">
                      <a16:creationId xmlns:a16="http://schemas.microsoft.com/office/drawing/2014/main" id="{2740D0BB-F7D9-3C35-3DF9-DF1FB4D63AA4}"/>
                    </a:ext>
                  </a:extLst>
                </p:cNvPr>
                <p:cNvSpPr>
                  <a:spLocks noChangeArrowheads="1"/>
                </p:cNvSpPr>
                <p:nvPr/>
              </p:nvSpPr>
              <p:spPr bwMode="auto">
                <a:xfrm>
                  <a:off x="1599" y="1266"/>
                  <a:ext cx="1882"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nvGrpSpPr>
              <p:cNvPr id="72728" name="Group 28">
                <a:extLst>
                  <a:ext uri="{FF2B5EF4-FFF2-40B4-BE49-F238E27FC236}">
                    <a16:creationId xmlns:a16="http://schemas.microsoft.com/office/drawing/2014/main" id="{65F9801C-B14D-8524-C0CD-2F2D6BAF73DE}"/>
                  </a:ext>
                </a:extLst>
              </p:cNvPr>
              <p:cNvGrpSpPr>
                <a:grpSpLocks/>
              </p:cNvGrpSpPr>
              <p:nvPr/>
            </p:nvGrpSpPr>
            <p:grpSpPr bwMode="auto">
              <a:xfrm>
                <a:off x="0" y="1784"/>
                <a:ext cx="1599" cy="518"/>
                <a:chOff x="0" y="1784"/>
                <a:chExt cx="1599" cy="518"/>
              </a:xfrm>
            </p:grpSpPr>
            <p:sp>
              <p:nvSpPr>
                <p:cNvPr id="72744" name="Rectangle 29">
                  <a:extLst>
                    <a:ext uri="{FF2B5EF4-FFF2-40B4-BE49-F238E27FC236}">
                      <a16:creationId xmlns:a16="http://schemas.microsoft.com/office/drawing/2014/main" id="{8C2BAE4E-1FFC-1979-2584-6F699B4EFD72}"/>
                    </a:ext>
                  </a:extLst>
                </p:cNvPr>
                <p:cNvSpPr>
                  <a:spLocks noChangeArrowheads="1"/>
                </p:cNvSpPr>
                <p:nvPr/>
              </p:nvSpPr>
              <p:spPr bwMode="auto">
                <a:xfrm>
                  <a:off x="43" y="1784"/>
                  <a:ext cx="151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4a. ok-voon anok drok brok jok .</a:t>
                  </a:r>
                </a:p>
                <a:p>
                  <a:endParaRPr lang="en-US" altLang="it-IT">
                    <a:cs typeface="Times New Roman" panose="02020603050405020304" pitchFamily="18" charset="0"/>
                  </a:endParaRPr>
                </a:p>
                <a:p>
                  <a:r>
                    <a:rPr lang="en-US" altLang="it-IT">
                      <a:cs typeface="Times New Roman" panose="02020603050405020304" pitchFamily="18" charset="0"/>
                    </a:rPr>
                    <a:t>4b. at-voon krat pippat sat lat .</a:t>
                  </a:r>
                </a:p>
                <a:p>
                  <a:endParaRPr lang="en-US" altLang="it-IT">
                    <a:cs typeface="Times New Roman" panose="02020603050405020304" pitchFamily="18" charset="0"/>
                  </a:endParaRPr>
                </a:p>
                <a:p>
                  <a:endParaRPr lang="en-US" altLang="it-IT" sz="3200"/>
                </a:p>
              </p:txBody>
            </p:sp>
            <p:sp>
              <p:nvSpPr>
                <p:cNvPr id="72745" name="Rectangle 30">
                  <a:extLst>
                    <a:ext uri="{FF2B5EF4-FFF2-40B4-BE49-F238E27FC236}">
                      <a16:creationId xmlns:a16="http://schemas.microsoft.com/office/drawing/2014/main" id="{60F41A10-689A-6EDE-6857-4347AFD0F6CD}"/>
                    </a:ext>
                  </a:extLst>
                </p:cNvPr>
                <p:cNvSpPr>
                  <a:spLocks noChangeArrowheads="1"/>
                </p:cNvSpPr>
                <p:nvPr/>
              </p:nvSpPr>
              <p:spPr bwMode="auto">
                <a:xfrm>
                  <a:off x="0" y="1784"/>
                  <a:ext cx="1599"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nvGrpSpPr>
              <p:cNvPr id="72729" name="Group 31">
                <a:extLst>
                  <a:ext uri="{FF2B5EF4-FFF2-40B4-BE49-F238E27FC236}">
                    <a16:creationId xmlns:a16="http://schemas.microsoft.com/office/drawing/2014/main" id="{8A812DDE-CDB7-1E5B-8C35-44DE7EEF95EA}"/>
                  </a:ext>
                </a:extLst>
              </p:cNvPr>
              <p:cNvGrpSpPr>
                <a:grpSpLocks/>
              </p:cNvGrpSpPr>
              <p:nvPr/>
            </p:nvGrpSpPr>
            <p:grpSpPr bwMode="auto">
              <a:xfrm>
                <a:off x="1599" y="1784"/>
                <a:ext cx="1882" cy="518"/>
                <a:chOff x="1599" y="1784"/>
                <a:chExt cx="1882" cy="518"/>
              </a:xfrm>
            </p:grpSpPr>
            <p:sp>
              <p:nvSpPr>
                <p:cNvPr id="72742" name="Rectangle 32">
                  <a:extLst>
                    <a:ext uri="{FF2B5EF4-FFF2-40B4-BE49-F238E27FC236}">
                      <a16:creationId xmlns:a16="http://schemas.microsoft.com/office/drawing/2014/main" id="{88B62838-494C-A7A2-E410-2D70873A2EEA}"/>
                    </a:ext>
                  </a:extLst>
                </p:cNvPr>
                <p:cNvSpPr>
                  <a:spLocks noChangeArrowheads="1"/>
                </p:cNvSpPr>
                <p:nvPr/>
              </p:nvSpPr>
              <p:spPr bwMode="auto">
                <a:xfrm>
                  <a:off x="1642" y="1784"/>
                  <a:ext cx="179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10a. lalok mok nok </a:t>
                  </a:r>
                  <a:r>
                    <a:rPr lang="en-US" altLang="it-IT" b="1">
                      <a:cs typeface="Times New Roman" panose="02020603050405020304" pitchFamily="18" charset="0"/>
                    </a:rPr>
                    <a:t>yorok</a:t>
                  </a:r>
                  <a:r>
                    <a:rPr lang="en-US" altLang="it-IT">
                      <a:cs typeface="Times New Roman" panose="02020603050405020304" pitchFamily="18" charset="0"/>
                    </a:rPr>
                    <a:t> ghirok clok .</a:t>
                  </a:r>
                </a:p>
                <a:p>
                  <a:endParaRPr lang="en-US" altLang="it-IT">
                    <a:cs typeface="Times New Roman" panose="02020603050405020304" pitchFamily="18" charset="0"/>
                  </a:endParaRPr>
                </a:p>
                <a:p>
                  <a:r>
                    <a:rPr lang="en-US" altLang="it-IT">
                      <a:cs typeface="Times New Roman" panose="02020603050405020304" pitchFamily="18" charset="0"/>
                    </a:rPr>
                    <a:t>10b. wat nnat gat mat bat hilat .</a:t>
                  </a:r>
                </a:p>
                <a:p>
                  <a:endParaRPr lang="en-US" altLang="it-IT" sz="3200"/>
                </a:p>
              </p:txBody>
            </p:sp>
            <p:sp>
              <p:nvSpPr>
                <p:cNvPr id="72743" name="Rectangle 33">
                  <a:extLst>
                    <a:ext uri="{FF2B5EF4-FFF2-40B4-BE49-F238E27FC236}">
                      <a16:creationId xmlns:a16="http://schemas.microsoft.com/office/drawing/2014/main" id="{D28D55DE-BC1E-41FC-7306-3D6C8CC2EA51}"/>
                    </a:ext>
                  </a:extLst>
                </p:cNvPr>
                <p:cNvSpPr>
                  <a:spLocks noChangeArrowheads="1"/>
                </p:cNvSpPr>
                <p:nvPr/>
              </p:nvSpPr>
              <p:spPr bwMode="auto">
                <a:xfrm>
                  <a:off x="1599" y="1784"/>
                  <a:ext cx="1882"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nvGrpSpPr>
              <p:cNvPr id="72730" name="Group 34">
                <a:extLst>
                  <a:ext uri="{FF2B5EF4-FFF2-40B4-BE49-F238E27FC236}">
                    <a16:creationId xmlns:a16="http://schemas.microsoft.com/office/drawing/2014/main" id="{E4A51740-B915-2B73-DB2E-5D9C3D6D58A0}"/>
                  </a:ext>
                </a:extLst>
              </p:cNvPr>
              <p:cNvGrpSpPr>
                <a:grpSpLocks/>
              </p:cNvGrpSpPr>
              <p:nvPr/>
            </p:nvGrpSpPr>
            <p:grpSpPr bwMode="auto">
              <a:xfrm>
                <a:off x="0" y="2302"/>
                <a:ext cx="1599" cy="518"/>
                <a:chOff x="0" y="2302"/>
                <a:chExt cx="1599" cy="518"/>
              </a:xfrm>
            </p:grpSpPr>
            <p:sp>
              <p:nvSpPr>
                <p:cNvPr id="72740" name="Rectangle 35">
                  <a:extLst>
                    <a:ext uri="{FF2B5EF4-FFF2-40B4-BE49-F238E27FC236}">
                      <a16:creationId xmlns:a16="http://schemas.microsoft.com/office/drawing/2014/main" id="{8E9560F1-0B0E-6A2F-39EC-FD065719466C}"/>
                    </a:ext>
                  </a:extLst>
                </p:cNvPr>
                <p:cNvSpPr>
                  <a:spLocks noChangeArrowheads="1"/>
                </p:cNvSpPr>
                <p:nvPr/>
              </p:nvSpPr>
              <p:spPr bwMode="auto">
                <a:xfrm>
                  <a:off x="43" y="2302"/>
                  <a:ext cx="151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5a. wiwok farok izok stok .</a:t>
                  </a:r>
                </a:p>
                <a:p>
                  <a:endParaRPr lang="en-US" altLang="it-IT">
                    <a:cs typeface="Times New Roman" panose="02020603050405020304" pitchFamily="18" charset="0"/>
                  </a:endParaRPr>
                </a:p>
                <a:p>
                  <a:r>
                    <a:rPr lang="en-US" altLang="it-IT">
                      <a:cs typeface="Times New Roman" panose="02020603050405020304" pitchFamily="18" charset="0"/>
                    </a:rPr>
                    <a:t>5b. totat jjat quat cat .</a:t>
                  </a:r>
                </a:p>
                <a:p>
                  <a:endParaRPr lang="en-US" altLang="it-IT" sz="3200"/>
                </a:p>
              </p:txBody>
            </p:sp>
            <p:sp>
              <p:nvSpPr>
                <p:cNvPr id="72741" name="Rectangle 36">
                  <a:extLst>
                    <a:ext uri="{FF2B5EF4-FFF2-40B4-BE49-F238E27FC236}">
                      <a16:creationId xmlns:a16="http://schemas.microsoft.com/office/drawing/2014/main" id="{949A32C0-2F51-3BEE-7450-AAD8155FB7C3}"/>
                    </a:ext>
                  </a:extLst>
                </p:cNvPr>
                <p:cNvSpPr>
                  <a:spLocks noChangeArrowheads="1"/>
                </p:cNvSpPr>
                <p:nvPr/>
              </p:nvSpPr>
              <p:spPr bwMode="auto">
                <a:xfrm>
                  <a:off x="0" y="2302"/>
                  <a:ext cx="1599"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nvGrpSpPr>
              <p:cNvPr id="72731" name="Group 37">
                <a:extLst>
                  <a:ext uri="{FF2B5EF4-FFF2-40B4-BE49-F238E27FC236}">
                    <a16:creationId xmlns:a16="http://schemas.microsoft.com/office/drawing/2014/main" id="{2517C529-7B88-2A5F-ACB2-E3C7DE746445}"/>
                  </a:ext>
                </a:extLst>
              </p:cNvPr>
              <p:cNvGrpSpPr>
                <a:grpSpLocks/>
              </p:cNvGrpSpPr>
              <p:nvPr/>
            </p:nvGrpSpPr>
            <p:grpSpPr bwMode="auto">
              <a:xfrm>
                <a:off x="1599" y="2302"/>
                <a:ext cx="1882" cy="518"/>
                <a:chOff x="1599" y="2302"/>
                <a:chExt cx="1882" cy="518"/>
              </a:xfrm>
            </p:grpSpPr>
            <p:sp>
              <p:nvSpPr>
                <p:cNvPr id="72738" name="Rectangle 38">
                  <a:extLst>
                    <a:ext uri="{FF2B5EF4-FFF2-40B4-BE49-F238E27FC236}">
                      <a16:creationId xmlns:a16="http://schemas.microsoft.com/office/drawing/2014/main" id="{0C5CF51A-EEB0-0EA6-AFEB-278A1C160D2B}"/>
                    </a:ext>
                  </a:extLst>
                </p:cNvPr>
                <p:cNvSpPr>
                  <a:spLocks noChangeArrowheads="1"/>
                </p:cNvSpPr>
                <p:nvPr/>
              </p:nvSpPr>
              <p:spPr bwMode="auto">
                <a:xfrm>
                  <a:off x="1642" y="2302"/>
                  <a:ext cx="179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11a. lalok nok crrrok </a:t>
                  </a:r>
                  <a:r>
                    <a:rPr lang="en-US" altLang="it-IT" b="1">
                      <a:cs typeface="Times New Roman" panose="02020603050405020304" pitchFamily="18" charset="0"/>
                    </a:rPr>
                    <a:t>hihok</a:t>
                  </a:r>
                  <a:r>
                    <a:rPr lang="en-US" altLang="it-IT">
                      <a:cs typeface="Times New Roman" panose="02020603050405020304" pitchFamily="18" charset="0"/>
                    </a:rPr>
                    <a:t> </a:t>
                  </a:r>
                  <a:r>
                    <a:rPr lang="en-US" altLang="it-IT" b="1">
                      <a:cs typeface="Times New Roman" panose="02020603050405020304" pitchFamily="18" charset="0"/>
                    </a:rPr>
                    <a:t>yorok</a:t>
                  </a:r>
                  <a:r>
                    <a:rPr lang="en-US" altLang="it-IT">
                      <a:cs typeface="Times New Roman" panose="02020603050405020304" pitchFamily="18" charset="0"/>
                    </a:rPr>
                    <a:t> zanzanok .</a:t>
                  </a:r>
                </a:p>
                <a:p>
                  <a:endParaRPr lang="en-US" altLang="it-IT">
                    <a:cs typeface="Times New Roman" panose="02020603050405020304" pitchFamily="18" charset="0"/>
                  </a:endParaRPr>
                </a:p>
                <a:p>
                  <a:r>
                    <a:rPr lang="en-US" altLang="it-IT">
                      <a:cs typeface="Times New Roman" panose="02020603050405020304" pitchFamily="18" charset="0"/>
                    </a:rPr>
                    <a:t>11b. wat nnat arrat mat zanzanat .</a:t>
                  </a:r>
                </a:p>
                <a:p>
                  <a:endParaRPr lang="en-US" altLang="it-IT" sz="3200"/>
                </a:p>
              </p:txBody>
            </p:sp>
            <p:sp>
              <p:nvSpPr>
                <p:cNvPr id="72739" name="Rectangle 39">
                  <a:extLst>
                    <a:ext uri="{FF2B5EF4-FFF2-40B4-BE49-F238E27FC236}">
                      <a16:creationId xmlns:a16="http://schemas.microsoft.com/office/drawing/2014/main" id="{0D890DCE-0A9A-0B08-9083-3BFBD792C07F}"/>
                    </a:ext>
                  </a:extLst>
                </p:cNvPr>
                <p:cNvSpPr>
                  <a:spLocks noChangeArrowheads="1"/>
                </p:cNvSpPr>
                <p:nvPr/>
              </p:nvSpPr>
              <p:spPr bwMode="auto">
                <a:xfrm>
                  <a:off x="1599" y="2302"/>
                  <a:ext cx="1882"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nvGrpSpPr>
              <p:cNvPr id="72732" name="Group 40">
                <a:extLst>
                  <a:ext uri="{FF2B5EF4-FFF2-40B4-BE49-F238E27FC236}">
                    <a16:creationId xmlns:a16="http://schemas.microsoft.com/office/drawing/2014/main" id="{90F5BBEF-123B-7D7D-557E-33A425B62485}"/>
                  </a:ext>
                </a:extLst>
              </p:cNvPr>
              <p:cNvGrpSpPr>
                <a:grpSpLocks/>
              </p:cNvGrpSpPr>
              <p:nvPr/>
            </p:nvGrpSpPr>
            <p:grpSpPr bwMode="auto">
              <a:xfrm>
                <a:off x="0" y="2820"/>
                <a:ext cx="1599" cy="518"/>
                <a:chOff x="0" y="2820"/>
                <a:chExt cx="1599" cy="518"/>
              </a:xfrm>
            </p:grpSpPr>
            <p:sp>
              <p:nvSpPr>
                <p:cNvPr id="72736" name="Rectangle 41">
                  <a:extLst>
                    <a:ext uri="{FF2B5EF4-FFF2-40B4-BE49-F238E27FC236}">
                      <a16:creationId xmlns:a16="http://schemas.microsoft.com/office/drawing/2014/main" id="{04FB6C79-E5D6-0D18-A6FA-507085F61805}"/>
                    </a:ext>
                  </a:extLst>
                </p:cNvPr>
                <p:cNvSpPr>
                  <a:spLocks noChangeArrowheads="1"/>
                </p:cNvSpPr>
                <p:nvPr/>
              </p:nvSpPr>
              <p:spPr bwMode="auto">
                <a:xfrm>
                  <a:off x="43" y="2820"/>
                  <a:ext cx="151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6a. lalok sprok izok jok stok .</a:t>
                  </a:r>
                </a:p>
                <a:p>
                  <a:endParaRPr lang="en-US" altLang="it-IT">
                    <a:cs typeface="Times New Roman" panose="02020603050405020304" pitchFamily="18" charset="0"/>
                  </a:endParaRPr>
                </a:p>
                <a:p>
                  <a:r>
                    <a:rPr lang="en-US" altLang="it-IT">
                      <a:cs typeface="Times New Roman" panose="02020603050405020304" pitchFamily="18" charset="0"/>
                    </a:rPr>
                    <a:t>6b. wat dat krat quat cat .</a:t>
                  </a:r>
                </a:p>
                <a:p>
                  <a:endParaRPr lang="en-US" altLang="it-IT" sz="3200"/>
                </a:p>
              </p:txBody>
            </p:sp>
            <p:sp>
              <p:nvSpPr>
                <p:cNvPr id="72737" name="Rectangle 42">
                  <a:extLst>
                    <a:ext uri="{FF2B5EF4-FFF2-40B4-BE49-F238E27FC236}">
                      <a16:creationId xmlns:a16="http://schemas.microsoft.com/office/drawing/2014/main" id="{B226D626-5240-BC3F-CF91-3A54996BF59E}"/>
                    </a:ext>
                  </a:extLst>
                </p:cNvPr>
                <p:cNvSpPr>
                  <a:spLocks noChangeArrowheads="1"/>
                </p:cNvSpPr>
                <p:nvPr/>
              </p:nvSpPr>
              <p:spPr bwMode="auto">
                <a:xfrm>
                  <a:off x="0" y="2820"/>
                  <a:ext cx="1599"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nvGrpSpPr>
              <p:cNvPr id="72733" name="Group 43">
                <a:extLst>
                  <a:ext uri="{FF2B5EF4-FFF2-40B4-BE49-F238E27FC236}">
                    <a16:creationId xmlns:a16="http://schemas.microsoft.com/office/drawing/2014/main" id="{963A746C-E46F-EDB0-8DF9-911180480FCD}"/>
                  </a:ext>
                </a:extLst>
              </p:cNvPr>
              <p:cNvGrpSpPr>
                <a:grpSpLocks/>
              </p:cNvGrpSpPr>
              <p:nvPr/>
            </p:nvGrpSpPr>
            <p:grpSpPr bwMode="auto">
              <a:xfrm>
                <a:off x="1599" y="2820"/>
                <a:ext cx="1882" cy="518"/>
                <a:chOff x="1599" y="2820"/>
                <a:chExt cx="1882" cy="518"/>
              </a:xfrm>
            </p:grpSpPr>
            <p:sp>
              <p:nvSpPr>
                <p:cNvPr id="72734" name="Rectangle 44">
                  <a:extLst>
                    <a:ext uri="{FF2B5EF4-FFF2-40B4-BE49-F238E27FC236}">
                      <a16:creationId xmlns:a16="http://schemas.microsoft.com/office/drawing/2014/main" id="{4A7F6708-2E79-F10F-B781-2745D10A2DA5}"/>
                    </a:ext>
                  </a:extLst>
                </p:cNvPr>
                <p:cNvSpPr>
                  <a:spLocks noChangeArrowheads="1"/>
                </p:cNvSpPr>
                <p:nvPr/>
              </p:nvSpPr>
              <p:spPr bwMode="auto">
                <a:xfrm>
                  <a:off x="1642" y="2820"/>
                  <a:ext cx="179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12a. lalok rarok nok izok </a:t>
                  </a:r>
                  <a:r>
                    <a:rPr lang="en-US" altLang="it-IT" b="1">
                      <a:cs typeface="Times New Roman" panose="02020603050405020304" pitchFamily="18" charset="0"/>
                    </a:rPr>
                    <a:t>hihok</a:t>
                  </a:r>
                  <a:r>
                    <a:rPr lang="en-US" altLang="it-IT">
                      <a:cs typeface="Times New Roman" panose="02020603050405020304" pitchFamily="18" charset="0"/>
                    </a:rPr>
                    <a:t> mok .</a:t>
                  </a:r>
                </a:p>
                <a:p>
                  <a:endParaRPr lang="en-US" altLang="it-IT">
                    <a:cs typeface="Times New Roman" panose="02020603050405020304" pitchFamily="18" charset="0"/>
                  </a:endParaRPr>
                </a:p>
                <a:p>
                  <a:r>
                    <a:rPr lang="en-US" altLang="it-IT">
                      <a:cs typeface="Times New Roman" panose="02020603050405020304" pitchFamily="18" charset="0"/>
                    </a:rPr>
                    <a:t>12b. wat nnat forat arrat vat gat .</a:t>
                  </a:r>
                </a:p>
                <a:p>
                  <a:endParaRPr lang="en-US" altLang="it-IT" sz="3200"/>
                </a:p>
              </p:txBody>
            </p:sp>
            <p:sp>
              <p:nvSpPr>
                <p:cNvPr id="72735" name="Rectangle 45">
                  <a:extLst>
                    <a:ext uri="{FF2B5EF4-FFF2-40B4-BE49-F238E27FC236}">
                      <a16:creationId xmlns:a16="http://schemas.microsoft.com/office/drawing/2014/main" id="{D473B858-9E42-9F6C-0CFC-6CA3C9C67EE0}"/>
                    </a:ext>
                  </a:extLst>
                </p:cNvPr>
                <p:cNvSpPr>
                  <a:spLocks noChangeArrowheads="1"/>
                </p:cNvSpPr>
                <p:nvPr/>
              </p:nvSpPr>
              <p:spPr bwMode="auto">
                <a:xfrm>
                  <a:off x="1599" y="2820"/>
                  <a:ext cx="1882"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sp>
          <p:nvSpPr>
            <p:cNvPr id="72721" name="Rectangle 46">
              <a:extLst>
                <a:ext uri="{FF2B5EF4-FFF2-40B4-BE49-F238E27FC236}">
                  <a16:creationId xmlns:a16="http://schemas.microsoft.com/office/drawing/2014/main" id="{872711E4-71ED-8D87-0C60-64EBAFD70167}"/>
                </a:ext>
              </a:extLst>
            </p:cNvPr>
            <p:cNvSpPr>
              <a:spLocks noChangeArrowheads="1"/>
            </p:cNvSpPr>
            <p:nvPr/>
          </p:nvSpPr>
          <p:spPr bwMode="auto">
            <a:xfrm>
              <a:off x="-3" y="-3"/>
              <a:ext cx="3487" cy="3344"/>
            </a:xfrm>
            <a:prstGeom prst="rect">
              <a:avLst/>
            </a:prstGeom>
            <a:noFill/>
            <a:ln w="952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sp>
        <p:nvSpPr>
          <p:cNvPr id="72713" name="Text Box 47">
            <a:extLst>
              <a:ext uri="{FF2B5EF4-FFF2-40B4-BE49-F238E27FC236}">
                <a16:creationId xmlns:a16="http://schemas.microsoft.com/office/drawing/2014/main" id="{9C903D87-DD04-6AC8-122F-53C9461E2B01}"/>
              </a:ext>
            </a:extLst>
          </p:cNvPr>
          <p:cNvSpPr txBox="1">
            <a:spLocks noChangeArrowheads="1"/>
          </p:cNvSpPr>
          <p:nvPr/>
        </p:nvSpPr>
        <p:spPr bwMode="auto">
          <a:xfrm>
            <a:off x="0" y="838200"/>
            <a:ext cx="86137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r>
              <a:rPr lang="en-US" altLang="it-IT" sz="1800">
                <a:solidFill>
                  <a:schemeClr val="tx2"/>
                </a:solidFill>
                <a:latin typeface="Arial" panose="020B0604020202020204" pitchFamily="34" charset="0"/>
              </a:rPr>
              <a:t>Your assignment, translate this to Arcturan:    </a:t>
            </a:r>
            <a:r>
              <a:rPr lang="en-US" altLang="it-IT" b="1">
                <a:solidFill>
                  <a:schemeClr val="tx2"/>
                </a:solidFill>
              </a:rPr>
              <a:t>farok</a:t>
            </a:r>
            <a:r>
              <a:rPr lang="en-US" altLang="it-IT">
                <a:solidFill>
                  <a:schemeClr val="tx2"/>
                </a:solidFill>
              </a:rPr>
              <a:t> crrrok </a:t>
            </a:r>
            <a:r>
              <a:rPr lang="en-US" altLang="it-IT" b="1">
                <a:solidFill>
                  <a:schemeClr val="tx2"/>
                </a:solidFill>
              </a:rPr>
              <a:t>hihok</a:t>
            </a:r>
            <a:r>
              <a:rPr lang="en-US" altLang="it-IT">
                <a:solidFill>
                  <a:schemeClr val="tx2"/>
                </a:solidFill>
              </a:rPr>
              <a:t> yorok clok kantok ok-yurp</a:t>
            </a:r>
          </a:p>
        </p:txBody>
      </p:sp>
      <p:sp>
        <p:nvSpPr>
          <p:cNvPr id="72714" name="Line 48">
            <a:extLst>
              <a:ext uri="{FF2B5EF4-FFF2-40B4-BE49-F238E27FC236}">
                <a16:creationId xmlns:a16="http://schemas.microsoft.com/office/drawing/2014/main" id="{5AF3EF61-2AEE-7935-96D5-A1426100DEDE}"/>
              </a:ext>
            </a:extLst>
          </p:cNvPr>
          <p:cNvSpPr>
            <a:spLocks noChangeShapeType="1"/>
          </p:cNvSpPr>
          <p:nvPr/>
        </p:nvSpPr>
        <p:spPr bwMode="auto">
          <a:xfrm flipH="1">
            <a:off x="1447800" y="5181600"/>
            <a:ext cx="1524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72715" name="Line 49">
            <a:extLst>
              <a:ext uri="{FF2B5EF4-FFF2-40B4-BE49-F238E27FC236}">
                <a16:creationId xmlns:a16="http://schemas.microsoft.com/office/drawing/2014/main" id="{19C0A84A-2BE1-BF28-8078-195B14140BA3}"/>
              </a:ext>
            </a:extLst>
          </p:cNvPr>
          <p:cNvSpPr>
            <a:spLocks noChangeShapeType="1"/>
          </p:cNvSpPr>
          <p:nvPr/>
        </p:nvSpPr>
        <p:spPr bwMode="auto">
          <a:xfrm flipH="1">
            <a:off x="5257800" y="1828800"/>
            <a:ext cx="762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72716" name="Line 50">
            <a:extLst>
              <a:ext uri="{FF2B5EF4-FFF2-40B4-BE49-F238E27FC236}">
                <a16:creationId xmlns:a16="http://schemas.microsoft.com/office/drawing/2014/main" id="{9A314448-AC54-60C8-C147-0AB9BCE9E638}"/>
              </a:ext>
            </a:extLst>
          </p:cNvPr>
          <p:cNvSpPr>
            <a:spLocks noChangeShapeType="1"/>
          </p:cNvSpPr>
          <p:nvPr/>
        </p:nvSpPr>
        <p:spPr bwMode="auto">
          <a:xfrm flipH="1">
            <a:off x="1752600" y="3657600"/>
            <a:ext cx="6096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72717" name="Line 51">
            <a:extLst>
              <a:ext uri="{FF2B5EF4-FFF2-40B4-BE49-F238E27FC236}">
                <a16:creationId xmlns:a16="http://schemas.microsoft.com/office/drawing/2014/main" id="{DAE4741A-3A1D-9FA7-A3CF-BD10D52264E7}"/>
              </a:ext>
            </a:extLst>
          </p:cNvPr>
          <p:cNvSpPr>
            <a:spLocks noChangeShapeType="1"/>
          </p:cNvSpPr>
          <p:nvPr/>
        </p:nvSpPr>
        <p:spPr bwMode="auto">
          <a:xfrm flipH="1">
            <a:off x="5715000" y="5181600"/>
            <a:ext cx="6096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72718" name="Line 52">
            <a:extLst>
              <a:ext uri="{FF2B5EF4-FFF2-40B4-BE49-F238E27FC236}">
                <a16:creationId xmlns:a16="http://schemas.microsoft.com/office/drawing/2014/main" id="{EE1B44E4-437F-3BAF-7B80-AD519788465F}"/>
              </a:ext>
            </a:extLst>
          </p:cNvPr>
          <p:cNvSpPr>
            <a:spLocks noChangeShapeType="1"/>
          </p:cNvSpPr>
          <p:nvPr/>
        </p:nvSpPr>
        <p:spPr bwMode="auto">
          <a:xfrm flipH="1">
            <a:off x="6172200" y="5943600"/>
            <a:ext cx="5334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72719" name="Rectangle 49">
            <a:extLst>
              <a:ext uri="{FF2B5EF4-FFF2-40B4-BE49-F238E27FC236}">
                <a16:creationId xmlns:a16="http://schemas.microsoft.com/office/drawing/2014/main" id="{CD7CCE11-83CF-6787-A09B-FE3F808BF837}"/>
              </a:ext>
            </a:extLst>
          </p:cNvPr>
          <p:cNvSpPr>
            <a:spLocks noChangeArrowheads="1"/>
          </p:cNvSpPr>
          <p:nvPr/>
        </p:nvSpPr>
        <p:spPr bwMode="auto">
          <a:xfrm>
            <a:off x="7062788" y="6521450"/>
            <a:ext cx="20812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r>
              <a:rPr lang="en-US" altLang="it-IT">
                <a:latin typeface="Tw Cen MT" panose="020B0602020104020603" pitchFamily="34" charset="77"/>
              </a:rPr>
              <a:t>Slide from Kevin Knight</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5FBC2F73-0DF2-A5EE-52DB-462BBFE2B610}"/>
              </a:ext>
            </a:extLst>
          </p:cNvPr>
          <p:cNvSpPr>
            <a:spLocks noChangeArrowheads="1"/>
          </p:cNvSpPr>
          <p:nvPr/>
        </p:nvSpPr>
        <p:spPr bwMode="auto">
          <a:xfrm>
            <a:off x="5791200" y="838200"/>
            <a:ext cx="1066800" cy="381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sp>
        <p:nvSpPr>
          <p:cNvPr id="73731" name="Rectangle 3">
            <a:extLst>
              <a:ext uri="{FF2B5EF4-FFF2-40B4-BE49-F238E27FC236}">
                <a16:creationId xmlns:a16="http://schemas.microsoft.com/office/drawing/2014/main" id="{C9520718-4519-186A-AC5C-1EDCC7D8B908}"/>
              </a:ext>
            </a:extLst>
          </p:cNvPr>
          <p:cNvSpPr>
            <a:spLocks noChangeArrowheads="1"/>
          </p:cNvSpPr>
          <p:nvPr/>
        </p:nvSpPr>
        <p:spPr bwMode="auto">
          <a:xfrm>
            <a:off x="4648200" y="838200"/>
            <a:ext cx="568325" cy="381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sp>
        <p:nvSpPr>
          <p:cNvPr id="73732" name="Rectangle 4">
            <a:extLst>
              <a:ext uri="{FF2B5EF4-FFF2-40B4-BE49-F238E27FC236}">
                <a16:creationId xmlns:a16="http://schemas.microsoft.com/office/drawing/2014/main" id="{B7573517-3546-D165-1937-E9681C8EA5FE}"/>
              </a:ext>
            </a:extLst>
          </p:cNvPr>
          <p:cNvSpPr>
            <a:spLocks noChangeArrowheads="1"/>
          </p:cNvSpPr>
          <p:nvPr/>
        </p:nvSpPr>
        <p:spPr bwMode="auto">
          <a:xfrm>
            <a:off x="6858000" y="838200"/>
            <a:ext cx="458788" cy="3810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sp>
        <p:nvSpPr>
          <p:cNvPr id="73733" name="Rectangle 5">
            <a:extLst>
              <a:ext uri="{FF2B5EF4-FFF2-40B4-BE49-F238E27FC236}">
                <a16:creationId xmlns:a16="http://schemas.microsoft.com/office/drawing/2014/main" id="{4C783389-5D49-CC73-5855-E08659B1B178}"/>
              </a:ext>
            </a:extLst>
          </p:cNvPr>
          <p:cNvSpPr>
            <a:spLocks noChangeArrowheads="1"/>
          </p:cNvSpPr>
          <p:nvPr/>
        </p:nvSpPr>
        <p:spPr bwMode="auto">
          <a:xfrm>
            <a:off x="7086600" y="4114800"/>
            <a:ext cx="533400" cy="3810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sp>
        <p:nvSpPr>
          <p:cNvPr id="75782" name="Rectangle 6">
            <a:extLst>
              <a:ext uri="{FF2B5EF4-FFF2-40B4-BE49-F238E27FC236}">
                <a16:creationId xmlns:a16="http://schemas.microsoft.com/office/drawing/2014/main" id="{4FACE9A5-BEAC-6992-4356-B8C09F97D399}"/>
              </a:ext>
            </a:extLst>
          </p:cNvPr>
          <p:cNvSpPr>
            <a:spLocks noGrp="1" noChangeArrowheads="1"/>
          </p:cNvSpPr>
          <p:nvPr>
            <p:ph type="title"/>
          </p:nvPr>
        </p:nvSpPr>
        <p:spPr>
          <a:xfrm>
            <a:off x="228600" y="138113"/>
            <a:ext cx="8458200" cy="838200"/>
          </a:xfrm>
        </p:spPr>
        <p:txBody>
          <a:bodyPr/>
          <a:lstStyle/>
          <a:p>
            <a:pPr>
              <a:defRPr/>
            </a:pPr>
            <a:r>
              <a:rPr lang="en-US" sz="2800">
                <a:ea typeface="ＭＳ Ｐゴシック" charset="-128"/>
                <a:cs typeface="ＭＳ Ｐゴシック" charset="-128"/>
              </a:rPr>
              <a:t>Centauri/Arcturan [Knight, 1997]</a:t>
            </a:r>
            <a:endParaRPr lang="en-US">
              <a:ea typeface="ＭＳ Ｐゴシック" charset="-128"/>
              <a:cs typeface="ＭＳ Ｐゴシック" charset="-128"/>
            </a:endParaRPr>
          </a:p>
        </p:txBody>
      </p:sp>
      <p:grpSp>
        <p:nvGrpSpPr>
          <p:cNvPr id="73735" name="Group 7">
            <a:extLst>
              <a:ext uri="{FF2B5EF4-FFF2-40B4-BE49-F238E27FC236}">
                <a16:creationId xmlns:a16="http://schemas.microsoft.com/office/drawing/2014/main" id="{EC866186-854A-F620-75C0-5ABB3773615F}"/>
              </a:ext>
            </a:extLst>
          </p:cNvPr>
          <p:cNvGrpSpPr>
            <a:grpSpLocks/>
          </p:cNvGrpSpPr>
          <p:nvPr/>
        </p:nvGrpSpPr>
        <p:grpSpPr bwMode="auto">
          <a:xfrm>
            <a:off x="381000" y="1524000"/>
            <a:ext cx="8337550" cy="4873625"/>
            <a:chOff x="-3" y="-3"/>
            <a:chExt cx="3487" cy="3344"/>
          </a:xfrm>
        </p:grpSpPr>
        <p:grpSp>
          <p:nvGrpSpPr>
            <p:cNvPr id="73745" name="Group 8">
              <a:extLst>
                <a:ext uri="{FF2B5EF4-FFF2-40B4-BE49-F238E27FC236}">
                  <a16:creationId xmlns:a16="http://schemas.microsoft.com/office/drawing/2014/main" id="{92E864C4-D268-DABE-6C3E-76A5C1DE6739}"/>
                </a:ext>
              </a:extLst>
            </p:cNvPr>
            <p:cNvGrpSpPr>
              <a:grpSpLocks/>
            </p:cNvGrpSpPr>
            <p:nvPr/>
          </p:nvGrpSpPr>
          <p:grpSpPr bwMode="auto">
            <a:xfrm>
              <a:off x="0" y="0"/>
              <a:ext cx="3481" cy="3338"/>
              <a:chOff x="0" y="0"/>
              <a:chExt cx="3481" cy="3338"/>
            </a:xfrm>
          </p:grpSpPr>
          <p:grpSp>
            <p:nvGrpSpPr>
              <p:cNvPr id="73747" name="Group 9">
                <a:extLst>
                  <a:ext uri="{FF2B5EF4-FFF2-40B4-BE49-F238E27FC236}">
                    <a16:creationId xmlns:a16="http://schemas.microsoft.com/office/drawing/2014/main" id="{0B57E2AF-0B57-FCDE-59A8-8DEC00D5FA5A}"/>
                  </a:ext>
                </a:extLst>
              </p:cNvPr>
              <p:cNvGrpSpPr>
                <a:grpSpLocks/>
              </p:cNvGrpSpPr>
              <p:nvPr/>
            </p:nvGrpSpPr>
            <p:grpSpPr bwMode="auto">
              <a:xfrm>
                <a:off x="0" y="0"/>
                <a:ext cx="1599" cy="633"/>
                <a:chOff x="0" y="0"/>
                <a:chExt cx="1599" cy="633"/>
              </a:xfrm>
            </p:grpSpPr>
            <p:sp>
              <p:nvSpPr>
                <p:cNvPr id="73781" name="Rectangle 10">
                  <a:extLst>
                    <a:ext uri="{FF2B5EF4-FFF2-40B4-BE49-F238E27FC236}">
                      <a16:creationId xmlns:a16="http://schemas.microsoft.com/office/drawing/2014/main" id="{ED7AE3FF-CFC9-7E81-AEBD-52575770B6AB}"/>
                    </a:ext>
                  </a:extLst>
                </p:cNvPr>
                <p:cNvSpPr>
                  <a:spLocks noChangeArrowheads="1"/>
                </p:cNvSpPr>
                <p:nvPr/>
              </p:nvSpPr>
              <p:spPr bwMode="auto">
                <a:xfrm>
                  <a:off x="43" y="0"/>
                  <a:ext cx="1513"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1a. ok-voon ororok sprok .</a:t>
                  </a:r>
                </a:p>
                <a:p>
                  <a:endParaRPr lang="en-US" altLang="it-IT">
                    <a:cs typeface="Times New Roman" panose="02020603050405020304" pitchFamily="18" charset="0"/>
                  </a:endParaRPr>
                </a:p>
                <a:p>
                  <a:r>
                    <a:rPr lang="en-US" altLang="it-IT">
                      <a:cs typeface="Times New Roman" panose="02020603050405020304" pitchFamily="18" charset="0"/>
                    </a:rPr>
                    <a:t>1b. at-voon bichat dat .</a:t>
                  </a:r>
                </a:p>
                <a:p>
                  <a:endParaRPr lang="en-US" altLang="it-IT" sz="3200"/>
                </a:p>
              </p:txBody>
            </p:sp>
            <p:sp>
              <p:nvSpPr>
                <p:cNvPr id="73782" name="Rectangle 11">
                  <a:extLst>
                    <a:ext uri="{FF2B5EF4-FFF2-40B4-BE49-F238E27FC236}">
                      <a16:creationId xmlns:a16="http://schemas.microsoft.com/office/drawing/2014/main" id="{4B6C3EB9-8EF7-5DC0-87F4-7AEB3EB84198}"/>
                    </a:ext>
                  </a:extLst>
                </p:cNvPr>
                <p:cNvSpPr>
                  <a:spLocks noChangeArrowheads="1"/>
                </p:cNvSpPr>
                <p:nvPr/>
              </p:nvSpPr>
              <p:spPr bwMode="auto">
                <a:xfrm>
                  <a:off x="0" y="0"/>
                  <a:ext cx="1599" cy="63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nvGrpSpPr>
              <p:cNvPr id="73748" name="Group 12">
                <a:extLst>
                  <a:ext uri="{FF2B5EF4-FFF2-40B4-BE49-F238E27FC236}">
                    <a16:creationId xmlns:a16="http://schemas.microsoft.com/office/drawing/2014/main" id="{4D8A3A85-5C8A-6AC3-D9EE-8722FBAC3D21}"/>
                  </a:ext>
                </a:extLst>
              </p:cNvPr>
              <p:cNvGrpSpPr>
                <a:grpSpLocks/>
              </p:cNvGrpSpPr>
              <p:nvPr/>
            </p:nvGrpSpPr>
            <p:grpSpPr bwMode="auto">
              <a:xfrm>
                <a:off x="1599" y="0"/>
                <a:ext cx="1882" cy="633"/>
                <a:chOff x="1599" y="0"/>
                <a:chExt cx="1882" cy="633"/>
              </a:xfrm>
            </p:grpSpPr>
            <p:sp>
              <p:nvSpPr>
                <p:cNvPr id="73779" name="Rectangle 13">
                  <a:extLst>
                    <a:ext uri="{FF2B5EF4-FFF2-40B4-BE49-F238E27FC236}">
                      <a16:creationId xmlns:a16="http://schemas.microsoft.com/office/drawing/2014/main" id="{BF8E9987-CAEC-5419-F69F-B6801E604116}"/>
                    </a:ext>
                  </a:extLst>
                </p:cNvPr>
                <p:cNvSpPr>
                  <a:spLocks noChangeArrowheads="1"/>
                </p:cNvSpPr>
                <p:nvPr/>
              </p:nvSpPr>
              <p:spPr bwMode="auto">
                <a:xfrm>
                  <a:off x="1642" y="0"/>
                  <a:ext cx="1796"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7a. lalok farok ororok lalok sprok izok enemok .</a:t>
                  </a:r>
                </a:p>
                <a:p>
                  <a:endParaRPr lang="en-US" altLang="it-IT">
                    <a:cs typeface="Times New Roman" panose="02020603050405020304" pitchFamily="18" charset="0"/>
                  </a:endParaRPr>
                </a:p>
                <a:p>
                  <a:r>
                    <a:rPr lang="en-US" altLang="it-IT">
                      <a:cs typeface="Times New Roman" panose="02020603050405020304" pitchFamily="18" charset="0"/>
                    </a:rPr>
                    <a:t>7b. wat jjat bichat wat dat vat eneat .</a:t>
                  </a:r>
                </a:p>
                <a:p>
                  <a:endParaRPr lang="en-US" altLang="it-IT" sz="3200"/>
                </a:p>
              </p:txBody>
            </p:sp>
            <p:sp>
              <p:nvSpPr>
                <p:cNvPr id="73780" name="Rectangle 14">
                  <a:extLst>
                    <a:ext uri="{FF2B5EF4-FFF2-40B4-BE49-F238E27FC236}">
                      <a16:creationId xmlns:a16="http://schemas.microsoft.com/office/drawing/2014/main" id="{16B5F12F-CA5E-844C-6878-9F78B5995CA7}"/>
                    </a:ext>
                  </a:extLst>
                </p:cNvPr>
                <p:cNvSpPr>
                  <a:spLocks noChangeArrowheads="1"/>
                </p:cNvSpPr>
                <p:nvPr/>
              </p:nvSpPr>
              <p:spPr bwMode="auto">
                <a:xfrm>
                  <a:off x="1599" y="0"/>
                  <a:ext cx="1882" cy="63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nvGrpSpPr>
              <p:cNvPr id="73749" name="Group 15">
                <a:extLst>
                  <a:ext uri="{FF2B5EF4-FFF2-40B4-BE49-F238E27FC236}">
                    <a16:creationId xmlns:a16="http://schemas.microsoft.com/office/drawing/2014/main" id="{4FDC8A21-241A-9540-6645-816256503142}"/>
                  </a:ext>
                </a:extLst>
              </p:cNvPr>
              <p:cNvGrpSpPr>
                <a:grpSpLocks/>
              </p:cNvGrpSpPr>
              <p:nvPr/>
            </p:nvGrpSpPr>
            <p:grpSpPr bwMode="auto">
              <a:xfrm>
                <a:off x="0" y="633"/>
                <a:ext cx="1599" cy="633"/>
                <a:chOff x="0" y="633"/>
                <a:chExt cx="1599" cy="633"/>
              </a:xfrm>
            </p:grpSpPr>
            <p:sp>
              <p:nvSpPr>
                <p:cNvPr id="73777" name="Rectangle 16">
                  <a:extLst>
                    <a:ext uri="{FF2B5EF4-FFF2-40B4-BE49-F238E27FC236}">
                      <a16:creationId xmlns:a16="http://schemas.microsoft.com/office/drawing/2014/main" id="{1A061A9C-FE94-4D68-A6E7-386E0E7DAC10}"/>
                    </a:ext>
                  </a:extLst>
                </p:cNvPr>
                <p:cNvSpPr>
                  <a:spLocks noChangeArrowheads="1"/>
                </p:cNvSpPr>
                <p:nvPr/>
              </p:nvSpPr>
              <p:spPr bwMode="auto">
                <a:xfrm>
                  <a:off x="43" y="633"/>
                  <a:ext cx="1513"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2a. ok-drubel ok-voon anok plok sprok .</a:t>
                  </a:r>
                </a:p>
                <a:p>
                  <a:endParaRPr lang="en-US" altLang="it-IT">
                    <a:cs typeface="Times New Roman" panose="02020603050405020304" pitchFamily="18" charset="0"/>
                  </a:endParaRPr>
                </a:p>
                <a:p>
                  <a:r>
                    <a:rPr lang="en-US" altLang="it-IT">
                      <a:cs typeface="Times New Roman" panose="02020603050405020304" pitchFamily="18" charset="0"/>
                    </a:rPr>
                    <a:t>2b. at-drubel at-voon pippat rrat dat .</a:t>
                  </a:r>
                </a:p>
                <a:p>
                  <a:endParaRPr lang="en-US" altLang="it-IT" sz="3200"/>
                </a:p>
              </p:txBody>
            </p:sp>
            <p:sp>
              <p:nvSpPr>
                <p:cNvPr id="73778" name="Rectangle 17">
                  <a:extLst>
                    <a:ext uri="{FF2B5EF4-FFF2-40B4-BE49-F238E27FC236}">
                      <a16:creationId xmlns:a16="http://schemas.microsoft.com/office/drawing/2014/main" id="{D5FB42B4-1298-3926-E900-4C4FE295F369}"/>
                    </a:ext>
                  </a:extLst>
                </p:cNvPr>
                <p:cNvSpPr>
                  <a:spLocks noChangeArrowheads="1"/>
                </p:cNvSpPr>
                <p:nvPr/>
              </p:nvSpPr>
              <p:spPr bwMode="auto">
                <a:xfrm>
                  <a:off x="0" y="633"/>
                  <a:ext cx="1599" cy="63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nvGrpSpPr>
              <p:cNvPr id="73750" name="Group 18">
                <a:extLst>
                  <a:ext uri="{FF2B5EF4-FFF2-40B4-BE49-F238E27FC236}">
                    <a16:creationId xmlns:a16="http://schemas.microsoft.com/office/drawing/2014/main" id="{B5CE78CA-E537-83A8-A3C2-0A82F6FAFA47}"/>
                  </a:ext>
                </a:extLst>
              </p:cNvPr>
              <p:cNvGrpSpPr>
                <a:grpSpLocks/>
              </p:cNvGrpSpPr>
              <p:nvPr/>
            </p:nvGrpSpPr>
            <p:grpSpPr bwMode="auto">
              <a:xfrm>
                <a:off x="1599" y="633"/>
                <a:ext cx="1882" cy="633"/>
                <a:chOff x="1599" y="633"/>
                <a:chExt cx="1882" cy="633"/>
              </a:xfrm>
            </p:grpSpPr>
            <p:sp>
              <p:nvSpPr>
                <p:cNvPr id="73775" name="Rectangle 19">
                  <a:extLst>
                    <a:ext uri="{FF2B5EF4-FFF2-40B4-BE49-F238E27FC236}">
                      <a16:creationId xmlns:a16="http://schemas.microsoft.com/office/drawing/2014/main" id="{D20ED20B-1410-9376-38FD-FE388910AABD}"/>
                    </a:ext>
                  </a:extLst>
                </p:cNvPr>
                <p:cNvSpPr>
                  <a:spLocks noChangeArrowheads="1"/>
                </p:cNvSpPr>
                <p:nvPr/>
              </p:nvSpPr>
              <p:spPr bwMode="auto">
                <a:xfrm>
                  <a:off x="1642" y="633"/>
                  <a:ext cx="1796"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8a. lalok brok anok plok nok .</a:t>
                  </a:r>
                </a:p>
                <a:p>
                  <a:endParaRPr lang="en-US" altLang="it-IT">
                    <a:cs typeface="Times New Roman" panose="02020603050405020304" pitchFamily="18" charset="0"/>
                  </a:endParaRPr>
                </a:p>
                <a:p>
                  <a:r>
                    <a:rPr lang="en-US" altLang="it-IT">
                      <a:cs typeface="Times New Roman" panose="02020603050405020304" pitchFamily="18" charset="0"/>
                    </a:rPr>
                    <a:t>8b. iat lat pippat rrat nnat .</a:t>
                  </a:r>
                </a:p>
                <a:p>
                  <a:endParaRPr lang="en-US" altLang="it-IT" sz="3200"/>
                </a:p>
              </p:txBody>
            </p:sp>
            <p:sp>
              <p:nvSpPr>
                <p:cNvPr id="73776" name="Rectangle 20">
                  <a:extLst>
                    <a:ext uri="{FF2B5EF4-FFF2-40B4-BE49-F238E27FC236}">
                      <a16:creationId xmlns:a16="http://schemas.microsoft.com/office/drawing/2014/main" id="{739CB098-83FD-6D5D-DA68-50A655B6CFC8}"/>
                    </a:ext>
                  </a:extLst>
                </p:cNvPr>
                <p:cNvSpPr>
                  <a:spLocks noChangeArrowheads="1"/>
                </p:cNvSpPr>
                <p:nvPr/>
              </p:nvSpPr>
              <p:spPr bwMode="auto">
                <a:xfrm>
                  <a:off x="1599" y="633"/>
                  <a:ext cx="1882" cy="63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nvGrpSpPr>
              <p:cNvPr id="73751" name="Group 21">
                <a:extLst>
                  <a:ext uri="{FF2B5EF4-FFF2-40B4-BE49-F238E27FC236}">
                    <a16:creationId xmlns:a16="http://schemas.microsoft.com/office/drawing/2014/main" id="{59DD41EA-F5FA-7F4B-7C06-32980342AEE6}"/>
                  </a:ext>
                </a:extLst>
              </p:cNvPr>
              <p:cNvGrpSpPr>
                <a:grpSpLocks/>
              </p:cNvGrpSpPr>
              <p:nvPr/>
            </p:nvGrpSpPr>
            <p:grpSpPr bwMode="auto">
              <a:xfrm>
                <a:off x="0" y="1266"/>
                <a:ext cx="1599" cy="518"/>
                <a:chOff x="0" y="1266"/>
                <a:chExt cx="1599" cy="518"/>
              </a:xfrm>
            </p:grpSpPr>
            <p:sp>
              <p:nvSpPr>
                <p:cNvPr id="73773" name="Rectangle 22">
                  <a:extLst>
                    <a:ext uri="{FF2B5EF4-FFF2-40B4-BE49-F238E27FC236}">
                      <a16:creationId xmlns:a16="http://schemas.microsoft.com/office/drawing/2014/main" id="{8E6B68B4-F0DD-93A4-CAC1-5CD1B1B45EBC}"/>
                    </a:ext>
                  </a:extLst>
                </p:cNvPr>
                <p:cNvSpPr>
                  <a:spLocks noChangeArrowheads="1"/>
                </p:cNvSpPr>
                <p:nvPr/>
              </p:nvSpPr>
              <p:spPr bwMode="auto">
                <a:xfrm>
                  <a:off x="43" y="1266"/>
                  <a:ext cx="151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3a. erok sprok izok hihok ghirok .</a:t>
                  </a:r>
                </a:p>
                <a:p>
                  <a:endParaRPr lang="en-US" altLang="it-IT">
                    <a:cs typeface="Times New Roman" panose="02020603050405020304" pitchFamily="18" charset="0"/>
                  </a:endParaRPr>
                </a:p>
                <a:p>
                  <a:r>
                    <a:rPr lang="en-US" altLang="it-IT">
                      <a:cs typeface="Times New Roman" panose="02020603050405020304" pitchFamily="18" charset="0"/>
                    </a:rPr>
                    <a:t>3b. totat dat arrat vat hilat .</a:t>
                  </a:r>
                </a:p>
                <a:p>
                  <a:endParaRPr lang="en-US" altLang="it-IT" sz="3200"/>
                </a:p>
              </p:txBody>
            </p:sp>
            <p:sp>
              <p:nvSpPr>
                <p:cNvPr id="73774" name="Rectangle 23">
                  <a:extLst>
                    <a:ext uri="{FF2B5EF4-FFF2-40B4-BE49-F238E27FC236}">
                      <a16:creationId xmlns:a16="http://schemas.microsoft.com/office/drawing/2014/main" id="{187BD6E6-F629-FFD7-938C-FF42F04EA02F}"/>
                    </a:ext>
                  </a:extLst>
                </p:cNvPr>
                <p:cNvSpPr>
                  <a:spLocks noChangeArrowheads="1"/>
                </p:cNvSpPr>
                <p:nvPr/>
              </p:nvSpPr>
              <p:spPr bwMode="auto">
                <a:xfrm>
                  <a:off x="0" y="1266"/>
                  <a:ext cx="1599"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nvGrpSpPr>
              <p:cNvPr id="73752" name="Group 24">
                <a:extLst>
                  <a:ext uri="{FF2B5EF4-FFF2-40B4-BE49-F238E27FC236}">
                    <a16:creationId xmlns:a16="http://schemas.microsoft.com/office/drawing/2014/main" id="{90634B58-B4E1-4245-0EE8-C3BD41A8381D}"/>
                  </a:ext>
                </a:extLst>
              </p:cNvPr>
              <p:cNvGrpSpPr>
                <a:grpSpLocks/>
              </p:cNvGrpSpPr>
              <p:nvPr/>
            </p:nvGrpSpPr>
            <p:grpSpPr bwMode="auto">
              <a:xfrm>
                <a:off x="1599" y="1266"/>
                <a:ext cx="1882" cy="518"/>
                <a:chOff x="1599" y="1266"/>
                <a:chExt cx="1882" cy="518"/>
              </a:xfrm>
            </p:grpSpPr>
            <p:sp>
              <p:nvSpPr>
                <p:cNvPr id="73771" name="Rectangle 25">
                  <a:extLst>
                    <a:ext uri="{FF2B5EF4-FFF2-40B4-BE49-F238E27FC236}">
                      <a16:creationId xmlns:a16="http://schemas.microsoft.com/office/drawing/2014/main" id="{C62E99F5-AC99-EA71-1B1A-1A44A78467B1}"/>
                    </a:ext>
                  </a:extLst>
                </p:cNvPr>
                <p:cNvSpPr>
                  <a:spLocks noChangeArrowheads="1"/>
                </p:cNvSpPr>
                <p:nvPr/>
              </p:nvSpPr>
              <p:spPr bwMode="auto">
                <a:xfrm>
                  <a:off x="1642" y="1266"/>
                  <a:ext cx="179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9a. wiwok nok izok kantok ok-yurp .</a:t>
                  </a:r>
                </a:p>
                <a:p>
                  <a:endParaRPr lang="en-US" altLang="it-IT">
                    <a:cs typeface="Times New Roman" panose="02020603050405020304" pitchFamily="18" charset="0"/>
                  </a:endParaRPr>
                </a:p>
                <a:p>
                  <a:r>
                    <a:rPr lang="en-US" altLang="it-IT">
                      <a:cs typeface="Times New Roman" panose="02020603050405020304" pitchFamily="18" charset="0"/>
                    </a:rPr>
                    <a:t>9b. totat nnat quat oloat at-yurp .</a:t>
                  </a:r>
                </a:p>
                <a:p>
                  <a:endParaRPr lang="en-US" altLang="it-IT" sz="3200"/>
                </a:p>
              </p:txBody>
            </p:sp>
            <p:sp>
              <p:nvSpPr>
                <p:cNvPr id="73772" name="Rectangle 26">
                  <a:extLst>
                    <a:ext uri="{FF2B5EF4-FFF2-40B4-BE49-F238E27FC236}">
                      <a16:creationId xmlns:a16="http://schemas.microsoft.com/office/drawing/2014/main" id="{08312BBA-3EFD-4644-CB6B-84FA57ED603F}"/>
                    </a:ext>
                  </a:extLst>
                </p:cNvPr>
                <p:cNvSpPr>
                  <a:spLocks noChangeArrowheads="1"/>
                </p:cNvSpPr>
                <p:nvPr/>
              </p:nvSpPr>
              <p:spPr bwMode="auto">
                <a:xfrm>
                  <a:off x="1599" y="1266"/>
                  <a:ext cx="1882"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nvGrpSpPr>
              <p:cNvPr id="73753" name="Group 27">
                <a:extLst>
                  <a:ext uri="{FF2B5EF4-FFF2-40B4-BE49-F238E27FC236}">
                    <a16:creationId xmlns:a16="http://schemas.microsoft.com/office/drawing/2014/main" id="{F6EF7194-C909-E705-F6C6-4313E4FAC08C}"/>
                  </a:ext>
                </a:extLst>
              </p:cNvPr>
              <p:cNvGrpSpPr>
                <a:grpSpLocks/>
              </p:cNvGrpSpPr>
              <p:nvPr/>
            </p:nvGrpSpPr>
            <p:grpSpPr bwMode="auto">
              <a:xfrm>
                <a:off x="0" y="1784"/>
                <a:ext cx="1599" cy="518"/>
                <a:chOff x="0" y="1784"/>
                <a:chExt cx="1599" cy="518"/>
              </a:xfrm>
            </p:grpSpPr>
            <p:sp>
              <p:nvSpPr>
                <p:cNvPr id="73769" name="Rectangle 28">
                  <a:extLst>
                    <a:ext uri="{FF2B5EF4-FFF2-40B4-BE49-F238E27FC236}">
                      <a16:creationId xmlns:a16="http://schemas.microsoft.com/office/drawing/2014/main" id="{E59B9BE7-2C74-960E-C2A2-8B88C785FA00}"/>
                    </a:ext>
                  </a:extLst>
                </p:cNvPr>
                <p:cNvSpPr>
                  <a:spLocks noChangeArrowheads="1"/>
                </p:cNvSpPr>
                <p:nvPr/>
              </p:nvSpPr>
              <p:spPr bwMode="auto">
                <a:xfrm>
                  <a:off x="43" y="1784"/>
                  <a:ext cx="151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4a. ok-voon anok drok brok jok .</a:t>
                  </a:r>
                </a:p>
                <a:p>
                  <a:endParaRPr lang="en-US" altLang="it-IT">
                    <a:cs typeface="Times New Roman" panose="02020603050405020304" pitchFamily="18" charset="0"/>
                  </a:endParaRPr>
                </a:p>
                <a:p>
                  <a:r>
                    <a:rPr lang="en-US" altLang="it-IT">
                      <a:cs typeface="Times New Roman" panose="02020603050405020304" pitchFamily="18" charset="0"/>
                    </a:rPr>
                    <a:t>4b. at-voon krat pippat sat lat .</a:t>
                  </a:r>
                </a:p>
                <a:p>
                  <a:endParaRPr lang="en-US" altLang="it-IT">
                    <a:cs typeface="Times New Roman" panose="02020603050405020304" pitchFamily="18" charset="0"/>
                  </a:endParaRPr>
                </a:p>
                <a:p>
                  <a:endParaRPr lang="en-US" altLang="it-IT" sz="3200"/>
                </a:p>
              </p:txBody>
            </p:sp>
            <p:sp>
              <p:nvSpPr>
                <p:cNvPr id="73770" name="Rectangle 29">
                  <a:extLst>
                    <a:ext uri="{FF2B5EF4-FFF2-40B4-BE49-F238E27FC236}">
                      <a16:creationId xmlns:a16="http://schemas.microsoft.com/office/drawing/2014/main" id="{4C396D29-9B1E-C652-44BC-119FF6E124DB}"/>
                    </a:ext>
                  </a:extLst>
                </p:cNvPr>
                <p:cNvSpPr>
                  <a:spLocks noChangeArrowheads="1"/>
                </p:cNvSpPr>
                <p:nvPr/>
              </p:nvSpPr>
              <p:spPr bwMode="auto">
                <a:xfrm>
                  <a:off x="0" y="1784"/>
                  <a:ext cx="1599"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nvGrpSpPr>
              <p:cNvPr id="73754" name="Group 30">
                <a:extLst>
                  <a:ext uri="{FF2B5EF4-FFF2-40B4-BE49-F238E27FC236}">
                    <a16:creationId xmlns:a16="http://schemas.microsoft.com/office/drawing/2014/main" id="{2EC545A5-FE52-6575-EFD3-AE47A55B891E}"/>
                  </a:ext>
                </a:extLst>
              </p:cNvPr>
              <p:cNvGrpSpPr>
                <a:grpSpLocks/>
              </p:cNvGrpSpPr>
              <p:nvPr/>
            </p:nvGrpSpPr>
            <p:grpSpPr bwMode="auto">
              <a:xfrm>
                <a:off x="1599" y="1784"/>
                <a:ext cx="1882" cy="518"/>
                <a:chOff x="1599" y="1784"/>
                <a:chExt cx="1882" cy="518"/>
              </a:xfrm>
            </p:grpSpPr>
            <p:sp>
              <p:nvSpPr>
                <p:cNvPr id="73767" name="Rectangle 31">
                  <a:extLst>
                    <a:ext uri="{FF2B5EF4-FFF2-40B4-BE49-F238E27FC236}">
                      <a16:creationId xmlns:a16="http://schemas.microsoft.com/office/drawing/2014/main" id="{62F114A8-B009-5712-64EF-E1AD3153A115}"/>
                    </a:ext>
                  </a:extLst>
                </p:cNvPr>
                <p:cNvSpPr>
                  <a:spLocks noChangeArrowheads="1"/>
                </p:cNvSpPr>
                <p:nvPr/>
              </p:nvSpPr>
              <p:spPr bwMode="auto">
                <a:xfrm>
                  <a:off x="1642" y="1784"/>
                  <a:ext cx="179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10a. lalok mok nok yorok ghirok </a:t>
                  </a:r>
                  <a:r>
                    <a:rPr lang="en-US" altLang="it-IT" b="1">
                      <a:cs typeface="Times New Roman" panose="02020603050405020304" pitchFamily="18" charset="0"/>
                    </a:rPr>
                    <a:t>clok</a:t>
                  </a:r>
                  <a:r>
                    <a:rPr lang="en-US" altLang="it-IT">
                      <a:cs typeface="Times New Roman" panose="02020603050405020304" pitchFamily="18" charset="0"/>
                    </a:rPr>
                    <a:t> .</a:t>
                  </a:r>
                </a:p>
                <a:p>
                  <a:endParaRPr lang="en-US" altLang="it-IT">
                    <a:cs typeface="Times New Roman" panose="02020603050405020304" pitchFamily="18" charset="0"/>
                  </a:endParaRPr>
                </a:p>
                <a:p>
                  <a:r>
                    <a:rPr lang="en-US" altLang="it-IT">
                      <a:cs typeface="Times New Roman" panose="02020603050405020304" pitchFamily="18" charset="0"/>
                    </a:rPr>
                    <a:t>10b. wat nnat gat mat bat hilat .</a:t>
                  </a:r>
                </a:p>
                <a:p>
                  <a:endParaRPr lang="en-US" altLang="it-IT" sz="3200"/>
                </a:p>
              </p:txBody>
            </p:sp>
            <p:sp>
              <p:nvSpPr>
                <p:cNvPr id="73768" name="Rectangle 32">
                  <a:extLst>
                    <a:ext uri="{FF2B5EF4-FFF2-40B4-BE49-F238E27FC236}">
                      <a16:creationId xmlns:a16="http://schemas.microsoft.com/office/drawing/2014/main" id="{27483C3E-8B11-4A28-6FAD-BCE1772B8350}"/>
                    </a:ext>
                  </a:extLst>
                </p:cNvPr>
                <p:cNvSpPr>
                  <a:spLocks noChangeArrowheads="1"/>
                </p:cNvSpPr>
                <p:nvPr/>
              </p:nvSpPr>
              <p:spPr bwMode="auto">
                <a:xfrm>
                  <a:off x="1599" y="1784"/>
                  <a:ext cx="1882"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nvGrpSpPr>
              <p:cNvPr id="73755" name="Group 33">
                <a:extLst>
                  <a:ext uri="{FF2B5EF4-FFF2-40B4-BE49-F238E27FC236}">
                    <a16:creationId xmlns:a16="http://schemas.microsoft.com/office/drawing/2014/main" id="{C6AA1C29-2E90-C47B-E493-CA3149E22D17}"/>
                  </a:ext>
                </a:extLst>
              </p:cNvPr>
              <p:cNvGrpSpPr>
                <a:grpSpLocks/>
              </p:cNvGrpSpPr>
              <p:nvPr/>
            </p:nvGrpSpPr>
            <p:grpSpPr bwMode="auto">
              <a:xfrm>
                <a:off x="0" y="2302"/>
                <a:ext cx="1599" cy="518"/>
                <a:chOff x="0" y="2302"/>
                <a:chExt cx="1599" cy="518"/>
              </a:xfrm>
            </p:grpSpPr>
            <p:sp>
              <p:nvSpPr>
                <p:cNvPr id="73765" name="Rectangle 34">
                  <a:extLst>
                    <a:ext uri="{FF2B5EF4-FFF2-40B4-BE49-F238E27FC236}">
                      <a16:creationId xmlns:a16="http://schemas.microsoft.com/office/drawing/2014/main" id="{BD92C5C8-D472-EF20-96FE-D3BEB4FEEB87}"/>
                    </a:ext>
                  </a:extLst>
                </p:cNvPr>
                <p:cNvSpPr>
                  <a:spLocks noChangeArrowheads="1"/>
                </p:cNvSpPr>
                <p:nvPr/>
              </p:nvSpPr>
              <p:spPr bwMode="auto">
                <a:xfrm>
                  <a:off x="43" y="2302"/>
                  <a:ext cx="151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5a. wiwok farok izok stok .</a:t>
                  </a:r>
                </a:p>
                <a:p>
                  <a:endParaRPr lang="en-US" altLang="it-IT">
                    <a:cs typeface="Times New Roman" panose="02020603050405020304" pitchFamily="18" charset="0"/>
                  </a:endParaRPr>
                </a:p>
                <a:p>
                  <a:r>
                    <a:rPr lang="en-US" altLang="it-IT">
                      <a:cs typeface="Times New Roman" panose="02020603050405020304" pitchFamily="18" charset="0"/>
                    </a:rPr>
                    <a:t>5b. totat jjat quat cat .</a:t>
                  </a:r>
                </a:p>
                <a:p>
                  <a:endParaRPr lang="en-US" altLang="it-IT" sz="3200"/>
                </a:p>
              </p:txBody>
            </p:sp>
            <p:sp>
              <p:nvSpPr>
                <p:cNvPr id="73766" name="Rectangle 35">
                  <a:extLst>
                    <a:ext uri="{FF2B5EF4-FFF2-40B4-BE49-F238E27FC236}">
                      <a16:creationId xmlns:a16="http://schemas.microsoft.com/office/drawing/2014/main" id="{7BC65F21-0AE3-6232-76D4-F23171BD8E76}"/>
                    </a:ext>
                  </a:extLst>
                </p:cNvPr>
                <p:cNvSpPr>
                  <a:spLocks noChangeArrowheads="1"/>
                </p:cNvSpPr>
                <p:nvPr/>
              </p:nvSpPr>
              <p:spPr bwMode="auto">
                <a:xfrm>
                  <a:off x="0" y="2302"/>
                  <a:ext cx="1599"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nvGrpSpPr>
              <p:cNvPr id="73756" name="Group 36">
                <a:extLst>
                  <a:ext uri="{FF2B5EF4-FFF2-40B4-BE49-F238E27FC236}">
                    <a16:creationId xmlns:a16="http://schemas.microsoft.com/office/drawing/2014/main" id="{4991F13A-CCC0-CC18-6616-B51DC286D0D6}"/>
                  </a:ext>
                </a:extLst>
              </p:cNvPr>
              <p:cNvGrpSpPr>
                <a:grpSpLocks/>
              </p:cNvGrpSpPr>
              <p:nvPr/>
            </p:nvGrpSpPr>
            <p:grpSpPr bwMode="auto">
              <a:xfrm>
                <a:off x="1599" y="2302"/>
                <a:ext cx="1882" cy="518"/>
                <a:chOff x="1599" y="2302"/>
                <a:chExt cx="1882" cy="518"/>
              </a:xfrm>
            </p:grpSpPr>
            <p:sp>
              <p:nvSpPr>
                <p:cNvPr id="73763" name="Rectangle 37">
                  <a:extLst>
                    <a:ext uri="{FF2B5EF4-FFF2-40B4-BE49-F238E27FC236}">
                      <a16:creationId xmlns:a16="http://schemas.microsoft.com/office/drawing/2014/main" id="{E2780991-B8B8-F909-F1DF-449C96C338E2}"/>
                    </a:ext>
                  </a:extLst>
                </p:cNvPr>
                <p:cNvSpPr>
                  <a:spLocks noChangeArrowheads="1"/>
                </p:cNvSpPr>
                <p:nvPr/>
              </p:nvSpPr>
              <p:spPr bwMode="auto">
                <a:xfrm>
                  <a:off x="1642" y="2302"/>
                  <a:ext cx="179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11a. lalok nok crrrok hihok yorok zanzanok .</a:t>
                  </a:r>
                </a:p>
                <a:p>
                  <a:endParaRPr lang="en-US" altLang="it-IT">
                    <a:cs typeface="Times New Roman" panose="02020603050405020304" pitchFamily="18" charset="0"/>
                  </a:endParaRPr>
                </a:p>
                <a:p>
                  <a:r>
                    <a:rPr lang="en-US" altLang="it-IT">
                      <a:cs typeface="Times New Roman" panose="02020603050405020304" pitchFamily="18" charset="0"/>
                    </a:rPr>
                    <a:t>11b. wat nnat arrat mat zanzanat .</a:t>
                  </a:r>
                </a:p>
                <a:p>
                  <a:endParaRPr lang="en-US" altLang="it-IT" sz="3200"/>
                </a:p>
              </p:txBody>
            </p:sp>
            <p:sp>
              <p:nvSpPr>
                <p:cNvPr id="73764" name="Rectangle 38">
                  <a:extLst>
                    <a:ext uri="{FF2B5EF4-FFF2-40B4-BE49-F238E27FC236}">
                      <a16:creationId xmlns:a16="http://schemas.microsoft.com/office/drawing/2014/main" id="{F459B0EC-CEA4-E24E-545C-560B1C30E22F}"/>
                    </a:ext>
                  </a:extLst>
                </p:cNvPr>
                <p:cNvSpPr>
                  <a:spLocks noChangeArrowheads="1"/>
                </p:cNvSpPr>
                <p:nvPr/>
              </p:nvSpPr>
              <p:spPr bwMode="auto">
                <a:xfrm>
                  <a:off x="1599" y="2302"/>
                  <a:ext cx="1882"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nvGrpSpPr>
              <p:cNvPr id="73757" name="Group 39">
                <a:extLst>
                  <a:ext uri="{FF2B5EF4-FFF2-40B4-BE49-F238E27FC236}">
                    <a16:creationId xmlns:a16="http://schemas.microsoft.com/office/drawing/2014/main" id="{06C6C7E8-3670-2984-6E50-D64F20DFC433}"/>
                  </a:ext>
                </a:extLst>
              </p:cNvPr>
              <p:cNvGrpSpPr>
                <a:grpSpLocks/>
              </p:cNvGrpSpPr>
              <p:nvPr/>
            </p:nvGrpSpPr>
            <p:grpSpPr bwMode="auto">
              <a:xfrm>
                <a:off x="0" y="2820"/>
                <a:ext cx="1599" cy="518"/>
                <a:chOff x="0" y="2820"/>
                <a:chExt cx="1599" cy="518"/>
              </a:xfrm>
            </p:grpSpPr>
            <p:sp>
              <p:nvSpPr>
                <p:cNvPr id="73761" name="Rectangle 40">
                  <a:extLst>
                    <a:ext uri="{FF2B5EF4-FFF2-40B4-BE49-F238E27FC236}">
                      <a16:creationId xmlns:a16="http://schemas.microsoft.com/office/drawing/2014/main" id="{7BC5915C-E52B-A648-19CA-CA9AC0F21F78}"/>
                    </a:ext>
                  </a:extLst>
                </p:cNvPr>
                <p:cNvSpPr>
                  <a:spLocks noChangeArrowheads="1"/>
                </p:cNvSpPr>
                <p:nvPr/>
              </p:nvSpPr>
              <p:spPr bwMode="auto">
                <a:xfrm>
                  <a:off x="43" y="2820"/>
                  <a:ext cx="151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6a. lalok sprok izok jok stok .</a:t>
                  </a:r>
                </a:p>
                <a:p>
                  <a:endParaRPr lang="en-US" altLang="it-IT">
                    <a:cs typeface="Times New Roman" panose="02020603050405020304" pitchFamily="18" charset="0"/>
                  </a:endParaRPr>
                </a:p>
                <a:p>
                  <a:r>
                    <a:rPr lang="en-US" altLang="it-IT">
                      <a:cs typeface="Times New Roman" panose="02020603050405020304" pitchFamily="18" charset="0"/>
                    </a:rPr>
                    <a:t>6b. wat dat krat quat cat .</a:t>
                  </a:r>
                </a:p>
                <a:p>
                  <a:endParaRPr lang="en-US" altLang="it-IT" sz="3200"/>
                </a:p>
              </p:txBody>
            </p:sp>
            <p:sp>
              <p:nvSpPr>
                <p:cNvPr id="73762" name="Rectangle 41">
                  <a:extLst>
                    <a:ext uri="{FF2B5EF4-FFF2-40B4-BE49-F238E27FC236}">
                      <a16:creationId xmlns:a16="http://schemas.microsoft.com/office/drawing/2014/main" id="{2C244F6D-B8A5-6CE6-E49F-AF4C4DE7AFEF}"/>
                    </a:ext>
                  </a:extLst>
                </p:cNvPr>
                <p:cNvSpPr>
                  <a:spLocks noChangeArrowheads="1"/>
                </p:cNvSpPr>
                <p:nvPr/>
              </p:nvSpPr>
              <p:spPr bwMode="auto">
                <a:xfrm>
                  <a:off x="0" y="2820"/>
                  <a:ext cx="1599"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nvGrpSpPr>
              <p:cNvPr id="73758" name="Group 42">
                <a:extLst>
                  <a:ext uri="{FF2B5EF4-FFF2-40B4-BE49-F238E27FC236}">
                    <a16:creationId xmlns:a16="http://schemas.microsoft.com/office/drawing/2014/main" id="{D78A706A-9AB1-2D5F-557D-2A3FDE9CAB80}"/>
                  </a:ext>
                </a:extLst>
              </p:cNvPr>
              <p:cNvGrpSpPr>
                <a:grpSpLocks/>
              </p:cNvGrpSpPr>
              <p:nvPr/>
            </p:nvGrpSpPr>
            <p:grpSpPr bwMode="auto">
              <a:xfrm>
                <a:off x="1599" y="2820"/>
                <a:ext cx="1882" cy="518"/>
                <a:chOff x="1599" y="2820"/>
                <a:chExt cx="1882" cy="518"/>
              </a:xfrm>
            </p:grpSpPr>
            <p:sp>
              <p:nvSpPr>
                <p:cNvPr id="73759" name="Rectangle 43">
                  <a:extLst>
                    <a:ext uri="{FF2B5EF4-FFF2-40B4-BE49-F238E27FC236}">
                      <a16:creationId xmlns:a16="http://schemas.microsoft.com/office/drawing/2014/main" id="{C444E563-3BA5-D235-BCF2-CE17E360A1C0}"/>
                    </a:ext>
                  </a:extLst>
                </p:cNvPr>
                <p:cNvSpPr>
                  <a:spLocks noChangeArrowheads="1"/>
                </p:cNvSpPr>
                <p:nvPr/>
              </p:nvSpPr>
              <p:spPr bwMode="auto">
                <a:xfrm>
                  <a:off x="1642" y="2820"/>
                  <a:ext cx="179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12a. lalok rarok nok izok hihok mok .</a:t>
                  </a:r>
                </a:p>
                <a:p>
                  <a:endParaRPr lang="en-US" altLang="it-IT">
                    <a:cs typeface="Times New Roman" panose="02020603050405020304" pitchFamily="18" charset="0"/>
                  </a:endParaRPr>
                </a:p>
                <a:p>
                  <a:r>
                    <a:rPr lang="en-US" altLang="it-IT">
                      <a:cs typeface="Times New Roman" panose="02020603050405020304" pitchFamily="18" charset="0"/>
                    </a:rPr>
                    <a:t>12b. wat nnat forat arrat vat gat .</a:t>
                  </a:r>
                </a:p>
                <a:p>
                  <a:endParaRPr lang="en-US" altLang="it-IT" sz="3200"/>
                </a:p>
              </p:txBody>
            </p:sp>
            <p:sp>
              <p:nvSpPr>
                <p:cNvPr id="73760" name="Rectangle 44">
                  <a:extLst>
                    <a:ext uri="{FF2B5EF4-FFF2-40B4-BE49-F238E27FC236}">
                      <a16:creationId xmlns:a16="http://schemas.microsoft.com/office/drawing/2014/main" id="{3F5C4343-4705-5848-F5F8-82EF16EF11B6}"/>
                    </a:ext>
                  </a:extLst>
                </p:cNvPr>
                <p:cNvSpPr>
                  <a:spLocks noChangeArrowheads="1"/>
                </p:cNvSpPr>
                <p:nvPr/>
              </p:nvSpPr>
              <p:spPr bwMode="auto">
                <a:xfrm>
                  <a:off x="1599" y="2820"/>
                  <a:ext cx="1882"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sp>
          <p:nvSpPr>
            <p:cNvPr id="73746" name="Rectangle 45">
              <a:extLst>
                <a:ext uri="{FF2B5EF4-FFF2-40B4-BE49-F238E27FC236}">
                  <a16:creationId xmlns:a16="http://schemas.microsoft.com/office/drawing/2014/main" id="{5871AA51-4587-BA34-7A92-618E811997F1}"/>
                </a:ext>
              </a:extLst>
            </p:cNvPr>
            <p:cNvSpPr>
              <a:spLocks noChangeArrowheads="1"/>
            </p:cNvSpPr>
            <p:nvPr/>
          </p:nvSpPr>
          <p:spPr bwMode="auto">
            <a:xfrm>
              <a:off x="-3" y="-3"/>
              <a:ext cx="3487" cy="3344"/>
            </a:xfrm>
            <a:prstGeom prst="rect">
              <a:avLst/>
            </a:prstGeom>
            <a:noFill/>
            <a:ln w="952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sp>
        <p:nvSpPr>
          <p:cNvPr id="73736" name="Text Box 46">
            <a:extLst>
              <a:ext uri="{FF2B5EF4-FFF2-40B4-BE49-F238E27FC236}">
                <a16:creationId xmlns:a16="http://schemas.microsoft.com/office/drawing/2014/main" id="{29BA9ACE-2FDF-E593-91BA-3D795B9245D7}"/>
              </a:ext>
            </a:extLst>
          </p:cNvPr>
          <p:cNvSpPr txBox="1">
            <a:spLocks noChangeArrowheads="1"/>
          </p:cNvSpPr>
          <p:nvPr/>
        </p:nvSpPr>
        <p:spPr bwMode="auto">
          <a:xfrm>
            <a:off x="0" y="838200"/>
            <a:ext cx="8648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r>
              <a:rPr lang="en-US" altLang="it-IT" sz="1800">
                <a:solidFill>
                  <a:schemeClr val="tx2"/>
                </a:solidFill>
                <a:latin typeface="Arial" panose="020B0604020202020204" pitchFamily="34" charset="0"/>
              </a:rPr>
              <a:t>Your assignment, translate this to Arcturan:    </a:t>
            </a:r>
            <a:r>
              <a:rPr lang="en-US" altLang="it-IT" b="1">
                <a:solidFill>
                  <a:schemeClr val="tx2"/>
                </a:solidFill>
              </a:rPr>
              <a:t>farok</a:t>
            </a:r>
            <a:r>
              <a:rPr lang="en-US" altLang="it-IT">
                <a:solidFill>
                  <a:schemeClr val="tx2"/>
                </a:solidFill>
              </a:rPr>
              <a:t> crrrok </a:t>
            </a:r>
            <a:r>
              <a:rPr lang="en-US" altLang="it-IT" b="1">
                <a:solidFill>
                  <a:schemeClr val="tx2"/>
                </a:solidFill>
              </a:rPr>
              <a:t>hihok</a:t>
            </a:r>
            <a:r>
              <a:rPr lang="en-US" altLang="it-IT">
                <a:solidFill>
                  <a:schemeClr val="tx2"/>
                </a:solidFill>
              </a:rPr>
              <a:t> </a:t>
            </a:r>
            <a:r>
              <a:rPr lang="en-US" altLang="it-IT" b="1">
                <a:solidFill>
                  <a:schemeClr val="tx2"/>
                </a:solidFill>
              </a:rPr>
              <a:t>yorok</a:t>
            </a:r>
            <a:r>
              <a:rPr lang="en-US" altLang="it-IT">
                <a:solidFill>
                  <a:schemeClr val="tx2"/>
                </a:solidFill>
              </a:rPr>
              <a:t> clok kantok ok-yurp</a:t>
            </a:r>
          </a:p>
        </p:txBody>
      </p:sp>
      <p:sp>
        <p:nvSpPr>
          <p:cNvPr id="73737" name="Line 47">
            <a:extLst>
              <a:ext uri="{FF2B5EF4-FFF2-40B4-BE49-F238E27FC236}">
                <a16:creationId xmlns:a16="http://schemas.microsoft.com/office/drawing/2014/main" id="{6601E08E-09F8-E3DE-4C18-1346F87D2525}"/>
              </a:ext>
            </a:extLst>
          </p:cNvPr>
          <p:cNvSpPr>
            <a:spLocks noChangeShapeType="1"/>
          </p:cNvSpPr>
          <p:nvPr/>
        </p:nvSpPr>
        <p:spPr bwMode="auto">
          <a:xfrm flipH="1">
            <a:off x="1447800" y="5181600"/>
            <a:ext cx="1524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73738" name="Line 48">
            <a:extLst>
              <a:ext uri="{FF2B5EF4-FFF2-40B4-BE49-F238E27FC236}">
                <a16:creationId xmlns:a16="http://schemas.microsoft.com/office/drawing/2014/main" id="{AA83F4F3-113B-2512-26C1-D314895CE4C6}"/>
              </a:ext>
            </a:extLst>
          </p:cNvPr>
          <p:cNvSpPr>
            <a:spLocks noChangeShapeType="1"/>
          </p:cNvSpPr>
          <p:nvPr/>
        </p:nvSpPr>
        <p:spPr bwMode="auto">
          <a:xfrm flipH="1">
            <a:off x="5257800" y="1828800"/>
            <a:ext cx="762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73739" name="Line 49">
            <a:extLst>
              <a:ext uri="{FF2B5EF4-FFF2-40B4-BE49-F238E27FC236}">
                <a16:creationId xmlns:a16="http://schemas.microsoft.com/office/drawing/2014/main" id="{7901DD73-7C8C-D697-10B4-453E878120E6}"/>
              </a:ext>
            </a:extLst>
          </p:cNvPr>
          <p:cNvSpPr>
            <a:spLocks noChangeShapeType="1"/>
          </p:cNvSpPr>
          <p:nvPr/>
        </p:nvSpPr>
        <p:spPr bwMode="auto">
          <a:xfrm flipH="1">
            <a:off x="1752600" y="3657600"/>
            <a:ext cx="6096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73740" name="Line 50">
            <a:extLst>
              <a:ext uri="{FF2B5EF4-FFF2-40B4-BE49-F238E27FC236}">
                <a16:creationId xmlns:a16="http://schemas.microsoft.com/office/drawing/2014/main" id="{58C06AFD-92CE-DCEF-C917-4795375E676F}"/>
              </a:ext>
            </a:extLst>
          </p:cNvPr>
          <p:cNvSpPr>
            <a:spLocks noChangeShapeType="1"/>
          </p:cNvSpPr>
          <p:nvPr/>
        </p:nvSpPr>
        <p:spPr bwMode="auto">
          <a:xfrm flipH="1">
            <a:off x="5715000" y="5181600"/>
            <a:ext cx="6096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73741" name="Line 51">
            <a:extLst>
              <a:ext uri="{FF2B5EF4-FFF2-40B4-BE49-F238E27FC236}">
                <a16:creationId xmlns:a16="http://schemas.microsoft.com/office/drawing/2014/main" id="{33F78370-2B98-CFA8-2EA0-C013D9979C0C}"/>
              </a:ext>
            </a:extLst>
          </p:cNvPr>
          <p:cNvSpPr>
            <a:spLocks noChangeShapeType="1"/>
          </p:cNvSpPr>
          <p:nvPr/>
        </p:nvSpPr>
        <p:spPr bwMode="auto">
          <a:xfrm flipH="1">
            <a:off x="6172200" y="5943600"/>
            <a:ext cx="5334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73742" name="Line 52">
            <a:extLst>
              <a:ext uri="{FF2B5EF4-FFF2-40B4-BE49-F238E27FC236}">
                <a16:creationId xmlns:a16="http://schemas.microsoft.com/office/drawing/2014/main" id="{4C7BAD16-9F28-69A9-9062-0E7ADF371803}"/>
              </a:ext>
            </a:extLst>
          </p:cNvPr>
          <p:cNvSpPr>
            <a:spLocks noChangeShapeType="1"/>
          </p:cNvSpPr>
          <p:nvPr/>
        </p:nvSpPr>
        <p:spPr bwMode="auto">
          <a:xfrm flipH="1">
            <a:off x="6172200" y="5181600"/>
            <a:ext cx="685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73743" name="Line 53">
            <a:extLst>
              <a:ext uri="{FF2B5EF4-FFF2-40B4-BE49-F238E27FC236}">
                <a16:creationId xmlns:a16="http://schemas.microsoft.com/office/drawing/2014/main" id="{25EC86B2-B4F5-A242-5405-E0E37B446645}"/>
              </a:ext>
            </a:extLst>
          </p:cNvPr>
          <p:cNvSpPr>
            <a:spLocks noChangeShapeType="1"/>
          </p:cNvSpPr>
          <p:nvPr/>
        </p:nvSpPr>
        <p:spPr bwMode="auto">
          <a:xfrm flipH="1">
            <a:off x="5943600" y="4419600"/>
            <a:ext cx="304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73744" name="Rectangle 49">
            <a:extLst>
              <a:ext uri="{FF2B5EF4-FFF2-40B4-BE49-F238E27FC236}">
                <a16:creationId xmlns:a16="http://schemas.microsoft.com/office/drawing/2014/main" id="{6913A057-12ED-9D73-5FDB-67B582F2A0A7}"/>
              </a:ext>
            </a:extLst>
          </p:cNvPr>
          <p:cNvSpPr>
            <a:spLocks noChangeArrowheads="1"/>
          </p:cNvSpPr>
          <p:nvPr/>
        </p:nvSpPr>
        <p:spPr bwMode="auto">
          <a:xfrm>
            <a:off x="7062788" y="6521450"/>
            <a:ext cx="20812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r>
              <a:rPr lang="en-US" altLang="it-IT">
                <a:latin typeface="Tw Cen MT" panose="020B0602020104020603" pitchFamily="34" charset="77"/>
              </a:rPr>
              <a:t>Slide from Kevin Knight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F65BDFF2-9271-D702-6EC0-DDD3C93B863F}"/>
              </a:ext>
            </a:extLst>
          </p:cNvPr>
          <p:cNvSpPr>
            <a:spLocks noGrp="1" noChangeArrowheads="1"/>
          </p:cNvSpPr>
          <p:nvPr>
            <p:ph type="title"/>
          </p:nvPr>
        </p:nvSpPr>
        <p:spPr/>
        <p:txBody>
          <a:bodyPr/>
          <a:lstStyle/>
          <a:p>
            <a:pPr>
              <a:defRPr/>
            </a:pPr>
            <a:r>
              <a:rPr lang="en-US"/>
              <a:t>Machine Translation</a:t>
            </a:r>
          </a:p>
        </p:txBody>
      </p:sp>
      <p:sp>
        <p:nvSpPr>
          <p:cNvPr id="29699" name="Rectangle 3">
            <a:extLst>
              <a:ext uri="{FF2B5EF4-FFF2-40B4-BE49-F238E27FC236}">
                <a16:creationId xmlns:a16="http://schemas.microsoft.com/office/drawing/2014/main" id="{6DE3D26B-9AF8-67A4-A3D8-13D9242FBE6F}"/>
              </a:ext>
            </a:extLst>
          </p:cNvPr>
          <p:cNvSpPr>
            <a:spLocks noGrp="1" noChangeArrowheads="1"/>
          </p:cNvSpPr>
          <p:nvPr>
            <p:ph idx="1"/>
          </p:nvPr>
        </p:nvSpPr>
        <p:spPr>
          <a:xfrm>
            <a:off x="685800" y="1600200"/>
            <a:ext cx="8458200" cy="5257800"/>
          </a:xfrm>
        </p:spPr>
        <p:txBody>
          <a:bodyPr/>
          <a:lstStyle/>
          <a:p>
            <a:pPr>
              <a:lnSpc>
                <a:spcPct val="90000"/>
              </a:lnSpc>
              <a:defRPr/>
            </a:pPr>
            <a:r>
              <a:rPr lang="en-US" dirty="0"/>
              <a:t>Issues:</a:t>
            </a:r>
          </a:p>
          <a:p>
            <a:pPr lvl="1">
              <a:lnSpc>
                <a:spcPct val="90000"/>
              </a:lnSpc>
              <a:defRPr/>
            </a:pPr>
            <a:r>
              <a:rPr lang="en-US" sz="2800" dirty="0"/>
              <a:t>Sentence segmentation: 4 English sentences to 1 Chinese</a:t>
            </a:r>
          </a:p>
          <a:p>
            <a:pPr lvl="1">
              <a:lnSpc>
                <a:spcPct val="90000"/>
              </a:lnSpc>
              <a:defRPr/>
            </a:pPr>
            <a:r>
              <a:rPr lang="en-US" sz="2800" dirty="0"/>
              <a:t>Grammatical differences</a:t>
            </a:r>
          </a:p>
          <a:p>
            <a:pPr lvl="2">
              <a:lnSpc>
                <a:spcPct val="90000"/>
              </a:lnSpc>
              <a:defRPr/>
            </a:pPr>
            <a:r>
              <a:rPr lang="en-US" sz="2400" dirty="0"/>
              <a:t>Chinese rarely marks tense:</a:t>
            </a:r>
          </a:p>
          <a:p>
            <a:pPr lvl="3">
              <a:lnSpc>
                <a:spcPct val="90000"/>
              </a:lnSpc>
              <a:defRPr/>
            </a:pPr>
            <a:r>
              <a:rPr lang="en-US" sz="2400" dirty="0"/>
              <a:t>As, turned to, had begun,</a:t>
            </a:r>
          </a:p>
          <a:p>
            <a:pPr lvl="3">
              <a:lnSpc>
                <a:spcPct val="90000"/>
              </a:lnSpc>
              <a:defRPr/>
            </a:pPr>
            <a:r>
              <a:rPr lang="en-US" sz="2400" i="1" dirty="0" err="1"/>
              <a:t>tou</a:t>
            </a:r>
            <a:r>
              <a:rPr lang="en-US" sz="2400" dirty="0"/>
              <a:t> -&gt; penetrated</a:t>
            </a:r>
          </a:p>
          <a:p>
            <a:pPr lvl="2">
              <a:lnSpc>
                <a:spcPct val="90000"/>
              </a:lnSpc>
              <a:defRPr/>
            </a:pPr>
            <a:r>
              <a:rPr lang="en-US" sz="2400" dirty="0"/>
              <a:t>No pronouns or articles in Chinese</a:t>
            </a:r>
          </a:p>
          <a:p>
            <a:pPr lvl="1">
              <a:lnSpc>
                <a:spcPct val="90000"/>
              </a:lnSpc>
              <a:defRPr/>
            </a:pPr>
            <a:r>
              <a:rPr lang="en-US" sz="2800" dirty="0"/>
              <a:t>Stylistic and cultural differences</a:t>
            </a:r>
          </a:p>
          <a:p>
            <a:pPr lvl="2">
              <a:lnSpc>
                <a:spcPct val="90000"/>
              </a:lnSpc>
              <a:defRPr/>
            </a:pPr>
            <a:r>
              <a:rPr lang="en-US" sz="2400" dirty="0"/>
              <a:t>Bamboo tip </a:t>
            </a:r>
            <a:r>
              <a:rPr lang="en-US" sz="2400" dirty="0" err="1"/>
              <a:t>plaintain</a:t>
            </a:r>
            <a:r>
              <a:rPr lang="en-US" sz="2400" dirty="0"/>
              <a:t> leaf -&gt; bamboos and plantains</a:t>
            </a:r>
          </a:p>
          <a:p>
            <a:pPr lvl="2">
              <a:lnSpc>
                <a:spcPct val="90000"/>
              </a:lnSpc>
              <a:defRPr/>
            </a:pPr>
            <a:r>
              <a:rPr lang="en-US" sz="2400" dirty="0"/>
              <a:t>Ma ‘curtain’ -&gt; curtains of her bed</a:t>
            </a:r>
          </a:p>
          <a:p>
            <a:pPr lvl="2">
              <a:lnSpc>
                <a:spcPct val="90000"/>
              </a:lnSpc>
              <a:defRPr/>
            </a:pPr>
            <a:r>
              <a:rPr lang="en-US" sz="2400" dirty="0"/>
              <a:t>Rain sound sigh drop -&gt; insistent rustle of the rain</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3DB13020-4411-22DE-3E0C-3A22448B5F9B}"/>
              </a:ext>
            </a:extLst>
          </p:cNvPr>
          <p:cNvSpPr>
            <a:spLocks noChangeArrowheads="1"/>
          </p:cNvSpPr>
          <p:nvPr/>
        </p:nvSpPr>
        <p:spPr bwMode="auto">
          <a:xfrm>
            <a:off x="5791200" y="838200"/>
            <a:ext cx="1066800" cy="381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sp>
        <p:nvSpPr>
          <p:cNvPr id="74755" name="Rectangle 3">
            <a:extLst>
              <a:ext uri="{FF2B5EF4-FFF2-40B4-BE49-F238E27FC236}">
                <a16:creationId xmlns:a16="http://schemas.microsoft.com/office/drawing/2014/main" id="{A20EADFD-1D17-2418-96ED-8DC8DB1FFE9A}"/>
              </a:ext>
            </a:extLst>
          </p:cNvPr>
          <p:cNvSpPr>
            <a:spLocks noChangeArrowheads="1"/>
          </p:cNvSpPr>
          <p:nvPr/>
        </p:nvSpPr>
        <p:spPr bwMode="auto">
          <a:xfrm>
            <a:off x="4648200" y="838200"/>
            <a:ext cx="568325" cy="381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sp>
        <p:nvSpPr>
          <p:cNvPr id="74756" name="Rectangle 4">
            <a:extLst>
              <a:ext uri="{FF2B5EF4-FFF2-40B4-BE49-F238E27FC236}">
                <a16:creationId xmlns:a16="http://schemas.microsoft.com/office/drawing/2014/main" id="{75CD7E58-6188-68D5-44D1-964B9AE60673}"/>
              </a:ext>
            </a:extLst>
          </p:cNvPr>
          <p:cNvSpPr>
            <a:spLocks noChangeArrowheads="1"/>
          </p:cNvSpPr>
          <p:nvPr/>
        </p:nvSpPr>
        <p:spPr bwMode="auto">
          <a:xfrm>
            <a:off x="6858000" y="838200"/>
            <a:ext cx="458788" cy="3810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sp>
        <p:nvSpPr>
          <p:cNvPr id="74757" name="Rectangle 5">
            <a:extLst>
              <a:ext uri="{FF2B5EF4-FFF2-40B4-BE49-F238E27FC236}">
                <a16:creationId xmlns:a16="http://schemas.microsoft.com/office/drawing/2014/main" id="{AA7F31C2-FCA3-9497-FC92-3EB1DF88F977}"/>
              </a:ext>
            </a:extLst>
          </p:cNvPr>
          <p:cNvSpPr>
            <a:spLocks noChangeArrowheads="1"/>
          </p:cNvSpPr>
          <p:nvPr/>
        </p:nvSpPr>
        <p:spPr bwMode="auto">
          <a:xfrm>
            <a:off x="7086600" y="4114800"/>
            <a:ext cx="533400" cy="3810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sp>
        <p:nvSpPr>
          <p:cNvPr id="77830" name="Rectangle 6">
            <a:extLst>
              <a:ext uri="{FF2B5EF4-FFF2-40B4-BE49-F238E27FC236}">
                <a16:creationId xmlns:a16="http://schemas.microsoft.com/office/drawing/2014/main" id="{C36F9650-2F89-143F-166D-BAC5C9B92C4D}"/>
              </a:ext>
            </a:extLst>
          </p:cNvPr>
          <p:cNvSpPr>
            <a:spLocks noGrp="1" noChangeArrowheads="1"/>
          </p:cNvSpPr>
          <p:nvPr>
            <p:ph type="title"/>
          </p:nvPr>
        </p:nvSpPr>
        <p:spPr>
          <a:xfrm>
            <a:off x="228600" y="138113"/>
            <a:ext cx="8458200" cy="838200"/>
          </a:xfrm>
        </p:spPr>
        <p:txBody>
          <a:bodyPr/>
          <a:lstStyle/>
          <a:p>
            <a:pPr>
              <a:defRPr/>
            </a:pPr>
            <a:r>
              <a:rPr lang="en-US" sz="2800">
                <a:ea typeface="ＭＳ Ｐゴシック" charset="-128"/>
                <a:cs typeface="ＭＳ Ｐゴシック" charset="-128"/>
              </a:rPr>
              <a:t>Centauri/Arcturan [Knight, 1997]</a:t>
            </a:r>
            <a:endParaRPr lang="en-US">
              <a:ea typeface="ＭＳ Ｐゴシック" charset="-128"/>
              <a:cs typeface="ＭＳ Ｐゴシック" charset="-128"/>
            </a:endParaRPr>
          </a:p>
        </p:txBody>
      </p:sp>
      <p:grpSp>
        <p:nvGrpSpPr>
          <p:cNvPr id="74759" name="Group 7">
            <a:extLst>
              <a:ext uri="{FF2B5EF4-FFF2-40B4-BE49-F238E27FC236}">
                <a16:creationId xmlns:a16="http://schemas.microsoft.com/office/drawing/2014/main" id="{BC243A75-59B8-4569-A518-2187996E319E}"/>
              </a:ext>
            </a:extLst>
          </p:cNvPr>
          <p:cNvGrpSpPr>
            <a:grpSpLocks/>
          </p:cNvGrpSpPr>
          <p:nvPr/>
        </p:nvGrpSpPr>
        <p:grpSpPr bwMode="auto">
          <a:xfrm>
            <a:off x="381000" y="1524000"/>
            <a:ext cx="8337550" cy="4873625"/>
            <a:chOff x="-3" y="-3"/>
            <a:chExt cx="3487" cy="3344"/>
          </a:xfrm>
        </p:grpSpPr>
        <p:grpSp>
          <p:nvGrpSpPr>
            <p:cNvPr id="74775" name="Group 8">
              <a:extLst>
                <a:ext uri="{FF2B5EF4-FFF2-40B4-BE49-F238E27FC236}">
                  <a16:creationId xmlns:a16="http://schemas.microsoft.com/office/drawing/2014/main" id="{EDA5F078-AA6D-012C-593A-485EB929A100}"/>
                </a:ext>
              </a:extLst>
            </p:cNvPr>
            <p:cNvGrpSpPr>
              <a:grpSpLocks/>
            </p:cNvGrpSpPr>
            <p:nvPr/>
          </p:nvGrpSpPr>
          <p:grpSpPr bwMode="auto">
            <a:xfrm>
              <a:off x="0" y="0"/>
              <a:ext cx="3481" cy="3338"/>
              <a:chOff x="0" y="0"/>
              <a:chExt cx="3481" cy="3338"/>
            </a:xfrm>
          </p:grpSpPr>
          <p:grpSp>
            <p:nvGrpSpPr>
              <p:cNvPr id="74777" name="Group 9">
                <a:extLst>
                  <a:ext uri="{FF2B5EF4-FFF2-40B4-BE49-F238E27FC236}">
                    <a16:creationId xmlns:a16="http://schemas.microsoft.com/office/drawing/2014/main" id="{89173EE4-993E-5BAD-C3D8-84F1C8038D36}"/>
                  </a:ext>
                </a:extLst>
              </p:cNvPr>
              <p:cNvGrpSpPr>
                <a:grpSpLocks/>
              </p:cNvGrpSpPr>
              <p:nvPr/>
            </p:nvGrpSpPr>
            <p:grpSpPr bwMode="auto">
              <a:xfrm>
                <a:off x="0" y="0"/>
                <a:ext cx="1599" cy="633"/>
                <a:chOff x="0" y="0"/>
                <a:chExt cx="1599" cy="633"/>
              </a:xfrm>
            </p:grpSpPr>
            <p:sp>
              <p:nvSpPr>
                <p:cNvPr id="74811" name="Rectangle 10">
                  <a:extLst>
                    <a:ext uri="{FF2B5EF4-FFF2-40B4-BE49-F238E27FC236}">
                      <a16:creationId xmlns:a16="http://schemas.microsoft.com/office/drawing/2014/main" id="{4D333228-0FEF-5B52-D56F-3060F3E9BCEF}"/>
                    </a:ext>
                  </a:extLst>
                </p:cNvPr>
                <p:cNvSpPr>
                  <a:spLocks noChangeArrowheads="1"/>
                </p:cNvSpPr>
                <p:nvPr/>
              </p:nvSpPr>
              <p:spPr bwMode="auto">
                <a:xfrm>
                  <a:off x="43" y="0"/>
                  <a:ext cx="1513"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1a. ok-voon ororok sprok .</a:t>
                  </a:r>
                </a:p>
                <a:p>
                  <a:endParaRPr lang="en-US" altLang="it-IT">
                    <a:cs typeface="Times New Roman" panose="02020603050405020304" pitchFamily="18" charset="0"/>
                  </a:endParaRPr>
                </a:p>
                <a:p>
                  <a:r>
                    <a:rPr lang="en-US" altLang="it-IT">
                      <a:cs typeface="Times New Roman" panose="02020603050405020304" pitchFamily="18" charset="0"/>
                    </a:rPr>
                    <a:t>1b. at-voon bichat dat .</a:t>
                  </a:r>
                </a:p>
                <a:p>
                  <a:endParaRPr lang="en-US" altLang="it-IT" sz="3200"/>
                </a:p>
              </p:txBody>
            </p:sp>
            <p:sp>
              <p:nvSpPr>
                <p:cNvPr id="74812" name="Rectangle 11">
                  <a:extLst>
                    <a:ext uri="{FF2B5EF4-FFF2-40B4-BE49-F238E27FC236}">
                      <a16:creationId xmlns:a16="http://schemas.microsoft.com/office/drawing/2014/main" id="{3718A458-1CD9-5337-3E3E-89E20105F871}"/>
                    </a:ext>
                  </a:extLst>
                </p:cNvPr>
                <p:cNvSpPr>
                  <a:spLocks noChangeArrowheads="1"/>
                </p:cNvSpPr>
                <p:nvPr/>
              </p:nvSpPr>
              <p:spPr bwMode="auto">
                <a:xfrm>
                  <a:off x="0" y="0"/>
                  <a:ext cx="1599" cy="63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nvGrpSpPr>
              <p:cNvPr id="74778" name="Group 12">
                <a:extLst>
                  <a:ext uri="{FF2B5EF4-FFF2-40B4-BE49-F238E27FC236}">
                    <a16:creationId xmlns:a16="http://schemas.microsoft.com/office/drawing/2014/main" id="{7784F98B-3C58-43C6-AA42-9E40738CCAAB}"/>
                  </a:ext>
                </a:extLst>
              </p:cNvPr>
              <p:cNvGrpSpPr>
                <a:grpSpLocks/>
              </p:cNvGrpSpPr>
              <p:nvPr/>
            </p:nvGrpSpPr>
            <p:grpSpPr bwMode="auto">
              <a:xfrm>
                <a:off x="1599" y="0"/>
                <a:ext cx="1882" cy="633"/>
                <a:chOff x="1599" y="0"/>
                <a:chExt cx="1882" cy="633"/>
              </a:xfrm>
            </p:grpSpPr>
            <p:sp>
              <p:nvSpPr>
                <p:cNvPr id="74809" name="Rectangle 13">
                  <a:extLst>
                    <a:ext uri="{FF2B5EF4-FFF2-40B4-BE49-F238E27FC236}">
                      <a16:creationId xmlns:a16="http://schemas.microsoft.com/office/drawing/2014/main" id="{DC3487B2-2DE7-25EB-DC43-BA06BB8F0873}"/>
                    </a:ext>
                  </a:extLst>
                </p:cNvPr>
                <p:cNvSpPr>
                  <a:spLocks noChangeArrowheads="1"/>
                </p:cNvSpPr>
                <p:nvPr/>
              </p:nvSpPr>
              <p:spPr bwMode="auto">
                <a:xfrm>
                  <a:off x="1642" y="0"/>
                  <a:ext cx="1796"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7a. lalok farok ororok lalok sprok izok enemok .</a:t>
                  </a:r>
                </a:p>
                <a:p>
                  <a:endParaRPr lang="en-US" altLang="it-IT">
                    <a:cs typeface="Times New Roman" panose="02020603050405020304" pitchFamily="18" charset="0"/>
                  </a:endParaRPr>
                </a:p>
                <a:p>
                  <a:r>
                    <a:rPr lang="en-US" altLang="it-IT">
                      <a:cs typeface="Times New Roman" panose="02020603050405020304" pitchFamily="18" charset="0"/>
                    </a:rPr>
                    <a:t>7b. wat jjat bichat wat dat vat eneat .</a:t>
                  </a:r>
                </a:p>
                <a:p>
                  <a:endParaRPr lang="en-US" altLang="it-IT" sz="3200"/>
                </a:p>
              </p:txBody>
            </p:sp>
            <p:sp>
              <p:nvSpPr>
                <p:cNvPr id="74810" name="Rectangle 14">
                  <a:extLst>
                    <a:ext uri="{FF2B5EF4-FFF2-40B4-BE49-F238E27FC236}">
                      <a16:creationId xmlns:a16="http://schemas.microsoft.com/office/drawing/2014/main" id="{CC1AB11D-7C0B-B6F2-C84C-D42F5F9993FC}"/>
                    </a:ext>
                  </a:extLst>
                </p:cNvPr>
                <p:cNvSpPr>
                  <a:spLocks noChangeArrowheads="1"/>
                </p:cNvSpPr>
                <p:nvPr/>
              </p:nvSpPr>
              <p:spPr bwMode="auto">
                <a:xfrm>
                  <a:off x="1599" y="0"/>
                  <a:ext cx="1882" cy="63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nvGrpSpPr>
              <p:cNvPr id="74779" name="Group 15">
                <a:extLst>
                  <a:ext uri="{FF2B5EF4-FFF2-40B4-BE49-F238E27FC236}">
                    <a16:creationId xmlns:a16="http://schemas.microsoft.com/office/drawing/2014/main" id="{58130BD2-92C3-2943-2D13-B22DB600BF74}"/>
                  </a:ext>
                </a:extLst>
              </p:cNvPr>
              <p:cNvGrpSpPr>
                <a:grpSpLocks/>
              </p:cNvGrpSpPr>
              <p:nvPr/>
            </p:nvGrpSpPr>
            <p:grpSpPr bwMode="auto">
              <a:xfrm>
                <a:off x="0" y="633"/>
                <a:ext cx="1599" cy="633"/>
                <a:chOff x="0" y="633"/>
                <a:chExt cx="1599" cy="633"/>
              </a:xfrm>
            </p:grpSpPr>
            <p:sp>
              <p:nvSpPr>
                <p:cNvPr id="74807" name="Rectangle 16">
                  <a:extLst>
                    <a:ext uri="{FF2B5EF4-FFF2-40B4-BE49-F238E27FC236}">
                      <a16:creationId xmlns:a16="http://schemas.microsoft.com/office/drawing/2014/main" id="{2054EB2C-21C5-C8BD-CA1D-11F5DCC01BA8}"/>
                    </a:ext>
                  </a:extLst>
                </p:cNvPr>
                <p:cNvSpPr>
                  <a:spLocks noChangeArrowheads="1"/>
                </p:cNvSpPr>
                <p:nvPr/>
              </p:nvSpPr>
              <p:spPr bwMode="auto">
                <a:xfrm>
                  <a:off x="43" y="633"/>
                  <a:ext cx="1513"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2a. ok-drubel ok-voon anok plok sprok .</a:t>
                  </a:r>
                </a:p>
                <a:p>
                  <a:endParaRPr lang="en-US" altLang="it-IT">
                    <a:cs typeface="Times New Roman" panose="02020603050405020304" pitchFamily="18" charset="0"/>
                  </a:endParaRPr>
                </a:p>
                <a:p>
                  <a:r>
                    <a:rPr lang="en-US" altLang="it-IT">
                      <a:cs typeface="Times New Roman" panose="02020603050405020304" pitchFamily="18" charset="0"/>
                    </a:rPr>
                    <a:t>2b. at-drubel at-voon pippat rrat dat .</a:t>
                  </a:r>
                </a:p>
                <a:p>
                  <a:endParaRPr lang="en-US" altLang="it-IT" sz="3200"/>
                </a:p>
              </p:txBody>
            </p:sp>
            <p:sp>
              <p:nvSpPr>
                <p:cNvPr id="74808" name="Rectangle 17">
                  <a:extLst>
                    <a:ext uri="{FF2B5EF4-FFF2-40B4-BE49-F238E27FC236}">
                      <a16:creationId xmlns:a16="http://schemas.microsoft.com/office/drawing/2014/main" id="{5C9C8C08-35F0-7174-E3ED-A26091EE9373}"/>
                    </a:ext>
                  </a:extLst>
                </p:cNvPr>
                <p:cNvSpPr>
                  <a:spLocks noChangeArrowheads="1"/>
                </p:cNvSpPr>
                <p:nvPr/>
              </p:nvSpPr>
              <p:spPr bwMode="auto">
                <a:xfrm>
                  <a:off x="0" y="633"/>
                  <a:ext cx="1599" cy="63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nvGrpSpPr>
              <p:cNvPr id="74780" name="Group 18">
                <a:extLst>
                  <a:ext uri="{FF2B5EF4-FFF2-40B4-BE49-F238E27FC236}">
                    <a16:creationId xmlns:a16="http://schemas.microsoft.com/office/drawing/2014/main" id="{77916640-5D03-0405-ECF3-DD05C6FCB568}"/>
                  </a:ext>
                </a:extLst>
              </p:cNvPr>
              <p:cNvGrpSpPr>
                <a:grpSpLocks/>
              </p:cNvGrpSpPr>
              <p:nvPr/>
            </p:nvGrpSpPr>
            <p:grpSpPr bwMode="auto">
              <a:xfrm>
                <a:off x="1599" y="633"/>
                <a:ext cx="1882" cy="633"/>
                <a:chOff x="1599" y="633"/>
                <a:chExt cx="1882" cy="633"/>
              </a:xfrm>
            </p:grpSpPr>
            <p:sp>
              <p:nvSpPr>
                <p:cNvPr id="74805" name="Rectangle 19">
                  <a:extLst>
                    <a:ext uri="{FF2B5EF4-FFF2-40B4-BE49-F238E27FC236}">
                      <a16:creationId xmlns:a16="http://schemas.microsoft.com/office/drawing/2014/main" id="{A24A0A0D-1BF3-E056-34F4-347CAF22FD65}"/>
                    </a:ext>
                  </a:extLst>
                </p:cNvPr>
                <p:cNvSpPr>
                  <a:spLocks noChangeArrowheads="1"/>
                </p:cNvSpPr>
                <p:nvPr/>
              </p:nvSpPr>
              <p:spPr bwMode="auto">
                <a:xfrm>
                  <a:off x="1642" y="633"/>
                  <a:ext cx="1796"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8a. lalok brok anok plok nok .</a:t>
                  </a:r>
                </a:p>
                <a:p>
                  <a:endParaRPr lang="en-US" altLang="it-IT">
                    <a:cs typeface="Times New Roman" panose="02020603050405020304" pitchFamily="18" charset="0"/>
                  </a:endParaRPr>
                </a:p>
                <a:p>
                  <a:r>
                    <a:rPr lang="en-US" altLang="it-IT">
                      <a:cs typeface="Times New Roman" panose="02020603050405020304" pitchFamily="18" charset="0"/>
                    </a:rPr>
                    <a:t>8b. iat lat pippat rrat nnat .</a:t>
                  </a:r>
                </a:p>
                <a:p>
                  <a:endParaRPr lang="en-US" altLang="it-IT" sz="3200"/>
                </a:p>
              </p:txBody>
            </p:sp>
            <p:sp>
              <p:nvSpPr>
                <p:cNvPr id="74806" name="Rectangle 20">
                  <a:extLst>
                    <a:ext uri="{FF2B5EF4-FFF2-40B4-BE49-F238E27FC236}">
                      <a16:creationId xmlns:a16="http://schemas.microsoft.com/office/drawing/2014/main" id="{C3F60657-F1E1-E38C-7E08-7F7FCE48C72B}"/>
                    </a:ext>
                  </a:extLst>
                </p:cNvPr>
                <p:cNvSpPr>
                  <a:spLocks noChangeArrowheads="1"/>
                </p:cNvSpPr>
                <p:nvPr/>
              </p:nvSpPr>
              <p:spPr bwMode="auto">
                <a:xfrm>
                  <a:off x="1599" y="633"/>
                  <a:ext cx="1882" cy="63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nvGrpSpPr>
              <p:cNvPr id="74781" name="Group 21">
                <a:extLst>
                  <a:ext uri="{FF2B5EF4-FFF2-40B4-BE49-F238E27FC236}">
                    <a16:creationId xmlns:a16="http://schemas.microsoft.com/office/drawing/2014/main" id="{C0DE3ACC-3CBE-4310-5CFB-EADA1B2D15E5}"/>
                  </a:ext>
                </a:extLst>
              </p:cNvPr>
              <p:cNvGrpSpPr>
                <a:grpSpLocks/>
              </p:cNvGrpSpPr>
              <p:nvPr/>
            </p:nvGrpSpPr>
            <p:grpSpPr bwMode="auto">
              <a:xfrm>
                <a:off x="0" y="1266"/>
                <a:ext cx="1599" cy="518"/>
                <a:chOff x="0" y="1266"/>
                <a:chExt cx="1599" cy="518"/>
              </a:xfrm>
            </p:grpSpPr>
            <p:sp>
              <p:nvSpPr>
                <p:cNvPr id="74803" name="Rectangle 22">
                  <a:extLst>
                    <a:ext uri="{FF2B5EF4-FFF2-40B4-BE49-F238E27FC236}">
                      <a16:creationId xmlns:a16="http://schemas.microsoft.com/office/drawing/2014/main" id="{C1C5A25B-F793-4D7A-87F3-7CE24E62FE27}"/>
                    </a:ext>
                  </a:extLst>
                </p:cNvPr>
                <p:cNvSpPr>
                  <a:spLocks noChangeArrowheads="1"/>
                </p:cNvSpPr>
                <p:nvPr/>
              </p:nvSpPr>
              <p:spPr bwMode="auto">
                <a:xfrm>
                  <a:off x="43" y="1266"/>
                  <a:ext cx="151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3a. erok sprok izok hihok ghirok .</a:t>
                  </a:r>
                </a:p>
                <a:p>
                  <a:endParaRPr lang="en-US" altLang="it-IT">
                    <a:cs typeface="Times New Roman" panose="02020603050405020304" pitchFamily="18" charset="0"/>
                  </a:endParaRPr>
                </a:p>
                <a:p>
                  <a:r>
                    <a:rPr lang="en-US" altLang="it-IT">
                      <a:cs typeface="Times New Roman" panose="02020603050405020304" pitchFamily="18" charset="0"/>
                    </a:rPr>
                    <a:t>3b. totat dat arrat vat hilat .</a:t>
                  </a:r>
                </a:p>
                <a:p>
                  <a:endParaRPr lang="en-US" altLang="it-IT" sz="3200"/>
                </a:p>
              </p:txBody>
            </p:sp>
            <p:sp>
              <p:nvSpPr>
                <p:cNvPr id="74804" name="Rectangle 23">
                  <a:extLst>
                    <a:ext uri="{FF2B5EF4-FFF2-40B4-BE49-F238E27FC236}">
                      <a16:creationId xmlns:a16="http://schemas.microsoft.com/office/drawing/2014/main" id="{646DFFB5-78C7-55E3-D34E-514ABBE0AE65}"/>
                    </a:ext>
                  </a:extLst>
                </p:cNvPr>
                <p:cNvSpPr>
                  <a:spLocks noChangeArrowheads="1"/>
                </p:cNvSpPr>
                <p:nvPr/>
              </p:nvSpPr>
              <p:spPr bwMode="auto">
                <a:xfrm>
                  <a:off x="0" y="1266"/>
                  <a:ext cx="1599"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nvGrpSpPr>
              <p:cNvPr id="74782" name="Group 24">
                <a:extLst>
                  <a:ext uri="{FF2B5EF4-FFF2-40B4-BE49-F238E27FC236}">
                    <a16:creationId xmlns:a16="http://schemas.microsoft.com/office/drawing/2014/main" id="{8E6BC890-6CB5-5080-1F75-A03F598C292A}"/>
                  </a:ext>
                </a:extLst>
              </p:cNvPr>
              <p:cNvGrpSpPr>
                <a:grpSpLocks/>
              </p:cNvGrpSpPr>
              <p:nvPr/>
            </p:nvGrpSpPr>
            <p:grpSpPr bwMode="auto">
              <a:xfrm>
                <a:off x="1599" y="1266"/>
                <a:ext cx="1882" cy="518"/>
                <a:chOff x="1599" y="1266"/>
                <a:chExt cx="1882" cy="518"/>
              </a:xfrm>
            </p:grpSpPr>
            <p:sp>
              <p:nvSpPr>
                <p:cNvPr id="74801" name="Rectangle 25">
                  <a:extLst>
                    <a:ext uri="{FF2B5EF4-FFF2-40B4-BE49-F238E27FC236}">
                      <a16:creationId xmlns:a16="http://schemas.microsoft.com/office/drawing/2014/main" id="{4058DAF7-F890-15AE-12DF-D71AB4403185}"/>
                    </a:ext>
                  </a:extLst>
                </p:cNvPr>
                <p:cNvSpPr>
                  <a:spLocks noChangeArrowheads="1"/>
                </p:cNvSpPr>
                <p:nvPr/>
              </p:nvSpPr>
              <p:spPr bwMode="auto">
                <a:xfrm>
                  <a:off x="1642" y="1266"/>
                  <a:ext cx="179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9a. wiwok nok izok kantok ok-yurp .</a:t>
                  </a:r>
                </a:p>
                <a:p>
                  <a:endParaRPr lang="en-US" altLang="it-IT">
                    <a:cs typeface="Times New Roman" panose="02020603050405020304" pitchFamily="18" charset="0"/>
                  </a:endParaRPr>
                </a:p>
                <a:p>
                  <a:r>
                    <a:rPr lang="en-US" altLang="it-IT">
                      <a:cs typeface="Times New Roman" panose="02020603050405020304" pitchFamily="18" charset="0"/>
                    </a:rPr>
                    <a:t>9b. totat nnat quat oloat at-yurp .</a:t>
                  </a:r>
                </a:p>
                <a:p>
                  <a:endParaRPr lang="en-US" altLang="it-IT" sz="3200"/>
                </a:p>
              </p:txBody>
            </p:sp>
            <p:sp>
              <p:nvSpPr>
                <p:cNvPr id="74802" name="Rectangle 26">
                  <a:extLst>
                    <a:ext uri="{FF2B5EF4-FFF2-40B4-BE49-F238E27FC236}">
                      <a16:creationId xmlns:a16="http://schemas.microsoft.com/office/drawing/2014/main" id="{961EAD0E-B496-E242-D36F-33B114F78282}"/>
                    </a:ext>
                  </a:extLst>
                </p:cNvPr>
                <p:cNvSpPr>
                  <a:spLocks noChangeArrowheads="1"/>
                </p:cNvSpPr>
                <p:nvPr/>
              </p:nvSpPr>
              <p:spPr bwMode="auto">
                <a:xfrm>
                  <a:off x="1599" y="1266"/>
                  <a:ext cx="1882"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nvGrpSpPr>
              <p:cNvPr id="74783" name="Group 27">
                <a:extLst>
                  <a:ext uri="{FF2B5EF4-FFF2-40B4-BE49-F238E27FC236}">
                    <a16:creationId xmlns:a16="http://schemas.microsoft.com/office/drawing/2014/main" id="{3F1C8A5A-5674-E004-48E1-E1E2A9FBC7F0}"/>
                  </a:ext>
                </a:extLst>
              </p:cNvPr>
              <p:cNvGrpSpPr>
                <a:grpSpLocks/>
              </p:cNvGrpSpPr>
              <p:nvPr/>
            </p:nvGrpSpPr>
            <p:grpSpPr bwMode="auto">
              <a:xfrm>
                <a:off x="0" y="1784"/>
                <a:ext cx="1599" cy="518"/>
                <a:chOff x="0" y="1784"/>
                <a:chExt cx="1599" cy="518"/>
              </a:xfrm>
            </p:grpSpPr>
            <p:sp>
              <p:nvSpPr>
                <p:cNvPr id="74799" name="Rectangle 28">
                  <a:extLst>
                    <a:ext uri="{FF2B5EF4-FFF2-40B4-BE49-F238E27FC236}">
                      <a16:creationId xmlns:a16="http://schemas.microsoft.com/office/drawing/2014/main" id="{8A4251BB-1A13-CBD3-EBF4-F200D6235B4C}"/>
                    </a:ext>
                  </a:extLst>
                </p:cNvPr>
                <p:cNvSpPr>
                  <a:spLocks noChangeArrowheads="1"/>
                </p:cNvSpPr>
                <p:nvPr/>
              </p:nvSpPr>
              <p:spPr bwMode="auto">
                <a:xfrm>
                  <a:off x="43" y="1784"/>
                  <a:ext cx="151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4a. ok-voon anok drok brok jok .</a:t>
                  </a:r>
                </a:p>
                <a:p>
                  <a:endParaRPr lang="en-US" altLang="it-IT">
                    <a:cs typeface="Times New Roman" panose="02020603050405020304" pitchFamily="18" charset="0"/>
                  </a:endParaRPr>
                </a:p>
                <a:p>
                  <a:r>
                    <a:rPr lang="en-US" altLang="it-IT">
                      <a:cs typeface="Times New Roman" panose="02020603050405020304" pitchFamily="18" charset="0"/>
                    </a:rPr>
                    <a:t>4b. at-voon krat pippat sat lat .</a:t>
                  </a:r>
                </a:p>
                <a:p>
                  <a:endParaRPr lang="en-US" altLang="it-IT">
                    <a:cs typeface="Times New Roman" panose="02020603050405020304" pitchFamily="18" charset="0"/>
                  </a:endParaRPr>
                </a:p>
                <a:p>
                  <a:endParaRPr lang="en-US" altLang="it-IT" sz="3200"/>
                </a:p>
              </p:txBody>
            </p:sp>
            <p:sp>
              <p:nvSpPr>
                <p:cNvPr id="74800" name="Rectangle 29">
                  <a:extLst>
                    <a:ext uri="{FF2B5EF4-FFF2-40B4-BE49-F238E27FC236}">
                      <a16:creationId xmlns:a16="http://schemas.microsoft.com/office/drawing/2014/main" id="{25C23DA4-82E0-ABC1-3708-8898B6EB1125}"/>
                    </a:ext>
                  </a:extLst>
                </p:cNvPr>
                <p:cNvSpPr>
                  <a:spLocks noChangeArrowheads="1"/>
                </p:cNvSpPr>
                <p:nvPr/>
              </p:nvSpPr>
              <p:spPr bwMode="auto">
                <a:xfrm>
                  <a:off x="0" y="1784"/>
                  <a:ext cx="1599"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nvGrpSpPr>
              <p:cNvPr id="74784" name="Group 30">
                <a:extLst>
                  <a:ext uri="{FF2B5EF4-FFF2-40B4-BE49-F238E27FC236}">
                    <a16:creationId xmlns:a16="http://schemas.microsoft.com/office/drawing/2014/main" id="{EBEB9A2A-9F8C-83B8-3D38-9B7B72A04BDF}"/>
                  </a:ext>
                </a:extLst>
              </p:cNvPr>
              <p:cNvGrpSpPr>
                <a:grpSpLocks/>
              </p:cNvGrpSpPr>
              <p:nvPr/>
            </p:nvGrpSpPr>
            <p:grpSpPr bwMode="auto">
              <a:xfrm>
                <a:off x="1599" y="1784"/>
                <a:ext cx="1882" cy="518"/>
                <a:chOff x="1599" y="1784"/>
                <a:chExt cx="1882" cy="518"/>
              </a:xfrm>
            </p:grpSpPr>
            <p:sp>
              <p:nvSpPr>
                <p:cNvPr id="74797" name="Rectangle 31">
                  <a:extLst>
                    <a:ext uri="{FF2B5EF4-FFF2-40B4-BE49-F238E27FC236}">
                      <a16:creationId xmlns:a16="http://schemas.microsoft.com/office/drawing/2014/main" id="{8ADA258E-9DCE-8521-1179-FFF41D75F3E4}"/>
                    </a:ext>
                  </a:extLst>
                </p:cNvPr>
                <p:cNvSpPr>
                  <a:spLocks noChangeArrowheads="1"/>
                </p:cNvSpPr>
                <p:nvPr/>
              </p:nvSpPr>
              <p:spPr bwMode="auto">
                <a:xfrm>
                  <a:off x="1642" y="1784"/>
                  <a:ext cx="179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10a. lalok mok nok yorok ghirok </a:t>
                  </a:r>
                  <a:r>
                    <a:rPr lang="en-US" altLang="it-IT" b="1">
                      <a:cs typeface="Times New Roman" panose="02020603050405020304" pitchFamily="18" charset="0"/>
                    </a:rPr>
                    <a:t>clok</a:t>
                  </a:r>
                  <a:r>
                    <a:rPr lang="en-US" altLang="it-IT">
                      <a:cs typeface="Times New Roman" panose="02020603050405020304" pitchFamily="18" charset="0"/>
                    </a:rPr>
                    <a:t> .</a:t>
                  </a:r>
                </a:p>
                <a:p>
                  <a:endParaRPr lang="en-US" altLang="it-IT">
                    <a:cs typeface="Times New Roman" panose="02020603050405020304" pitchFamily="18" charset="0"/>
                  </a:endParaRPr>
                </a:p>
                <a:p>
                  <a:r>
                    <a:rPr lang="en-US" altLang="it-IT">
                      <a:cs typeface="Times New Roman" panose="02020603050405020304" pitchFamily="18" charset="0"/>
                    </a:rPr>
                    <a:t>10b. wat nnat gat mat bat hilat .</a:t>
                  </a:r>
                </a:p>
                <a:p>
                  <a:endParaRPr lang="en-US" altLang="it-IT" sz="3200"/>
                </a:p>
              </p:txBody>
            </p:sp>
            <p:sp>
              <p:nvSpPr>
                <p:cNvPr id="74798" name="Rectangle 32">
                  <a:extLst>
                    <a:ext uri="{FF2B5EF4-FFF2-40B4-BE49-F238E27FC236}">
                      <a16:creationId xmlns:a16="http://schemas.microsoft.com/office/drawing/2014/main" id="{F8E0197C-C50C-2471-C826-4FC5A206CA4C}"/>
                    </a:ext>
                  </a:extLst>
                </p:cNvPr>
                <p:cNvSpPr>
                  <a:spLocks noChangeArrowheads="1"/>
                </p:cNvSpPr>
                <p:nvPr/>
              </p:nvSpPr>
              <p:spPr bwMode="auto">
                <a:xfrm>
                  <a:off x="1599" y="1784"/>
                  <a:ext cx="1882"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nvGrpSpPr>
              <p:cNvPr id="74785" name="Group 33">
                <a:extLst>
                  <a:ext uri="{FF2B5EF4-FFF2-40B4-BE49-F238E27FC236}">
                    <a16:creationId xmlns:a16="http://schemas.microsoft.com/office/drawing/2014/main" id="{3D8E8551-AD9B-030A-84CC-9972E88EB59F}"/>
                  </a:ext>
                </a:extLst>
              </p:cNvPr>
              <p:cNvGrpSpPr>
                <a:grpSpLocks/>
              </p:cNvGrpSpPr>
              <p:nvPr/>
            </p:nvGrpSpPr>
            <p:grpSpPr bwMode="auto">
              <a:xfrm>
                <a:off x="0" y="2302"/>
                <a:ext cx="1599" cy="518"/>
                <a:chOff x="0" y="2302"/>
                <a:chExt cx="1599" cy="518"/>
              </a:xfrm>
            </p:grpSpPr>
            <p:sp>
              <p:nvSpPr>
                <p:cNvPr id="74795" name="Rectangle 34">
                  <a:extLst>
                    <a:ext uri="{FF2B5EF4-FFF2-40B4-BE49-F238E27FC236}">
                      <a16:creationId xmlns:a16="http://schemas.microsoft.com/office/drawing/2014/main" id="{6A5E80C0-CECB-F0DE-7415-73B8B2F9DFB8}"/>
                    </a:ext>
                  </a:extLst>
                </p:cNvPr>
                <p:cNvSpPr>
                  <a:spLocks noChangeArrowheads="1"/>
                </p:cNvSpPr>
                <p:nvPr/>
              </p:nvSpPr>
              <p:spPr bwMode="auto">
                <a:xfrm>
                  <a:off x="43" y="2302"/>
                  <a:ext cx="151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5a. wiwok farok izok stok .</a:t>
                  </a:r>
                </a:p>
                <a:p>
                  <a:endParaRPr lang="en-US" altLang="it-IT">
                    <a:cs typeface="Times New Roman" panose="02020603050405020304" pitchFamily="18" charset="0"/>
                  </a:endParaRPr>
                </a:p>
                <a:p>
                  <a:r>
                    <a:rPr lang="en-US" altLang="it-IT">
                      <a:cs typeface="Times New Roman" panose="02020603050405020304" pitchFamily="18" charset="0"/>
                    </a:rPr>
                    <a:t>5b. totat jjat quat cat .</a:t>
                  </a:r>
                </a:p>
                <a:p>
                  <a:endParaRPr lang="en-US" altLang="it-IT" sz="3200"/>
                </a:p>
              </p:txBody>
            </p:sp>
            <p:sp>
              <p:nvSpPr>
                <p:cNvPr id="74796" name="Rectangle 35">
                  <a:extLst>
                    <a:ext uri="{FF2B5EF4-FFF2-40B4-BE49-F238E27FC236}">
                      <a16:creationId xmlns:a16="http://schemas.microsoft.com/office/drawing/2014/main" id="{CFF2F394-0B6C-D82B-733A-3D910909C000}"/>
                    </a:ext>
                  </a:extLst>
                </p:cNvPr>
                <p:cNvSpPr>
                  <a:spLocks noChangeArrowheads="1"/>
                </p:cNvSpPr>
                <p:nvPr/>
              </p:nvSpPr>
              <p:spPr bwMode="auto">
                <a:xfrm>
                  <a:off x="0" y="2302"/>
                  <a:ext cx="1599"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nvGrpSpPr>
              <p:cNvPr id="74786" name="Group 36">
                <a:extLst>
                  <a:ext uri="{FF2B5EF4-FFF2-40B4-BE49-F238E27FC236}">
                    <a16:creationId xmlns:a16="http://schemas.microsoft.com/office/drawing/2014/main" id="{DE61C261-7015-B2D9-090C-5563A61C54FE}"/>
                  </a:ext>
                </a:extLst>
              </p:cNvPr>
              <p:cNvGrpSpPr>
                <a:grpSpLocks/>
              </p:cNvGrpSpPr>
              <p:nvPr/>
            </p:nvGrpSpPr>
            <p:grpSpPr bwMode="auto">
              <a:xfrm>
                <a:off x="1599" y="2302"/>
                <a:ext cx="1882" cy="518"/>
                <a:chOff x="1599" y="2302"/>
                <a:chExt cx="1882" cy="518"/>
              </a:xfrm>
            </p:grpSpPr>
            <p:sp>
              <p:nvSpPr>
                <p:cNvPr id="74793" name="Rectangle 37">
                  <a:extLst>
                    <a:ext uri="{FF2B5EF4-FFF2-40B4-BE49-F238E27FC236}">
                      <a16:creationId xmlns:a16="http://schemas.microsoft.com/office/drawing/2014/main" id="{912D3ECF-3EEC-ED33-E158-6EAD365CC2D8}"/>
                    </a:ext>
                  </a:extLst>
                </p:cNvPr>
                <p:cNvSpPr>
                  <a:spLocks noChangeArrowheads="1"/>
                </p:cNvSpPr>
                <p:nvPr/>
              </p:nvSpPr>
              <p:spPr bwMode="auto">
                <a:xfrm>
                  <a:off x="1642" y="2302"/>
                  <a:ext cx="179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11a. lalok nok crrrok hihok yorok zanzanok .</a:t>
                  </a:r>
                </a:p>
                <a:p>
                  <a:endParaRPr lang="en-US" altLang="it-IT">
                    <a:cs typeface="Times New Roman" panose="02020603050405020304" pitchFamily="18" charset="0"/>
                  </a:endParaRPr>
                </a:p>
                <a:p>
                  <a:r>
                    <a:rPr lang="en-US" altLang="it-IT">
                      <a:cs typeface="Times New Roman" panose="02020603050405020304" pitchFamily="18" charset="0"/>
                    </a:rPr>
                    <a:t>11b. wat nnat arrat mat zanzanat .</a:t>
                  </a:r>
                </a:p>
                <a:p>
                  <a:endParaRPr lang="en-US" altLang="it-IT" sz="3200"/>
                </a:p>
              </p:txBody>
            </p:sp>
            <p:sp>
              <p:nvSpPr>
                <p:cNvPr id="74794" name="Rectangle 38">
                  <a:extLst>
                    <a:ext uri="{FF2B5EF4-FFF2-40B4-BE49-F238E27FC236}">
                      <a16:creationId xmlns:a16="http://schemas.microsoft.com/office/drawing/2014/main" id="{629E7BA9-4762-EE95-6060-DD99BCA73AEE}"/>
                    </a:ext>
                  </a:extLst>
                </p:cNvPr>
                <p:cNvSpPr>
                  <a:spLocks noChangeArrowheads="1"/>
                </p:cNvSpPr>
                <p:nvPr/>
              </p:nvSpPr>
              <p:spPr bwMode="auto">
                <a:xfrm>
                  <a:off x="1599" y="2302"/>
                  <a:ext cx="1882"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nvGrpSpPr>
              <p:cNvPr id="74787" name="Group 39">
                <a:extLst>
                  <a:ext uri="{FF2B5EF4-FFF2-40B4-BE49-F238E27FC236}">
                    <a16:creationId xmlns:a16="http://schemas.microsoft.com/office/drawing/2014/main" id="{3FEE7608-06BA-2831-D43C-E8DEB9FF3068}"/>
                  </a:ext>
                </a:extLst>
              </p:cNvPr>
              <p:cNvGrpSpPr>
                <a:grpSpLocks/>
              </p:cNvGrpSpPr>
              <p:nvPr/>
            </p:nvGrpSpPr>
            <p:grpSpPr bwMode="auto">
              <a:xfrm>
                <a:off x="0" y="2820"/>
                <a:ext cx="1599" cy="518"/>
                <a:chOff x="0" y="2820"/>
                <a:chExt cx="1599" cy="518"/>
              </a:xfrm>
            </p:grpSpPr>
            <p:sp>
              <p:nvSpPr>
                <p:cNvPr id="74791" name="Rectangle 40">
                  <a:extLst>
                    <a:ext uri="{FF2B5EF4-FFF2-40B4-BE49-F238E27FC236}">
                      <a16:creationId xmlns:a16="http://schemas.microsoft.com/office/drawing/2014/main" id="{8BE57549-7FC9-BE0C-A1C9-077FBCFA2745}"/>
                    </a:ext>
                  </a:extLst>
                </p:cNvPr>
                <p:cNvSpPr>
                  <a:spLocks noChangeArrowheads="1"/>
                </p:cNvSpPr>
                <p:nvPr/>
              </p:nvSpPr>
              <p:spPr bwMode="auto">
                <a:xfrm>
                  <a:off x="43" y="2820"/>
                  <a:ext cx="151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6a. lalok sprok izok jok stok .</a:t>
                  </a:r>
                </a:p>
                <a:p>
                  <a:endParaRPr lang="en-US" altLang="it-IT">
                    <a:cs typeface="Times New Roman" panose="02020603050405020304" pitchFamily="18" charset="0"/>
                  </a:endParaRPr>
                </a:p>
                <a:p>
                  <a:r>
                    <a:rPr lang="en-US" altLang="it-IT">
                      <a:cs typeface="Times New Roman" panose="02020603050405020304" pitchFamily="18" charset="0"/>
                    </a:rPr>
                    <a:t>6b. wat dat krat quat cat .</a:t>
                  </a:r>
                </a:p>
                <a:p>
                  <a:endParaRPr lang="en-US" altLang="it-IT" sz="3200"/>
                </a:p>
              </p:txBody>
            </p:sp>
            <p:sp>
              <p:nvSpPr>
                <p:cNvPr id="74792" name="Rectangle 41">
                  <a:extLst>
                    <a:ext uri="{FF2B5EF4-FFF2-40B4-BE49-F238E27FC236}">
                      <a16:creationId xmlns:a16="http://schemas.microsoft.com/office/drawing/2014/main" id="{293021BD-27BA-6486-D088-690C4D2E4176}"/>
                    </a:ext>
                  </a:extLst>
                </p:cNvPr>
                <p:cNvSpPr>
                  <a:spLocks noChangeArrowheads="1"/>
                </p:cNvSpPr>
                <p:nvPr/>
              </p:nvSpPr>
              <p:spPr bwMode="auto">
                <a:xfrm>
                  <a:off x="0" y="2820"/>
                  <a:ext cx="1599"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nvGrpSpPr>
              <p:cNvPr id="74788" name="Group 42">
                <a:extLst>
                  <a:ext uri="{FF2B5EF4-FFF2-40B4-BE49-F238E27FC236}">
                    <a16:creationId xmlns:a16="http://schemas.microsoft.com/office/drawing/2014/main" id="{FDECA41A-EC18-D6F0-1FF0-FE542C14EBF8}"/>
                  </a:ext>
                </a:extLst>
              </p:cNvPr>
              <p:cNvGrpSpPr>
                <a:grpSpLocks/>
              </p:cNvGrpSpPr>
              <p:nvPr/>
            </p:nvGrpSpPr>
            <p:grpSpPr bwMode="auto">
              <a:xfrm>
                <a:off x="1599" y="2820"/>
                <a:ext cx="1882" cy="518"/>
                <a:chOff x="1599" y="2820"/>
                <a:chExt cx="1882" cy="518"/>
              </a:xfrm>
            </p:grpSpPr>
            <p:sp>
              <p:nvSpPr>
                <p:cNvPr id="74789" name="Rectangle 43">
                  <a:extLst>
                    <a:ext uri="{FF2B5EF4-FFF2-40B4-BE49-F238E27FC236}">
                      <a16:creationId xmlns:a16="http://schemas.microsoft.com/office/drawing/2014/main" id="{8C259731-3B4E-EDB0-7D40-FEBFF349D1F9}"/>
                    </a:ext>
                  </a:extLst>
                </p:cNvPr>
                <p:cNvSpPr>
                  <a:spLocks noChangeArrowheads="1"/>
                </p:cNvSpPr>
                <p:nvPr/>
              </p:nvSpPr>
              <p:spPr bwMode="auto">
                <a:xfrm>
                  <a:off x="1642" y="2820"/>
                  <a:ext cx="179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12a. lalok rarok nok izok hihok mok .</a:t>
                  </a:r>
                </a:p>
                <a:p>
                  <a:endParaRPr lang="en-US" altLang="it-IT">
                    <a:cs typeface="Times New Roman" panose="02020603050405020304" pitchFamily="18" charset="0"/>
                  </a:endParaRPr>
                </a:p>
                <a:p>
                  <a:r>
                    <a:rPr lang="en-US" altLang="it-IT">
                      <a:cs typeface="Times New Roman" panose="02020603050405020304" pitchFamily="18" charset="0"/>
                    </a:rPr>
                    <a:t>12b. wat nnat forat arrat vat gat .</a:t>
                  </a:r>
                </a:p>
                <a:p>
                  <a:endParaRPr lang="en-US" altLang="it-IT" sz="3200"/>
                </a:p>
              </p:txBody>
            </p:sp>
            <p:sp>
              <p:nvSpPr>
                <p:cNvPr id="74790" name="Rectangle 44">
                  <a:extLst>
                    <a:ext uri="{FF2B5EF4-FFF2-40B4-BE49-F238E27FC236}">
                      <a16:creationId xmlns:a16="http://schemas.microsoft.com/office/drawing/2014/main" id="{4515F9E2-CA3E-0508-30D2-3BE9144C8F95}"/>
                    </a:ext>
                  </a:extLst>
                </p:cNvPr>
                <p:cNvSpPr>
                  <a:spLocks noChangeArrowheads="1"/>
                </p:cNvSpPr>
                <p:nvPr/>
              </p:nvSpPr>
              <p:spPr bwMode="auto">
                <a:xfrm>
                  <a:off x="1599" y="2820"/>
                  <a:ext cx="1882"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sp>
          <p:nvSpPr>
            <p:cNvPr id="74776" name="Rectangle 45">
              <a:extLst>
                <a:ext uri="{FF2B5EF4-FFF2-40B4-BE49-F238E27FC236}">
                  <a16:creationId xmlns:a16="http://schemas.microsoft.com/office/drawing/2014/main" id="{6862CEBF-85F6-E5F3-A6C4-690815B44984}"/>
                </a:ext>
              </a:extLst>
            </p:cNvPr>
            <p:cNvSpPr>
              <a:spLocks noChangeArrowheads="1"/>
            </p:cNvSpPr>
            <p:nvPr/>
          </p:nvSpPr>
          <p:spPr bwMode="auto">
            <a:xfrm>
              <a:off x="-3" y="-3"/>
              <a:ext cx="3487" cy="3344"/>
            </a:xfrm>
            <a:prstGeom prst="rect">
              <a:avLst/>
            </a:prstGeom>
            <a:noFill/>
            <a:ln w="952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sp>
        <p:nvSpPr>
          <p:cNvPr id="74760" name="Text Box 46">
            <a:extLst>
              <a:ext uri="{FF2B5EF4-FFF2-40B4-BE49-F238E27FC236}">
                <a16:creationId xmlns:a16="http://schemas.microsoft.com/office/drawing/2014/main" id="{DD9ED8C7-DEFA-C63A-DBA6-1BDD067C11DD}"/>
              </a:ext>
            </a:extLst>
          </p:cNvPr>
          <p:cNvSpPr txBox="1">
            <a:spLocks noChangeArrowheads="1"/>
          </p:cNvSpPr>
          <p:nvPr/>
        </p:nvSpPr>
        <p:spPr bwMode="auto">
          <a:xfrm>
            <a:off x="0" y="838200"/>
            <a:ext cx="8648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r>
              <a:rPr lang="en-US" altLang="it-IT" sz="1800">
                <a:solidFill>
                  <a:schemeClr val="tx2"/>
                </a:solidFill>
                <a:latin typeface="Arial" panose="020B0604020202020204" pitchFamily="34" charset="0"/>
              </a:rPr>
              <a:t>Your assignment, translate this to Arcturan:    </a:t>
            </a:r>
            <a:r>
              <a:rPr lang="en-US" altLang="it-IT" b="1">
                <a:solidFill>
                  <a:schemeClr val="tx2"/>
                </a:solidFill>
              </a:rPr>
              <a:t>farok</a:t>
            </a:r>
            <a:r>
              <a:rPr lang="en-US" altLang="it-IT">
                <a:solidFill>
                  <a:schemeClr val="tx2"/>
                </a:solidFill>
              </a:rPr>
              <a:t> crrrok </a:t>
            </a:r>
            <a:r>
              <a:rPr lang="en-US" altLang="it-IT" b="1">
                <a:solidFill>
                  <a:schemeClr val="tx2"/>
                </a:solidFill>
              </a:rPr>
              <a:t>hihok</a:t>
            </a:r>
            <a:r>
              <a:rPr lang="en-US" altLang="it-IT">
                <a:solidFill>
                  <a:schemeClr val="tx2"/>
                </a:solidFill>
              </a:rPr>
              <a:t> </a:t>
            </a:r>
            <a:r>
              <a:rPr lang="en-US" altLang="it-IT" b="1">
                <a:solidFill>
                  <a:schemeClr val="tx2"/>
                </a:solidFill>
              </a:rPr>
              <a:t>yorok</a:t>
            </a:r>
            <a:r>
              <a:rPr lang="en-US" altLang="it-IT">
                <a:solidFill>
                  <a:schemeClr val="tx2"/>
                </a:solidFill>
              </a:rPr>
              <a:t> clok kantok ok-yurp</a:t>
            </a:r>
          </a:p>
        </p:txBody>
      </p:sp>
      <p:sp>
        <p:nvSpPr>
          <p:cNvPr id="74761" name="Line 47">
            <a:extLst>
              <a:ext uri="{FF2B5EF4-FFF2-40B4-BE49-F238E27FC236}">
                <a16:creationId xmlns:a16="http://schemas.microsoft.com/office/drawing/2014/main" id="{574CE3B2-D288-846D-8B87-825927779ECF}"/>
              </a:ext>
            </a:extLst>
          </p:cNvPr>
          <p:cNvSpPr>
            <a:spLocks noChangeShapeType="1"/>
          </p:cNvSpPr>
          <p:nvPr/>
        </p:nvSpPr>
        <p:spPr bwMode="auto">
          <a:xfrm flipH="1">
            <a:off x="1447800" y="5181600"/>
            <a:ext cx="1524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74762" name="Line 48">
            <a:extLst>
              <a:ext uri="{FF2B5EF4-FFF2-40B4-BE49-F238E27FC236}">
                <a16:creationId xmlns:a16="http://schemas.microsoft.com/office/drawing/2014/main" id="{442C12E2-E210-CABC-41FC-EAA8CF45EF3C}"/>
              </a:ext>
            </a:extLst>
          </p:cNvPr>
          <p:cNvSpPr>
            <a:spLocks noChangeShapeType="1"/>
          </p:cNvSpPr>
          <p:nvPr/>
        </p:nvSpPr>
        <p:spPr bwMode="auto">
          <a:xfrm flipH="1">
            <a:off x="5257800" y="1828800"/>
            <a:ext cx="762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74763" name="Line 49">
            <a:extLst>
              <a:ext uri="{FF2B5EF4-FFF2-40B4-BE49-F238E27FC236}">
                <a16:creationId xmlns:a16="http://schemas.microsoft.com/office/drawing/2014/main" id="{817E59D9-A251-3022-3EBF-0169D42A2EC1}"/>
              </a:ext>
            </a:extLst>
          </p:cNvPr>
          <p:cNvSpPr>
            <a:spLocks noChangeShapeType="1"/>
          </p:cNvSpPr>
          <p:nvPr/>
        </p:nvSpPr>
        <p:spPr bwMode="auto">
          <a:xfrm flipH="1">
            <a:off x="1752600" y="3657600"/>
            <a:ext cx="6096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74764" name="Line 50">
            <a:extLst>
              <a:ext uri="{FF2B5EF4-FFF2-40B4-BE49-F238E27FC236}">
                <a16:creationId xmlns:a16="http://schemas.microsoft.com/office/drawing/2014/main" id="{2DEFFA14-18CE-B3AD-7384-BEA76E23C404}"/>
              </a:ext>
            </a:extLst>
          </p:cNvPr>
          <p:cNvSpPr>
            <a:spLocks noChangeShapeType="1"/>
          </p:cNvSpPr>
          <p:nvPr/>
        </p:nvSpPr>
        <p:spPr bwMode="auto">
          <a:xfrm flipH="1">
            <a:off x="5715000" y="5181600"/>
            <a:ext cx="6096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74765" name="Line 51">
            <a:extLst>
              <a:ext uri="{FF2B5EF4-FFF2-40B4-BE49-F238E27FC236}">
                <a16:creationId xmlns:a16="http://schemas.microsoft.com/office/drawing/2014/main" id="{2E65666A-7D17-FCE7-782A-C602CCCB9135}"/>
              </a:ext>
            </a:extLst>
          </p:cNvPr>
          <p:cNvSpPr>
            <a:spLocks noChangeShapeType="1"/>
          </p:cNvSpPr>
          <p:nvPr/>
        </p:nvSpPr>
        <p:spPr bwMode="auto">
          <a:xfrm flipH="1">
            <a:off x="6172200" y="5943600"/>
            <a:ext cx="5334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74766" name="Line 52">
            <a:extLst>
              <a:ext uri="{FF2B5EF4-FFF2-40B4-BE49-F238E27FC236}">
                <a16:creationId xmlns:a16="http://schemas.microsoft.com/office/drawing/2014/main" id="{F9E9148E-4466-F59C-8AFB-573ED69BE955}"/>
              </a:ext>
            </a:extLst>
          </p:cNvPr>
          <p:cNvSpPr>
            <a:spLocks noChangeShapeType="1"/>
          </p:cNvSpPr>
          <p:nvPr/>
        </p:nvSpPr>
        <p:spPr bwMode="auto">
          <a:xfrm flipH="1">
            <a:off x="4953000" y="4419600"/>
            <a:ext cx="2362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74767" name="Line 53">
            <a:extLst>
              <a:ext uri="{FF2B5EF4-FFF2-40B4-BE49-F238E27FC236}">
                <a16:creationId xmlns:a16="http://schemas.microsoft.com/office/drawing/2014/main" id="{274D36B1-D197-D799-F6B4-CDE8BC027C9B}"/>
              </a:ext>
            </a:extLst>
          </p:cNvPr>
          <p:cNvSpPr>
            <a:spLocks noChangeShapeType="1"/>
          </p:cNvSpPr>
          <p:nvPr/>
        </p:nvSpPr>
        <p:spPr bwMode="auto">
          <a:xfrm flipH="1">
            <a:off x="5410200" y="4419600"/>
            <a:ext cx="1905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74768" name="Line 54">
            <a:extLst>
              <a:ext uri="{FF2B5EF4-FFF2-40B4-BE49-F238E27FC236}">
                <a16:creationId xmlns:a16="http://schemas.microsoft.com/office/drawing/2014/main" id="{C34A8C1F-52AD-A1AE-B86D-69835FA9DD10}"/>
              </a:ext>
            </a:extLst>
          </p:cNvPr>
          <p:cNvSpPr>
            <a:spLocks noChangeShapeType="1"/>
          </p:cNvSpPr>
          <p:nvPr/>
        </p:nvSpPr>
        <p:spPr bwMode="auto">
          <a:xfrm flipH="1">
            <a:off x="5715000" y="4419600"/>
            <a:ext cx="1600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74769" name="Line 55">
            <a:extLst>
              <a:ext uri="{FF2B5EF4-FFF2-40B4-BE49-F238E27FC236}">
                <a16:creationId xmlns:a16="http://schemas.microsoft.com/office/drawing/2014/main" id="{1D9AEE12-8709-90EA-3543-955E3FAA9F19}"/>
              </a:ext>
            </a:extLst>
          </p:cNvPr>
          <p:cNvSpPr>
            <a:spLocks noChangeShapeType="1"/>
          </p:cNvSpPr>
          <p:nvPr/>
        </p:nvSpPr>
        <p:spPr bwMode="auto">
          <a:xfrm flipH="1">
            <a:off x="6019800" y="4419600"/>
            <a:ext cx="1524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74770" name="Line 56">
            <a:extLst>
              <a:ext uri="{FF2B5EF4-FFF2-40B4-BE49-F238E27FC236}">
                <a16:creationId xmlns:a16="http://schemas.microsoft.com/office/drawing/2014/main" id="{6269EAE5-6E02-F2E5-6704-88201E921437}"/>
              </a:ext>
            </a:extLst>
          </p:cNvPr>
          <p:cNvSpPr>
            <a:spLocks noChangeShapeType="1"/>
          </p:cNvSpPr>
          <p:nvPr/>
        </p:nvSpPr>
        <p:spPr bwMode="auto">
          <a:xfrm flipH="1">
            <a:off x="6324600" y="4419600"/>
            <a:ext cx="9906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74771" name="Line 57">
            <a:extLst>
              <a:ext uri="{FF2B5EF4-FFF2-40B4-BE49-F238E27FC236}">
                <a16:creationId xmlns:a16="http://schemas.microsoft.com/office/drawing/2014/main" id="{291BE503-58BF-9075-7E40-CC2AA6DCD072}"/>
              </a:ext>
            </a:extLst>
          </p:cNvPr>
          <p:cNvSpPr>
            <a:spLocks noChangeShapeType="1"/>
          </p:cNvSpPr>
          <p:nvPr/>
        </p:nvSpPr>
        <p:spPr bwMode="auto">
          <a:xfrm flipH="1">
            <a:off x="6629400" y="4419600"/>
            <a:ext cx="685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74772" name="Text Box 58">
            <a:extLst>
              <a:ext uri="{FF2B5EF4-FFF2-40B4-BE49-F238E27FC236}">
                <a16:creationId xmlns:a16="http://schemas.microsoft.com/office/drawing/2014/main" id="{1D34DD73-5BB0-EDBC-A86E-83FD7950CCD3}"/>
              </a:ext>
            </a:extLst>
          </p:cNvPr>
          <p:cNvSpPr txBox="1">
            <a:spLocks noChangeArrowheads="1"/>
          </p:cNvSpPr>
          <p:nvPr/>
        </p:nvSpPr>
        <p:spPr bwMode="auto">
          <a:xfrm>
            <a:off x="7543800" y="4343400"/>
            <a:ext cx="565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r>
              <a:rPr lang="en-US" altLang="it-IT" sz="1800">
                <a:latin typeface="Arial" panose="020B0604020202020204" pitchFamily="34" charset="0"/>
              </a:rPr>
              <a:t>???</a:t>
            </a:r>
          </a:p>
        </p:txBody>
      </p:sp>
      <p:sp>
        <p:nvSpPr>
          <p:cNvPr id="74773" name="Line 59">
            <a:extLst>
              <a:ext uri="{FF2B5EF4-FFF2-40B4-BE49-F238E27FC236}">
                <a16:creationId xmlns:a16="http://schemas.microsoft.com/office/drawing/2014/main" id="{8BFD9C58-635B-8408-7D90-2A3F735D537E}"/>
              </a:ext>
            </a:extLst>
          </p:cNvPr>
          <p:cNvSpPr>
            <a:spLocks noChangeShapeType="1"/>
          </p:cNvSpPr>
          <p:nvPr/>
        </p:nvSpPr>
        <p:spPr bwMode="auto">
          <a:xfrm flipH="1">
            <a:off x="6248400" y="5181600"/>
            <a:ext cx="6096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74774" name="Rectangle 49">
            <a:extLst>
              <a:ext uri="{FF2B5EF4-FFF2-40B4-BE49-F238E27FC236}">
                <a16:creationId xmlns:a16="http://schemas.microsoft.com/office/drawing/2014/main" id="{5CE1BBCF-B063-43A3-61FA-07FED620C284}"/>
              </a:ext>
            </a:extLst>
          </p:cNvPr>
          <p:cNvSpPr>
            <a:spLocks noChangeArrowheads="1"/>
          </p:cNvSpPr>
          <p:nvPr/>
        </p:nvSpPr>
        <p:spPr bwMode="auto">
          <a:xfrm>
            <a:off x="7062788" y="6521450"/>
            <a:ext cx="20812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r>
              <a:rPr lang="en-US" altLang="it-IT">
                <a:latin typeface="Tw Cen MT" panose="020B0602020104020603" pitchFamily="34" charset="77"/>
              </a:rPr>
              <a:t>Slide from Kevin Knight</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7C2B23EC-1297-1AD5-A816-94B1B97442B1}"/>
              </a:ext>
            </a:extLst>
          </p:cNvPr>
          <p:cNvSpPr>
            <a:spLocks noChangeArrowheads="1"/>
          </p:cNvSpPr>
          <p:nvPr/>
        </p:nvSpPr>
        <p:spPr bwMode="auto">
          <a:xfrm>
            <a:off x="5791200" y="838200"/>
            <a:ext cx="1066800" cy="381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sp>
        <p:nvSpPr>
          <p:cNvPr id="75779" name="Rectangle 3">
            <a:extLst>
              <a:ext uri="{FF2B5EF4-FFF2-40B4-BE49-F238E27FC236}">
                <a16:creationId xmlns:a16="http://schemas.microsoft.com/office/drawing/2014/main" id="{FADF8DD8-3AEA-3EFF-EF01-F83519C68C47}"/>
              </a:ext>
            </a:extLst>
          </p:cNvPr>
          <p:cNvSpPr>
            <a:spLocks noChangeArrowheads="1"/>
          </p:cNvSpPr>
          <p:nvPr/>
        </p:nvSpPr>
        <p:spPr bwMode="auto">
          <a:xfrm>
            <a:off x="4648200" y="838200"/>
            <a:ext cx="568325" cy="381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sp>
        <p:nvSpPr>
          <p:cNvPr id="75780" name="Rectangle 4">
            <a:extLst>
              <a:ext uri="{FF2B5EF4-FFF2-40B4-BE49-F238E27FC236}">
                <a16:creationId xmlns:a16="http://schemas.microsoft.com/office/drawing/2014/main" id="{E6753045-6322-586C-1142-5BD127B6F29D}"/>
              </a:ext>
            </a:extLst>
          </p:cNvPr>
          <p:cNvSpPr>
            <a:spLocks noChangeArrowheads="1"/>
          </p:cNvSpPr>
          <p:nvPr/>
        </p:nvSpPr>
        <p:spPr bwMode="auto">
          <a:xfrm>
            <a:off x="6858000" y="838200"/>
            <a:ext cx="458788" cy="3810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sp>
        <p:nvSpPr>
          <p:cNvPr id="75781" name="Rectangle 5">
            <a:extLst>
              <a:ext uri="{FF2B5EF4-FFF2-40B4-BE49-F238E27FC236}">
                <a16:creationId xmlns:a16="http://schemas.microsoft.com/office/drawing/2014/main" id="{BE79EE84-3E2F-14EA-75EB-4EB7A5B902CB}"/>
              </a:ext>
            </a:extLst>
          </p:cNvPr>
          <p:cNvSpPr>
            <a:spLocks noChangeArrowheads="1"/>
          </p:cNvSpPr>
          <p:nvPr/>
        </p:nvSpPr>
        <p:spPr bwMode="auto">
          <a:xfrm>
            <a:off x="4724400" y="4114800"/>
            <a:ext cx="2362200" cy="3810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sp>
        <p:nvSpPr>
          <p:cNvPr id="79878" name="Rectangle 6">
            <a:extLst>
              <a:ext uri="{FF2B5EF4-FFF2-40B4-BE49-F238E27FC236}">
                <a16:creationId xmlns:a16="http://schemas.microsoft.com/office/drawing/2014/main" id="{81CC2763-A741-C627-D77A-5A2429ED13CF}"/>
              </a:ext>
            </a:extLst>
          </p:cNvPr>
          <p:cNvSpPr>
            <a:spLocks noGrp="1" noChangeArrowheads="1"/>
          </p:cNvSpPr>
          <p:nvPr>
            <p:ph type="title"/>
          </p:nvPr>
        </p:nvSpPr>
        <p:spPr>
          <a:xfrm>
            <a:off x="228600" y="138113"/>
            <a:ext cx="8458200" cy="838200"/>
          </a:xfrm>
        </p:spPr>
        <p:txBody>
          <a:bodyPr/>
          <a:lstStyle/>
          <a:p>
            <a:pPr>
              <a:defRPr/>
            </a:pPr>
            <a:r>
              <a:rPr lang="en-US" sz="2800">
                <a:ea typeface="ＭＳ Ｐゴシック" charset="-128"/>
                <a:cs typeface="ＭＳ Ｐゴシック" charset="-128"/>
              </a:rPr>
              <a:t>Centauri/Arcturan [Knight, 1997]</a:t>
            </a:r>
            <a:endParaRPr lang="en-US">
              <a:ea typeface="ＭＳ Ｐゴシック" charset="-128"/>
              <a:cs typeface="ＭＳ Ｐゴシック" charset="-128"/>
            </a:endParaRPr>
          </a:p>
        </p:txBody>
      </p:sp>
      <p:grpSp>
        <p:nvGrpSpPr>
          <p:cNvPr id="75783" name="Group 7">
            <a:extLst>
              <a:ext uri="{FF2B5EF4-FFF2-40B4-BE49-F238E27FC236}">
                <a16:creationId xmlns:a16="http://schemas.microsoft.com/office/drawing/2014/main" id="{CCFFF1EF-E4D2-3EAA-EE6C-5276ABDBBAD0}"/>
              </a:ext>
            </a:extLst>
          </p:cNvPr>
          <p:cNvGrpSpPr>
            <a:grpSpLocks/>
          </p:cNvGrpSpPr>
          <p:nvPr/>
        </p:nvGrpSpPr>
        <p:grpSpPr bwMode="auto">
          <a:xfrm>
            <a:off x="381000" y="1524000"/>
            <a:ext cx="8337550" cy="4873625"/>
            <a:chOff x="-3" y="-3"/>
            <a:chExt cx="3487" cy="3344"/>
          </a:xfrm>
        </p:grpSpPr>
        <p:grpSp>
          <p:nvGrpSpPr>
            <p:cNvPr id="75806" name="Group 8">
              <a:extLst>
                <a:ext uri="{FF2B5EF4-FFF2-40B4-BE49-F238E27FC236}">
                  <a16:creationId xmlns:a16="http://schemas.microsoft.com/office/drawing/2014/main" id="{D9F0A789-7FCA-B49A-A62E-0BB60141E8E3}"/>
                </a:ext>
              </a:extLst>
            </p:cNvPr>
            <p:cNvGrpSpPr>
              <a:grpSpLocks/>
            </p:cNvGrpSpPr>
            <p:nvPr/>
          </p:nvGrpSpPr>
          <p:grpSpPr bwMode="auto">
            <a:xfrm>
              <a:off x="0" y="0"/>
              <a:ext cx="3481" cy="3338"/>
              <a:chOff x="0" y="0"/>
              <a:chExt cx="3481" cy="3338"/>
            </a:xfrm>
          </p:grpSpPr>
          <p:grpSp>
            <p:nvGrpSpPr>
              <p:cNvPr id="75808" name="Group 9">
                <a:extLst>
                  <a:ext uri="{FF2B5EF4-FFF2-40B4-BE49-F238E27FC236}">
                    <a16:creationId xmlns:a16="http://schemas.microsoft.com/office/drawing/2014/main" id="{89372D2B-8039-D1E5-2462-C4F2D3FA393D}"/>
                  </a:ext>
                </a:extLst>
              </p:cNvPr>
              <p:cNvGrpSpPr>
                <a:grpSpLocks/>
              </p:cNvGrpSpPr>
              <p:nvPr/>
            </p:nvGrpSpPr>
            <p:grpSpPr bwMode="auto">
              <a:xfrm>
                <a:off x="0" y="0"/>
                <a:ext cx="1599" cy="633"/>
                <a:chOff x="0" y="0"/>
                <a:chExt cx="1599" cy="633"/>
              </a:xfrm>
            </p:grpSpPr>
            <p:sp>
              <p:nvSpPr>
                <p:cNvPr id="75842" name="Rectangle 10">
                  <a:extLst>
                    <a:ext uri="{FF2B5EF4-FFF2-40B4-BE49-F238E27FC236}">
                      <a16:creationId xmlns:a16="http://schemas.microsoft.com/office/drawing/2014/main" id="{CB851DB8-A067-780A-C8A6-6BB9AD70D2D9}"/>
                    </a:ext>
                  </a:extLst>
                </p:cNvPr>
                <p:cNvSpPr>
                  <a:spLocks noChangeArrowheads="1"/>
                </p:cNvSpPr>
                <p:nvPr/>
              </p:nvSpPr>
              <p:spPr bwMode="auto">
                <a:xfrm>
                  <a:off x="43" y="0"/>
                  <a:ext cx="1513"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1a. ok-voon ororok sprok .</a:t>
                  </a:r>
                </a:p>
                <a:p>
                  <a:endParaRPr lang="en-US" altLang="it-IT">
                    <a:cs typeface="Times New Roman" panose="02020603050405020304" pitchFamily="18" charset="0"/>
                  </a:endParaRPr>
                </a:p>
                <a:p>
                  <a:r>
                    <a:rPr lang="en-US" altLang="it-IT">
                      <a:cs typeface="Times New Roman" panose="02020603050405020304" pitchFamily="18" charset="0"/>
                    </a:rPr>
                    <a:t>1b. at-voon bichat dat .</a:t>
                  </a:r>
                </a:p>
                <a:p>
                  <a:endParaRPr lang="en-US" altLang="it-IT" sz="3200"/>
                </a:p>
              </p:txBody>
            </p:sp>
            <p:sp>
              <p:nvSpPr>
                <p:cNvPr id="75843" name="Rectangle 11">
                  <a:extLst>
                    <a:ext uri="{FF2B5EF4-FFF2-40B4-BE49-F238E27FC236}">
                      <a16:creationId xmlns:a16="http://schemas.microsoft.com/office/drawing/2014/main" id="{5A53319A-0824-6B0C-C58E-7D039DE99B2B}"/>
                    </a:ext>
                  </a:extLst>
                </p:cNvPr>
                <p:cNvSpPr>
                  <a:spLocks noChangeArrowheads="1"/>
                </p:cNvSpPr>
                <p:nvPr/>
              </p:nvSpPr>
              <p:spPr bwMode="auto">
                <a:xfrm>
                  <a:off x="0" y="0"/>
                  <a:ext cx="1599" cy="63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nvGrpSpPr>
              <p:cNvPr id="75809" name="Group 12">
                <a:extLst>
                  <a:ext uri="{FF2B5EF4-FFF2-40B4-BE49-F238E27FC236}">
                    <a16:creationId xmlns:a16="http://schemas.microsoft.com/office/drawing/2014/main" id="{0F872D9F-8F1A-809D-7231-D0DF23CF1350}"/>
                  </a:ext>
                </a:extLst>
              </p:cNvPr>
              <p:cNvGrpSpPr>
                <a:grpSpLocks/>
              </p:cNvGrpSpPr>
              <p:nvPr/>
            </p:nvGrpSpPr>
            <p:grpSpPr bwMode="auto">
              <a:xfrm>
                <a:off x="1599" y="0"/>
                <a:ext cx="1882" cy="633"/>
                <a:chOff x="1599" y="0"/>
                <a:chExt cx="1882" cy="633"/>
              </a:xfrm>
            </p:grpSpPr>
            <p:sp>
              <p:nvSpPr>
                <p:cNvPr id="75840" name="Rectangle 13">
                  <a:extLst>
                    <a:ext uri="{FF2B5EF4-FFF2-40B4-BE49-F238E27FC236}">
                      <a16:creationId xmlns:a16="http://schemas.microsoft.com/office/drawing/2014/main" id="{FD63498C-8C78-CE74-B9C1-DC1136D640FF}"/>
                    </a:ext>
                  </a:extLst>
                </p:cNvPr>
                <p:cNvSpPr>
                  <a:spLocks noChangeArrowheads="1"/>
                </p:cNvSpPr>
                <p:nvPr/>
              </p:nvSpPr>
              <p:spPr bwMode="auto">
                <a:xfrm>
                  <a:off x="1642" y="0"/>
                  <a:ext cx="1796"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7a. lalok farok ororok lalok sprok izok enemok .</a:t>
                  </a:r>
                </a:p>
                <a:p>
                  <a:endParaRPr lang="en-US" altLang="it-IT">
                    <a:cs typeface="Times New Roman" panose="02020603050405020304" pitchFamily="18" charset="0"/>
                  </a:endParaRPr>
                </a:p>
                <a:p>
                  <a:r>
                    <a:rPr lang="en-US" altLang="it-IT">
                      <a:cs typeface="Times New Roman" panose="02020603050405020304" pitchFamily="18" charset="0"/>
                    </a:rPr>
                    <a:t>7b. wat jjat bichat wat dat vat eneat .</a:t>
                  </a:r>
                </a:p>
                <a:p>
                  <a:endParaRPr lang="en-US" altLang="it-IT" sz="3200"/>
                </a:p>
              </p:txBody>
            </p:sp>
            <p:sp>
              <p:nvSpPr>
                <p:cNvPr id="75841" name="Rectangle 14">
                  <a:extLst>
                    <a:ext uri="{FF2B5EF4-FFF2-40B4-BE49-F238E27FC236}">
                      <a16:creationId xmlns:a16="http://schemas.microsoft.com/office/drawing/2014/main" id="{7027F3C4-3D33-53EE-E37C-E492E1C69FE7}"/>
                    </a:ext>
                  </a:extLst>
                </p:cNvPr>
                <p:cNvSpPr>
                  <a:spLocks noChangeArrowheads="1"/>
                </p:cNvSpPr>
                <p:nvPr/>
              </p:nvSpPr>
              <p:spPr bwMode="auto">
                <a:xfrm>
                  <a:off x="1599" y="0"/>
                  <a:ext cx="1882" cy="63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nvGrpSpPr>
              <p:cNvPr id="75810" name="Group 15">
                <a:extLst>
                  <a:ext uri="{FF2B5EF4-FFF2-40B4-BE49-F238E27FC236}">
                    <a16:creationId xmlns:a16="http://schemas.microsoft.com/office/drawing/2014/main" id="{BCE467B7-CE1C-790E-AD9F-EDB67996AE99}"/>
                  </a:ext>
                </a:extLst>
              </p:cNvPr>
              <p:cNvGrpSpPr>
                <a:grpSpLocks/>
              </p:cNvGrpSpPr>
              <p:nvPr/>
            </p:nvGrpSpPr>
            <p:grpSpPr bwMode="auto">
              <a:xfrm>
                <a:off x="0" y="633"/>
                <a:ext cx="1599" cy="633"/>
                <a:chOff x="0" y="633"/>
                <a:chExt cx="1599" cy="633"/>
              </a:xfrm>
            </p:grpSpPr>
            <p:sp>
              <p:nvSpPr>
                <p:cNvPr id="75838" name="Rectangle 16">
                  <a:extLst>
                    <a:ext uri="{FF2B5EF4-FFF2-40B4-BE49-F238E27FC236}">
                      <a16:creationId xmlns:a16="http://schemas.microsoft.com/office/drawing/2014/main" id="{3F1DBC6A-172B-5FF1-7BDC-18BAF5AA4EDB}"/>
                    </a:ext>
                  </a:extLst>
                </p:cNvPr>
                <p:cNvSpPr>
                  <a:spLocks noChangeArrowheads="1"/>
                </p:cNvSpPr>
                <p:nvPr/>
              </p:nvSpPr>
              <p:spPr bwMode="auto">
                <a:xfrm>
                  <a:off x="43" y="633"/>
                  <a:ext cx="1513"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2a. ok-drubel ok-voon anok plok sprok .</a:t>
                  </a:r>
                </a:p>
                <a:p>
                  <a:endParaRPr lang="en-US" altLang="it-IT">
                    <a:cs typeface="Times New Roman" panose="02020603050405020304" pitchFamily="18" charset="0"/>
                  </a:endParaRPr>
                </a:p>
                <a:p>
                  <a:r>
                    <a:rPr lang="en-US" altLang="it-IT">
                      <a:cs typeface="Times New Roman" panose="02020603050405020304" pitchFamily="18" charset="0"/>
                    </a:rPr>
                    <a:t>2b. at-drubel at-voon pippat rrat dat .</a:t>
                  </a:r>
                </a:p>
                <a:p>
                  <a:endParaRPr lang="en-US" altLang="it-IT" sz="3200"/>
                </a:p>
              </p:txBody>
            </p:sp>
            <p:sp>
              <p:nvSpPr>
                <p:cNvPr id="75839" name="Rectangle 17">
                  <a:extLst>
                    <a:ext uri="{FF2B5EF4-FFF2-40B4-BE49-F238E27FC236}">
                      <a16:creationId xmlns:a16="http://schemas.microsoft.com/office/drawing/2014/main" id="{9EF4EDFF-2990-123B-C334-97772F8D576B}"/>
                    </a:ext>
                  </a:extLst>
                </p:cNvPr>
                <p:cNvSpPr>
                  <a:spLocks noChangeArrowheads="1"/>
                </p:cNvSpPr>
                <p:nvPr/>
              </p:nvSpPr>
              <p:spPr bwMode="auto">
                <a:xfrm>
                  <a:off x="0" y="633"/>
                  <a:ext cx="1599" cy="63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nvGrpSpPr>
              <p:cNvPr id="75811" name="Group 18">
                <a:extLst>
                  <a:ext uri="{FF2B5EF4-FFF2-40B4-BE49-F238E27FC236}">
                    <a16:creationId xmlns:a16="http://schemas.microsoft.com/office/drawing/2014/main" id="{4AECA474-769F-4B84-C8EB-162648F3C5E9}"/>
                  </a:ext>
                </a:extLst>
              </p:cNvPr>
              <p:cNvGrpSpPr>
                <a:grpSpLocks/>
              </p:cNvGrpSpPr>
              <p:nvPr/>
            </p:nvGrpSpPr>
            <p:grpSpPr bwMode="auto">
              <a:xfrm>
                <a:off x="1599" y="633"/>
                <a:ext cx="1882" cy="633"/>
                <a:chOff x="1599" y="633"/>
                <a:chExt cx="1882" cy="633"/>
              </a:xfrm>
            </p:grpSpPr>
            <p:sp>
              <p:nvSpPr>
                <p:cNvPr id="75836" name="Rectangle 19">
                  <a:extLst>
                    <a:ext uri="{FF2B5EF4-FFF2-40B4-BE49-F238E27FC236}">
                      <a16:creationId xmlns:a16="http://schemas.microsoft.com/office/drawing/2014/main" id="{77E5A4CC-4182-1F32-59F6-58DEE0AD0CAB}"/>
                    </a:ext>
                  </a:extLst>
                </p:cNvPr>
                <p:cNvSpPr>
                  <a:spLocks noChangeArrowheads="1"/>
                </p:cNvSpPr>
                <p:nvPr/>
              </p:nvSpPr>
              <p:spPr bwMode="auto">
                <a:xfrm>
                  <a:off x="1642" y="633"/>
                  <a:ext cx="1796"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8a. lalok brok anok plok nok .</a:t>
                  </a:r>
                </a:p>
                <a:p>
                  <a:endParaRPr lang="en-US" altLang="it-IT">
                    <a:cs typeface="Times New Roman" panose="02020603050405020304" pitchFamily="18" charset="0"/>
                  </a:endParaRPr>
                </a:p>
                <a:p>
                  <a:r>
                    <a:rPr lang="en-US" altLang="it-IT">
                      <a:cs typeface="Times New Roman" panose="02020603050405020304" pitchFamily="18" charset="0"/>
                    </a:rPr>
                    <a:t>8b. iat lat pippat rrat nnat .</a:t>
                  </a:r>
                </a:p>
                <a:p>
                  <a:endParaRPr lang="en-US" altLang="it-IT" sz="3200"/>
                </a:p>
              </p:txBody>
            </p:sp>
            <p:sp>
              <p:nvSpPr>
                <p:cNvPr id="75837" name="Rectangle 20">
                  <a:extLst>
                    <a:ext uri="{FF2B5EF4-FFF2-40B4-BE49-F238E27FC236}">
                      <a16:creationId xmlns:a16="http://schemas.microsoft.com/office/drawing/2014/main" id="{83E88F99-47ED-0809-88A4-96BFAE6A0818}"/>
                    </a:ext>
                  </a:extLst>
                </p:cNvPr>
                <p:cNvSpPr>
                  <a:spLocks noChangeArrowheads="1"/>
                </p:cNvSpPr>
                <p:nvPr/>
              </p:nvSpPr>
              <p:spPr bwMode="auto">
                <a:xfrm>
                  <a:off x="1599" y="633"/>
                  <a:ext cx="1882" cy="63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nvGrpSpPr>
              <p:cNvPr id="75812" name="Group 21">
                <a:extLst>
                  <a:ext uri="{FF2B5EF4-FFF2-40B4-BE49-F238E27FC236}">
                    <a16:creationId xmlns:a16="http://schemas.microsoft.com/office/drawing/2014/main" id="{72849B27-4300-5E7F-6A7F-C3F1A50C06AE}"/>
                  </a:ext>
                </a:extLst>
              </p:cNvPr>
              <p:cNvGrpSpPr>
                <a:grpSpLocks/>
              </p:cNvGrpSpPr>
              <p:nvPr/>
            </p:nvGrpSpPr>
            <p:grpSpPr bwMode="auto">
              <a:xfrm>
                <a:off x="0" y="1266"/>
                <a:ext cx="1599" cy="518"/>
                <a:chOff x="0" y="1266"/>
                <a:chExt cx="1599" cy="518"/>
              </a:xfrm>
            </p:grpSpPr>
            <p:sp>
              <p:nvSpPr>
                <p:cNvPr id="75834" name="Rectangle 22">
                  <a:extLst>
                    <a:ext uri="{FF2B5EF4-FFF2-40B4-BE49-F238E27FC236}">
                      <a16:creationId xmlns:a16="http://schemas.microsoft.com/office/drawing/2014/main" id="{486EE622-18F7-0104-80EC-2312E75F0B27}"/>
                    </a:ext>
                  </a:extLst>
                </p:cNvPr>
                <p:cNvSpPr>
                  <a:spLocks noChangeArrowheads="1"/>
                </p:cNvSpPr>
                <p:nvPr/>
              </p:nvSpPr>
              <p:spPr bwMode="auto">
                <a:xfrm>
                  <a:off x="43" y="1266"/>
                  <a:ext cx="151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3a. erok sprok izok hihok ghirok .</a:t>
                  </a:r>
                </a:p>
                <a:p>
                  <a:endParaRPr lang="en-US" altLang="it-IT">
                    <a:cs typeface="Times New Roman" panose="02020603050405020304" pitchFamily="18" charset="0"/>
                  </a:endParaRPr>
                </a:p>
                <a:p>
                  <a:r>
                    <a:rPr lang="en-US" altLang="it-IT">
                      <a:cs typeface="Times New Roman" panose="02020603050405020304" pitchFamily="18" charset="0"/>
                    </a:rPr>
                    <a:t>3b. totat dat arrat vat hilat .</a:t>
                  </a:r>
                </a:p>
                <a:p>
                  <a:endParaRPr lang="en-US" altLang="it-IT" sz="3200"/>
                </a:p>
              </p:txBody>
            </p:sp>
            <p:sp>
              <p:nvSpPr>
                <p:cNvPr id="75835" name="Rectangle 23">
                  <a:extLst>
                    <a:ext uri="{FF2B5EF4-FFF2-40B4-BE49-F238E27FC236}">
                      <a16:creationId xmlns:a16="http://schemas.microsoft.com/office/drawing/2014/main" id="{E1CB97F7-0024-90F2-2A9B-D71B7D0E2CB0}"/>
                    </a:ext>
                  </a:extLst>
                </p:cNvPr>
                <p:cNvSpPr>
                  <a:spLocks noChangeArrowheads="1"/>
                </p:cNvSpPr>
                <p:nvPr/>
              </p:nvSpPr>
              <p:spPr bwMode="auto">
                <a:xfrm>
                  <a:off x="0" y="1266"/>
                  <a:ext cx="1599"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nvGrpSpPr>
              <p:cNvPr id="75813" name="Group 24">
                <a:extLst>
                  <a:ext uri="{FF2B5EF4-FFF2-40B4-BE49-F238E27FC236}">
                    <a16:creationId xmlns:a16="http://schemas.microsoft.com/office/drawing/2014/main" id="{03A73AF0-DB67-BF4D-F17F-1C7CCECD5365}"/>
                  </a:ext>
                </a:extLst>
              </p:cNvPr>
              <p:cNvGrpSpPr>
                <a:grpSpLocks/>
              </p:cNvGrpSpPr>
              <p:nvPr/>
            </p:nvGrpSpPr>
            <p:grpSpPr bwMode="auto">
              <a:xfrm>
                <a:off x="1599" y="1266"/>
                <a:ext cx="1882" cy="518"/>
                <a:chOff x="1599" y="1266"/>
                <a:chExt cx="1882" cy="518"/>
              </a:xfrm>
            </p:grpSpPr>
            <p:sp>
              <p:nvSpPr>
                <p:cNvPr id="75832" name="Rectangle 25">
                  <a:extLst>
                    <a:ext uri="{FF2B5EF4-FFF2-40B4-BE49-F238E27FC236}">
                      <a16:creationId xmlns:a16="http://schemas.microsoft.com/office/drawing/2014/main" id="{C77C348B-7707-85F8-0578-DBED829FA86F}"/>
                    </a:ext>
                  </a:extLst>
                </p:cNvPr>
                <p:cNvSpPr>
                  <a:spLocks noChangeArrowheads="1"/>
                </p:cNvSpPr>
                <p:nvPr/>
              </p:nvSpPr>
              <p:spPr bwMode="auto">
                <a:xfrm>
                  <a:off x="1642" y="1266"/>
                  <a:ext cx="179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9a. wiwok nok izok kantok ok-yurp .</a:t>
                  </a:r>
                </a:p>
                <a:p>
                  <a:endParaRPr lang="en-US" altLang="it-IT">
                    <a:cs typeface="Times New Roman" panose="02020603050405020304" pitchFamily="18" charset="0"/>
                  </a:endParaRPr>
                </a:p>
                <a:p>
                  <a:r>
                    <a:rPr lang="en-US" altLang="it-IT">
                      <a:cs typeface="Times New Roman" panose="02020603050405020304" pitchFamily="18" charset="0"/>
                    </a:rPr>
                    <a:t>9b. totat nnat quat oloat at-yurp .</a:t>
                  </a:r>
                </a:p>
                <a:p>
                  <a:endParaRPr lang="en-US" altLang="it-IT" sz="3200"/>
                </a:p>
              </p:txBody>
            </p:sp>
            <p:sp>
              <p:nvSpPr>
                <p:cNvPr id="75833" name="Rectangle 26">
                  <a:extLst>
                    <a:ext uri="{FF2B5EF4-FFF2-40B4-BE49-F238E27FC236}">
                      <a16:creationId xmlns:a16="http://schemas.microsoft.com/office/drawing/2014/main" id="{A7091995-F792-9579-7DE3-6D34FEC144F4}"/>
                    </a:ext>
                  </a:extLst>
                </p:cNvPr>
                <p:cNvSpPr>
                  <a:spLocks noChangeArrowheads="1"/>
                </p:cNvSpPr>
                <p:nvPr/>
              </p:nvSpPr>
              <p:spPr bwMode="auto">
                <a:xfrm>
                  <a:off x="1599" y="1266"/>
                  <a:ext cx="1882"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nvGrpSpPr>
              <p:cNvPr id="75814" name="Group 27">
                <a:extLst>
                  <a:ext uri="{FF2B5EF4-FFF2-40B4-BE49-F238E27FC236}">
                    <a16:creationId xmlns:a16="http://schemas.microsoft.com/office/drawing/2014/main" id="{CA1B2831-D97D-F282-160D-D818F0BA25E0}"/>
                  </a:ext>
                </a:extLst>
              </p:cNvPr>
              <p:cNvGrpSpPr>
                <a:grpSpLocks/>
              </p:cNvGrpSpPr>
              <p:nvPr/>
            </p:nvGrpSpPr>
            <p:grpSpPr bwMode="auto">
              <a:xfrm>
                <a:off x="0" y="1784"/>
                <a:ext cx="1599" cy="518"/>
                <a:chOff x="0" y="1784"/>
                <a:chExt cx="1599" cy="518"/>
              </a:xfrm>
            </p:grpSpPr>
            <p:sp>
              <p:nvSpPr>
                <p:cNvPr id="75830" name="Rectangle 28">
                  <a:extLst>
                    <a:ext uri="{FF2B5EF4-FFF2-40B4-BE49-F238E27FC236}">
                      <a16:creationId xmlns:a16="http://schemas.microsoft.com/office/drawing/2014/main" id="{98368E60-5999-1369-FBD9-EB0D8FE63C67}"/>
                    </a:ext>
                  </a:extLst>
                </p:cNvPr>
                <p:cNvSpPr>
                  <a:spLocks noChangeArrowheads="1"/>
                </p:cNvSpPr>
                <p:nvPr/>
              </p:nvSpPr>
              <p:spPr bwMode="auto">
                <a:xfrm>
                  <a:off x="43" y="1784"/>
                  <a:ext cx="151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4a. ok-voon anok drok brok jok .</a:t>
                  </a:r>
                </a:p>
                <a:p>
                  <a:endParaRPr lang="en-US" altLang="it-IT">
                    <a:cs typeface="Times New Roman" panose="02020603050405020304" pitchFamily="18" charset="0"/>
                  </a:endParaRPr>
                </a:p>
                <a:p>
                  <a:r>
                    <a:rPr lang="en-US" altLang="it-IT">
                      <a:cs typeface="Times New Roman" panose="02020603050405020304" pitchFamily="18" charset="0"/>
                    </a:rPr>
                    <a:t>4b. at-voon krat pippat sat lat .</a:t>
                  </a:r>
                </a:p>
                <a:p>
                  <a:endParaRPr lang="en-US" altLang="it-IT">
                    <a:cs typeface="Times New Roman" panose="02020603050405020304" pitchFamily="18" charset="0"/>
                  </a:endParaRPr>
                </a:p>
                <a:p>
                  <a:endParaRPr lang="en-US" altLang="it-IT" sz="3200"/>
                </a:p>
              </p:txBody>
            </p:sp>
            <p:sp>
              <p:nvSpPr>
                <p:cNvPr id="75831" name="Rectangle 29">
                  <a:extLst>
                    <a:ext uri="{FF2B5EF4-FFF2-40B4-BE49-F238E27FC236}">
                      <a16:creationId xmlns:a16="http://schemas.microsoft.com/office/drawing/2014/main" id="{818C2EA6-6551-1A53-5C5C-CCEB774AA2AC}"/>
                    </a:ext>
                  </a:extLst>
                </p:cNvPr>
                <p:cNvSpPr>
                  <a:spLocks noChangeArrowheads="1"/>
                </p:cNvSpPr>
                <p:nvPr/>
              </p:nvSpPr>
              <p:spPr bwMode="auto">
                <a:xfrm>
                  <a:off x="0" y="1784"/>
                  <a:ext cx="1599"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nvGrpSpPr>
              <p:cNvPr id="75815" name="Group 30">
                <a:extLst>
                  <a:ext uri="{FF2B5EF4-FFF2-40B4-BE49-F238E27FC236}">
                    <a16:creationId xmlns:a16="http://schemas.microsoft.com/office/drawing/2014/main" id="{512E3280-18F4-71CF-58A5-3EDF2120FB85}"/>
                  </a:ext>
                </a:extLst>
              </p:cNvPr>
              <p:cNvGrpSpPr>
                <a:grpSpLocks/>
              </p:cNvGrpSpPr>
              <p:nvPr/>
            </p:nvGrpSpPr>
            <p:grpSpPr bwMode="auto">
              <a:xfrm>
                <a:off x="1599" y="1784"/>
                <a:ext cx="1882" cy="518"/>
                <a:chOff x="1599" y="1784"/>
                <a:chExt cx="1882" cy="518"/>
              </a:xfrm>
            </p:grpSpPr>
            <p:sp>
              <p:nvSpPr>
                <p:cNvPr id="75828" name="Rectangle 31">
                  <a:extLst>
                    <a:ext uri="{FF2B5EF4-FFF2-40B4-BE49-F238E27FC236}">
                      <a16:creationId xmlns:a16="http://schemas.microsoft.com/office/drawing/2014/main" id="{7E7D6B50-EBB5-367B-54EC-F456D7B7B400}"/>
                    </a:ext>
                  </a:extLst>
                </p:cNvPr>
                <p:cNvSpPr>
                  <a:spLocks noChangeArrowheads="1"/>
                </p:cNvSpPr>
                <p:nvPr/>
              </p:nvSpPr>
              <p:spPr bwMode="auto">
                <a:xfrm>
                  <a:off x="1642" y="1784"/>
                  <a:ext cx="179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10a. lalok mok nok yorok ghirok clok .</a:t>
                  </a:r>
                </a:p>
                <a:p>
                  <a:endParaRPr lang="en-US" altLang="it-IT">
                    <a:cs typeface="Times New Roman" panose="02020603050405020304" pitchFamily="18" charset="0"/>
                  </a:endParaRPr>
                </a:p>
                <a:p>
                  <a:r>
                    <a:rPr lang="en-US" altLang="it-IT">
                      <a:cs typeface="Times New Roman" panose="02020603050405020304" pitchFamily="18" charset="0"/>
                    </a:rPr>
                    <a:t>10b. wat nnat gat mat bat hilat .</a:t>
                  </a:r>
                </a:p>
                <a:p>
                  <a:endParaRPr lang="en-US" altLang="it-IT" sz="3200"/>
                </a:p>
              </p:txBody>
            </p:sp>
            <p:sp>
              <p:nvSpPr>
                <p:cNvPr id="75829" name="Rectangle 32">
                  <a:extLst>
                    <a:ext uri="{FF2B5EF4-FFF2-40B4-BE49-F238E27FC236}">
                      <a16:creationId xmlns:a16="http://schemas.microsoft.com/office/drawing/2014/main" id="{43C4B3AF-1616-CDA3-44CC-B82853979E6D}"/>
                    </a:ext>
                  </a:extLst>
                </p:cNvPr>
                <p:cNvSpPr>
                  <a:spLocks noChangeArrowheads="1"/>
                </p:cNvSpPr>
                <p:nvPr/>
              </p:nvSpPr>
              <p:spPr bwMode="auto">
                <a:xfrm>
                  <a:off x="1599" y="1784"/>
                  <a:ext cx="1882"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nvGrpSpPr>
              <p:cNvPr id="75816" name="Group 33">
                <a:extLst>
                  <a:ext uri="{FF2B5EF4-FFF2-40B4-BE49-F238E27FC236}">
                    <a16:creationId xmlns:a16="http://schemas.microsoft.com/office/drawing/2014/main" id="{89FD9C36-AF79-B3F2-61EC-BBC40CEB4273}"/>
                  </a:ext>
                </a:extLst>
              </p:cNvPr>
              <p:cNvGrpSpPr>
                <a:grpSpLocks/>
              </p:cNvGrpSpPr>
              <p:nvPr/>
            </p:nvGrpSpPr>
            <p:grpSpPr bwMode="auto">
              <a:xfrm>
                <a:off x="0" y="2302"/>
                <a:ext cx="1599" cy="518"/>
                <a:chOff x="0" y="2302"/>
                <a:chExt cx="1599" cy="518"/>
              </a:xfrm>
            </p:grpSpPr>
            <p:sp>
              <p:nvSpPr>
                <p:cNvPr id="75826" name="Rectangle 34">
                  <a:extLst>
                    <a:ext uri="{FF2B5EF4-FFF2-40B4-BE49-F238E27FC236}">
                      <a16:creationId xmlns:a16="http://schemas.microsoft.com/office/drawing/2014/main" id="{A35DC005-09D1-A525-8EFD-9419118C48C8}"/>
                    </a:ext>
                  </a:extLst>
                </p:cNvPr>
                <p:cNvSpPr>
                  <a:spLocks noChangeArrowheads="1"/>
                </p:cNvSpPr>
                <p:nvPr/>
              </p:nvSpPr>
              <p:spPr bwMode="auto">
                <a:xfrm>
                  <a:off x="43" y="2302"/>
                  <a:ext cx="151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5a. wiwok farok izok stok .</a:t>
                  </a:r>
                </a:p>
                <a:p>
                  <a:endParaRPr lang="en-US" altLang="it-IT">
                    <a:cs typeface="Times New Roman" panose="02020603050405020304" pitchFamily="18" charset="0"/>
                  </a:endParaRPr>
                </a:p>
                <a:p>
                  <a:r>
                    <a:rPr lang="en-US" altLang="it-IT">
                      <a:cs typeface="Times New Roman" panose="02020603050405020304" pitchFamily="18" charset="0"/>
                    </a:rPr>
                    <a:t>5b. totat jjat quat cat .</a:t>
                  </a:r>
                </a:p>
                <a:p>
                  <a:endParaRPr lang="en-US" altLang="it-IT" sz="3200"/>
                </a:p>
              </p:txBody>
            </p:sp>
            <p:sp>
              <p:nvSpPr>
                <p:cNvPr id="75827" name="Rectangle 35">
                  <a:extLst>
                    <a:ext uri="{FF2B5EF4-FFF2-40B4-BE49-F238E27FC236}">
                      <a16:creationId xmlns:a16="http://schemas.microsoft.com/office/drawing/2014/main" id="{DAB9675B-9660-F988-3F24-F21DD8EA5D44}"/>
                    </a:ext>
                  </a:extLst>
                </p:cNvPr>
                <p:cNvSpPr>
                  <a:spLocks noChangeArrowheads="1"/>
                </p:cNvSpPr>
                <p:nvPr/>
              </p:nvSpPr>
              <p:spPr bwMode="auto">
                <a:xfrm>
                  <a:off x="0" y="2302"/>
                  <a:ext cx="1599"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nvGrpSpPr>
              <p:cNvPr id="75817" name="Group 36">
                <a:extLst>
                  <a:ext uri="{FF2B5EF4-FFF2-40B4-BE49-F238E27FC236}">
                    <a16:creationId xmlns:a16="http://schemas.microsoft.com/office/drawing/2014/main" id="{818934FA-61F2-7C81-4E4B-1D7A27D3C118}"/>
                  </a:ext>
                </a:extLst>
              </p:cNvPr>
              <p:cNvGrpSpPr>
                <a:grpSpLocks/>
              </p:cNvGrpSpPr>
              <p:nvPr/>
            </p:nvGrpSpPr>
            <p:grpSpPr bwMode="auto">
              <a:xfrm>
                <a:off x="1599" y="2302"/>
                <a:ext cx="1882" cy="518"/>
                <a:chOff x="1599" y="2302"/>
                <a:chExt cx="1882" cy="518"/>
              </a:xfrm>
            </p:grpSpPr>
            <p:sp>
              <p:nvSpPr>
                <p:cNvPr id="75824" name="Rectangle 37">
                  <a:extLst>
                    <a:ext uri="{FF2B5EF4-FFF2-40B4-BE49-F238E27FC236}">
                      <a16:creationId xmlns:a16="http://schemas.microsoft.com/office/drawing/2014/main" id="{CE1FDDFA-D4B3-F881-D4BB-7F7444DBEB4B}"/>
                    </a:ext>
                  </a:extLst>
                </p:cNvPr>
                <p:cNvSpPr>
                  <a:spLocks noChangeArrowheads="1"/>
                </p:cNvSpPr>
                <p:nvPr/>
              </p:nvSpPr>
              <p:spPr bwMode="auto">
                <a:xfrm>
                  <a:off x="1642" y="2302"/>
                  <a:ext cx="179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11a. lalok nok crrrok hihok yorok zanzanok .</a:t>
                  </a:r>
                </a:p>
                <a:p>
                  <a:endParaRPr lang="en-US" altLang="it-IT">
                    <a:cs typeface="Times New Roman" panose="02020603050405020304" pitchFamily="18" charset="0"/>
                  </a:endParaRPr>
                </a:p>
                <a:p>
                  <a:r>
                    <a:rPr lang="en-US" altLang="it-IT">
                      <a:cs typeface="Times New Roman" panose="02020603050405020304" pitchFamily="18" charset="0"/>
                    </a:rPr>
                    <a:t>11b. wat nnat arrat mat zanzanat .</a:t>
                  </a:r>
                </a:p>
                <a:p>
                  <a:endParaRPr lang="en-US" altLang="it-IT" sz="3200"/>
                </a:p>
              </p:txBody>
            </p:sp>
            <p:sp>
              <p:nvSpPr>
                <p:cNvPr id="75825" name="Rectangle 38">
                  <a:extLst>
                    <a:ext uri="{FF2B5EF4-FFF2-40B4-BE49-F238E27FC236}">
                      <a16:creationId xmlns:a16="http://schemas.microsoft.com/office/drawing/2014/main" id="{48DE88CD-BC7D-DC8C-E638-51CFD2E0846A}"/>
                    </a:ext>
                  </a:extLst>
                </p:cNvPr>
                <p:cNvSpPr>
                  <a:spLocks noChangeArrowheads="1"/>
                </p:cNvSpPr>
                <p:nvPr/>
              </p:nvSpPr>
              <p:spPr bwMode="auto">
                <a:xfrm>
                  <a:off x="1599" y="2302"/>
                  <a:ext cx="1882"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nvGrpSpPr>
              <p:cNvPr id="75818" name="Group 39">
                <a:extLst>
                  <a:ext uri="{FF2B5EF4-FFF2-40B4-BE49-F238E27FC236}">
                    <a16:creationId xmlns:a16="http://schemas.microsoft.com/office/drawing/2014/main" id="{4D173BD7-32B5-A11F-1CDC-F4C38B2FC4A4}"/>
                  </a:ext>
                </a:extLst>
              </p:cNvPr>
              <p:cNvGrpSpPr>
                <a:grpSpLocks/>
              </p:cNvGrpSpPr>
              <p:nvPr/>
            </p:nvGrpSpPr>
            <p:grpSpPr bwMode="auto">
              <a:xfrm>
                <a:off x="0" y="2820"/>
                <a:ext cx="1599" cy="518"/>
                <a:chOff x="0" y="2820"/>
                <a:chExt cx="1599" cy="518"/>
              </a:xfrm>
            </p:grpSpPr>
            <p:sp>
              <p:nvSpPr>
                <p:cNvPr id="75822" name="Rectangle 40">
                  <a:extLst>
                    <a:ext uri="{FF2B5EF4-FFF2-40B4-BE49-F238E27FC236}">
                      <a16:creationId xmlns:a16="http://schemas.microsoft.com/office/drawing/2014/main" id="{27C848A9-3548-D39F-4968-FEFBD6EAAEE1}"/>
                    </a:ext>
                  </a:extLst>
                </p:cNvPr>
                <p:cNvSpPr>
                  <a:spLocks noChangeArrowheads="1"/>
                </p:cNvSpPr>
                <p:nvPr/>
              </p:nvSpPr>
              <p:spPr bwMode="auto">
                <a:xfrm>
                  <a:off x="43" y="2820"/>
                  <a:ext cx="151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6a. lalok sprok izok jok stok .</a:t>
                  </a:r>
                </a:p>
                <a:p>
                  <a:endParaRPr lang="en-US" altLang="it-IT">
                    <a:cs typeface="Times New Roman" panose="02020603050405020304" pitchFamily="18" charset="0"/>
                  </a:endParaRPr>
                </a:p>
                <a:p>
                  <a:r>
                    <a:rPr lang="en-US" altLang="it-IT">
                      <a:cs typeface="Times New Roman" panose="02020603050405020304" pitchFamily="18" charset="0"/>
                    </a:rPr>
                    <a:t>6b. wat dat krat quat cat .</a:t>
                  </a:r>
                </a:p>
                <a:p>
                  <a:endParaRPr lang="en-US" altLang="it-IT" sz="3200"/>
                </a:p>
              </p:txBody>
            </p:sp>
            <p:sp>
              <p:nvSpPr>
                <p:cNvPr id="75823" name="Rectangle 41">
                  <a:extLst>
                    <a:ext uri="{FF2B5EF4-FFF2-40B4-BE49-F238E27FC236}">
                      <a16:creationId xmlns:a16="http://schemas.microsoft.com/office/drawing/2014/main" id="{0AAD19F7-7613-DCF4-483B-0F90FB773652}"/>
                    </a:ext>
                  </a:extLst>
                </p:cNvPr>
                <p:cNvSpPr>
                  <a:spLocks noChangeArrowheads="1"/>
                </p:cNvSpPr>
                <p:nvPr/>
              </p:nvSpPr>
              <p:spPr bwMode="auto">
                <a:xfrm>
                  <a:off x="0" y="2820"/>
                  <a:ext cx="1599"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nvGrpSpPr>
              <p:cNvPr id="75819" name="Group 42">
                <a:extLst>
                  <a:ext uri="{FF2B5EF4-FFF2-40B4-BE49-F238E27FC236}">
                    <a16:creationId xmlns:a16="http://schemas.microsoft.com/office/drawing/2014/main" id="{F16E8C85-7EAC-E119-FBB9-26AA4C0231EB}"/>
                  </a:ext>
                </a:extLst>
              </p:cNvPr>
              <p:cNvGrpSpPr>
                <a:grpSpLocks/>
              </p:cNvGrpSpPr>
              <p:nvPr/>
            </p:nvGrpSpPr>
            <p:grpSpPr bwMode="auto">
              <a:xfrm>
                <a:off x="1599" y="2820"/>
                <a:ext cx="1882" cy="518"/>
                <a:chOff x="1599" y="2820"/>
                <a:chExt cx="1882" cy="518"/>
              </a:xfrm>
            </p:grpSpPr>
            <p:sp>
              <p:nvSpPr>
                <p:cNvPr id="75820" name="Rectangle 43">
                  <a:extLst>
                    <a:ext uri="{FF2B5EF4-FFF2-40B4-BE49-F238E27FC236}">
                      <a16:creationId xmlns:a16="http://schemas.microsoft.com/office/drawing/2014/main" id="{FF7D1CF7-2AA4-A9C4-1078-FDC8601C5E66}"/>
                    </a:ext>
                  </a:extLst>
                </p:cNvPr>
                <p:cNvSpPr>
                  <a:spLocks noChangeArrowheads="1"/>
                </p:cNvSpPr>
                <p:nvPr/>
              </p:nvSpPr>
              <p:spPr bwMode="auto">
                <a:xfrm>
                  <a:off x="1642" y="2820"/>
                  <a:ext cx="179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12a. lalok rarok nok izok hihok mok .</a:t>
                  </a:r>
                </a:p>
                <a:p>
                  <a:endParaRPr lang="en-US" altLang="it-IT">
                    <a:cs typeface="Times New Roman" panose="02020603050405020304" pitchFamily="18" charset="0"/>
                  </a:endParaRPr>
                </a:p>
                <a:p>
                  <a:r>
                    <a:rPr lang="en-US" altLang="it-IT">
                      <a:cs typeface="Times New Roman" panose="02020603050405020304" pitchFamily="18" charset="0"/>
                    </a:rPr>
                    <a:t>12b. wat nnat forat arrat vat gat .</a:t>
                  </a:r>
                </a:p>
                <a:p>
                  <a:endParaRPr lang="en-US" altLang="it-IT" sz="3200"/>
                </a:p>
              </p:txBody>
            </p:sp>
            <p:sp>
              <p:nvSpPr>
                <p:cNvPr id="75821" name="Rectangle 44">
                  <a:extLst>
                    <a:ext uri="{FF2B5EF4-FFF2-40B4-BE49-F238E27FC236}">
                      <a16:creationId xmlns:a16="http://schemas.microsoft.com/office/drawing/2014/main" id="{B1CBA977-FF42-89D2-8DDF-A1B508C03B2B}"/>
                    </a:ext>
                  </a:extLst>
                </p:cNvPr>
                <p:cNvSpPr>
                  <a:spLocks noChangeArrowheads="1"/>
                </p:cNvSpPr>
                <p:nvPr/>
              </p:nvSpPr>
              <p:spPr bwMode="auto">
                <a:xfrm>
                  <a:off x="1599" y="2820"/>
                  <a:ext cx="1882"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sp>
          <p:nvSpPr>
            <p:cNvPr id="75807" name="Rectangle 45">
              <a:extLst>
                <a:ext uri="{FF2B5EF4-FFF2-40B4-BE49-F238E27FC236}">
                  <a16:creationId xmlns:a16="http://schemas.microsoft.com/office/drawing/2014/main" id="{21902DB6-9A91-4F35-708C-21530D51F45D}"/>
                </a:ext>
              </a:extLst>
            </p:cNvPr>
            <p:cNvSpPr>
              <a:spLocks noChangeArrowheads="1"/>
            </p:cNvSpPr>
            <p:nvPr/>
          </p:nvSpPr>
          <p:spPr bwMode="auto">
            <a:xfrm>
              <a:off x="-3" y="-3"/>
              <a:ext cx="3487" cy="3344"/>
            </a:xfrm>
            <a:prstGeom prst="rect">
              <a:avLst/>
            </a:prstGeom>
            <a:noFill/>
            <a:ln w="952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sp>
        <p:nvSpPr>
          <p:cNvPr id="75784" name="Text Box 46">
            <a:extLst>
              <a:ext uri="{FF2B5EF4-FFF2-40B4-BE49-F238E27FC236}">
                <a16:creationId xmlns:a16="http://schemas.microsoft.com/office/drawing/2014/main" id="{9EBD1D9D-4090-A032-8E7C-5F1B434EFE7C}"/>
              </a:ext>
            </a:extLst>
          </p:cNvPr>
          <p:cNvSpPr txBox="1">
            <a:spLocks noChangeArrowheads="1"/>
          </p:cNvSpPr>
          <p:nvPr/>
        </p:nvSpPr>
        <p:spPr bwMode="auto">
          <a:xfrm>
            <a:off x="0" y="838200"/>
            <a:ext cx="8648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r>
              <a:rPr lang="en-US" altLang="it-IT" sz="1800">
                <a:solidFill>
                  <a:schemeClr val="tx2"/>
                </a:solidFill>
                <a:latin typeface="Arial" panose="020B0604020202020204" pitchFamily="34" charset="0"/>
              </a:rPr>
              <a:t>Your assignment, translate this to Arcturan:    </a:t>
            </a:r>
            <a:r>
              <a:rPr lang="en-US" altLang="it-IT" b="1">
                <a:solidFill>
                  <a:schemeClr val="tx2"/>
                </a:solidFill>
              </a:rPr>
              <a:t>farok</a:t>
            </a:r>
            <a:r>
              <a:rPr lang="en-US" altLang="it-IT">
                <a:solidFill>
                  <a:schemeClr val="tx2"/>
                </a:solidFill>
              </a:rPr>
              <a:t> crrrok </a:t>
            </a:r>
            <a:r>
              <a:rPr lang="en-US" altLang="it-IT" b="1">
                <a:solidFill>
                  <a:schemeClr val="tx2"/>
                </a:solidFill>
              </a:rPr>
              <a:t>hihok yorok</a:t>
            </a:r>
            <a:r>
              <a:rPr lang="en-US" altLang="it-IT">
                <a:solidFill>
                  <a:schemeClr val="tx2"/>
                </a:solidFill>
              </a:rPr>
              <a:t> clok kantok ok-yurp</a:t>
            </a:r>
          </a:p>
        </p:txBody>
      </p:sp>
      <p:sp>
        <p:nvSpPr>
          <p:cNvPr id="75785" name="Line 47">
            <a:extLst>
              <a:ext uri="{FF2B5EF4-FFF2-40B4-BE49-F238E27FC236}">
                <a16:creationId xmlns:a16="http://schemas.microsoft.com/office/drawing/2014/main" id="{C09AB201-414C-4114-F797-01102118A641}"/>
              </a:ext>
            </a:extLst>
          </p:cNvPr>
          <p:cNvSpPr>
            <a:spLocks noChangeShapeType="1"/>
          </p:cNvSpPr>
          <p:nvPr/>
        </p:nvSpPr>
        <p:spPr bwMode="auto">
          <a:xfrm flipH="1">
            <a:off x="1447800" y="5181600"/>
            <a:ext cx="1524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75786" name="Line 48">
            <a:extLst>
              <a:ext uri="{FF2B5EF4-FFF2-40B4-BE49-F238E27FC236}">
                <a16:creationId xmlns:a16="http://schemas.microsoft.com/office/drawing/2014/main" id="{613C5C8E-B8D7-B9CC-4A23-3D2BCE17FD1B}"/>
              </a:ext>
            </a:extLst>
          </p:cNvPr>
          <p:cNvSpPr>
            <a:spLocks noChangeShapeType="1"/>
          </p:cNvSpPr>
          <p:nvPr/>
        </p:nvSpPr>
        <p:spPr bwMode="auto">
          <a:xfrm flipH="1">
            <a:off x="5257800" y="1828800"/>
            <a:ext cx="762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75787" name="Line 49">
            <a:extLst>
              <a:ext uri="{FF2B5EF4-FFF2-40B4-BE49-F238E27FC236}">
                <a16:creationId xmlns:a16="http://schemas.microsoft.com/office/drawing/2014/main" id="{9C7A8A93-60FB-DA01-5E1B-4A8C5A14A158}"/>
              </a:ext>
            </a:extLst>
          </p:cNvPr>
          <p:cNvSpPr>
            <a:spLocks noChangeShapeType="1"/>
          </p:cNvSpPr>
          <p:nvPr/>
        </p:nvSpPr>
        <p:spPr bwMode="auto">
          <a:xfrm flipH="1">
            <a:off x="1752600" y="3657600"/>
            <a:ext cx="6096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75788" name="Line 50">
            <a:extLst>
              <a:ext uri="{FF2B5EF4-FFF2-40B4-BE49-F238E27FC236}">
                <a16:creationId xmlns:a16="http://schemas.microsoft.com/office/drawing/2014/main" id="{7D6F9C9A-5A18-3011-D7A6-654C2516018D}"/>
              </a:ext>
            </a:extLst>
          </p:cNvPr>
          <p:cNvSpPr>
            <a:spLocks noChangeShapeType="1"/>
          </p:cNvSpPr>
          <p:nvPr/>
        </p:nvSpPr>
        <p:spPr bwMode="auto">
          <a:xfrm flipH="1">
            <a:off x="5715000" y="5181600"/>
            <a:ext cx="6096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75789" name="Line 51">
            <a:extLst>
              <a:ext uri="{FF2B5EF4-FFF2-40B4-BE49-F238E27FC236}">
                <a16:creationId xmlns:a16="http://schemas.microsoft.com/office/drawing/2014/main" id="{123551D3-0A9F-BD29-7F5E-35B3F971102A}"/>
              </a:ext>
            </a:extLst>
          </p:cNvPr>
          <p:cNvSpPr>
            <a:spLocks noChangeShapeType="1"/>
          </p:cNvSpPr>
          <p:nvPr/>
        </p:nvSpPr>
        <p:spPr bwMode="auto">
          <a:xfrm flipH="1">
            <a:off x="6172200" y="5943600"/>
            <a:ext cx="5334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75790" name="Line 52">
            <a:extLst>
              <a:ext uri="{FF2B5EF4-FFF2-40B4-BE49-F238E27FC236}">
                <a16:creationId xmlns:a16="http://schemas.microsoft.com/office/drawing/2014/main" id="{446D2065-0854-7511-5B8E-A1942BFF1801}"/>
              </a:ext>
            </a:extLst>
          </p:cNvPr>
          <p:cNvSpPr>
            <a:spLocks noChangeShapeType="1"/>
          </p:cNvSpPr>
          <p:nvPr/>
        </p:nvSpPr>
        <p:spPr bwMode="auto">
          <a:xfrm>
            <a:off x="4953000" y="44196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75791" name="Line 53">
            <a:extLst>
              <a:ext uri="{FF2B5EF4-FFF2-40B4-BE49-F238E27FC236}">
                <a16:creationId xmlns:a16="http://schemas.microsoft.com/office/drawing/2014/main" id="{F241AF6A-7B27-6D08-E964-F9AD1D64068E}"/>
              </a:ext>
            </a:extLst>
          </p:cNvPr>
          <p:cNvSpPr>
            <a:spLocks noChangeShapeType="1"/>
          </p:cNvSpPr>
          <p:nvPr/>
        </p:nvSpPr>
        <p:spPr bwMode="auto">
          <a:xfrm flipH="1">
            <a:off x="5334000" y="4419600"/>
            <a:ext cx="457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75792" name="Line 54">
            <a:extLst>
              <a:ext uri="{FF2B5EF4-FFF2-40B4-BE49-F238E27FC236}">
                <a16:creationId xmlns:a16="http://schemas.microsoft.com/office/drawing/2014/main" id="{258D513F-0E4B-EA33-4572-0131857B6E80}"/>
              </a:ext>
            </a:extLst>
          </p:cNvPr>
          <p:cNvSpPr>
            <a:spLocks noChangeShapeType="1"/>
          </p:cNvSpPr>
          <p:nvPr/>
        </p:nvSpPr>
        <p:spPr bwMode="auto">
          <a:xfrm>
            <a:off x="5410200" y="4419600"/>
            <a:ext cx="304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75793" name="Line 55">
            <a:extLst>
              <a:ext uri="{FF2B5EF4-FFF2-40B4-BE49-F238E27FC236}">
                <a16:creationId xmlns:a16="http://schemas.microsoft.com/office/drawing/2014/main" id="{E54C1ACC-5AD9-75C4-301E-C8022737061C}"/>
              </a:ext>
            </a:extLst>
          </p:cNvPr>
          <p:cNvSpPr>
            <a:spLocks noChangeShapeType="1"/>
          </p:cNvSpPr>
          <p:nvPr/>
        </p:nvSpPr>
        <p:spPr bwMode="auto">
          <a:xfrm flipH="1">
            <a:off x="6705600" y="4419600"/>
            <a:ext cx="762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75794" name="Line 56">
            <a:extLst>
              <a:ext uri="{FF2B5EF4-FFF2-40B4-BE49-F238E27FC236}">
                <a16:creationId xmlns:a16="http://schemas.microsoft.com/office/drawing/2014/main" id="{77B3699A-59C9-9DF1-6A8B-96338B0C7200}"/>
              </a:ext>
            </a:extLst>
          </p:cNvPr>
          <p:cNvSpPr>
            <a:spLocks noChangeShapeType="1"/>
          </p:cNvSpPr>
          <p:nvPr/>
        </p:nvSpPr>
        <p:spPr bwMode="auto">
          <a:xfrm flipH="1">
            <a:off x="6019800" y="4419600"/>
            <a:ext cx="2286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75795" name="Line 57">
            <a:extLst>
              <a:ext uri="{FF2B5EF4-FFF2-40B4-BE49-F238E27FC236}">
                <a16:creationId xmlns:a16="http://schemas.microsoft.com/office/drawing/2014/main" id="{B8769860-06A3-AE29-E6F2-7D703B098406}"/>
              </a:ext>
            </a:extLst>
          </p:cNvPr>
          <p:cNvSpPr>
            <a:spLocks noChangeShapeType="1"/>
          </p:cNvSpPr>
          <p:nvPr/>
        </p:nvSpPr>
        <p:spPr bwMode="auto">
          <a:xfrm flipH="1">
            <a:off x="6172200" y="5181600"/>
            <a:ext cx="685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75796" name="Line 58">
            <a:extLst>
              <a:ext uri="{FF2B5EF4-FFF2-40B4-BE49-F238E27FC236}">
                <a16:creationId xmlns:a16="http://schemas.microsoft.com/office/drawing/2014/main" id="{9D173616-78EF-6EA4-5EA5-1EEB93551055}"/>
              </a:ext>
            </a:extLst>
          </p:cNvPr>
          <p:cNvSpPr>
            <a:spLocks noChangeShapeType="1"/>
          </p:cNvSpPr>
          <p:nvPr/>
        </p:nvSpPr>
        <p:spPr bwMode="auto">
          <a:xfrm>
            <a:off x="4953000" y="51816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75797" name="Line 59">
            <a:extLst>
              <a:ext uri="{FF2B5EF4-FFF2-40B4-BE49-F238E27FC236}">
                <a16:creationId xmlns:a16="http://schemas.microsoft.com/office/drawing/2014/main" id="{580C4C69-D446-DD69-042A-6C8AF08C3480}"/>
              </a:ext>
            </a:extLst>
          </p:cNvPr>
          <p:cNvSpPr>
            <a:spLocks noChangeShapeType="1"/>
          </p:cNvSpPr>
          <p:nvPr/>
        </p:nvSpPr>
        <p:spPr bwMode="auto">
          <a:xfrm>
            <a:off x="4876800" y="18288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75798" name="Line 60">
            <a:extLst>
              <a:ext uri="{FF2B5EF4-FFF2-40B4-BE49-F238E27FC236}">
                <a16:creationId xmlns:a16="http://schemas.microsoft.com/office/drawing/2014/main" id="{1A4B1EB1-8D86-59FA-21F0-629CDB50F522}"/>
              </a:ext>
            </a:extLst>
          </p:cNvPr>
          <p:cNvSpPr>
            <a:spLocks noChangeShapeType="1"/>
          </p:cNvSpPr>
          <p:nvPr/>
        </p:nvSpPr>
        <p:spPr bwMode="auto">
          <a:xfrm>
            <a:off x="1066800" y="59436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75799" name="Line 61">
            <a:extLst>
              <a:ext uri="{FF2B5EF4-FFF2-40B4-BE49-F238E27FC236}">
                <a16:creationId xmlns:a16="http://schemas.microsoft.com/office/drawing/2014/main" id="{5FAF8029-2636-B1A1-CB90-FBE39725E89F}"/>
              </a:ext>
            </a:extLst>
          </p:cNvPr>
          <p:cNvSpPr>
            <a:spLocks noChangeShapeType="1"/>
          </p:cNvSpPr>
          <p:nvPr/>
        </p:nvSpPr>
        <p:spPr bwMode="auto">
          <a:xfrm>
            <a:off x="4953000" y="59436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75800" name="Line 62">
            <a:extLst>
              <a:ext uri="{FF2B5EF4-FFF2-40B4-BE49-F238E27FC236}">
                <a16:creationId xmlns:a16="http://schemas.microsoft.com/office/drawing/2014/main" id="{D065354E-A913-E0EA-A875-435B2797CB11}"/>
              </a:ext>
            </a:extLst>
          </p:cNvPr>
          <p:cNvSpPr>
            <a:spLocks noChangeShapeType="1"/>
          </p:cNvSpPr>
          <p:nvPr/>
        </p:nvSpPr>
        <p:spPr bwMode="auto">
          <a:xfrm flipH="1">
            <a:off x="6858000" y="5943600"/>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75801" name="Line 63">
            <a:extLst>
              <a:ext uri="{FF2B5EF4-FFF2-40B4-BE49-F238E27FC236}">
                <a16:creationId xmlns:a16="http://schemas.microsoft.com/office/drawing/2014/main" id="{73DA04E3-549F-A4FA-32FE-AFC811CFAC6F}"/>
              </a:ext>
            </a:extLst>
          </p:cNvPr>
          <p:cNvSpPr>
            <a:spLocks noChangeShapeType="1"/>
          </p:cNvSpPr>
          <p:nvPr/>
        </p:nvSpPr>
        <p:spPr bwMode="auto">
          <a:xfrm flipH="1">
            <a:off x="5334000" y="5943600"/>
            <a:ext cx="5334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75802" name="Line 64">
            <a:extLst>
              <a:ext uri="{FF2B5EF4-FFF2-40B4-BE49-F238E27FC236}">
                <a16:creationId xmlns:a16="http://schemas.microsoft.com/office/drawing/2014/main" id="{5B4016F3-4953-AE79-0F1D-5DA9B0BDC6B2}"/>
              </a:ext>
            </a:extLst>
          </p:cNvPr>
          <p:cNvSpPr>
            <a:spLocks noChangeShapeType="1"/>
          </p:cNvSpPr>
          <p:nvPr/>
        </p:nvSpPr>
        <p:spPr bwMode="auto">
          <a:xfrm flipH="1">
            <a:off x="5334000" y="5181600"/>
            <a:ext cx="76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75803" name="Line 65">
            <a:extLst>
              <a:ext uri="{FF2B5EF4-FFF2-40B4-BE49-F238E27FC236}">
                <a16:creationId xmlns:a16="http://schemas.microsoft.com/office/drawing/2014/main" id="{1C91FFFB-0FCF-D097-1020-FF7427713F35}"/>
              </a:ext>
            </a:extLst>
          </p:cNvPr>
          <p:cNvSpPr>
            <a:spLocks noChangeShapeType="1"/>
          </p:cNvSpPr>
          <p:nvPr/>
        </p:nvSpPr>
        <p:spPr bwMode="auto">
          <a:xfrm flipH="1">
            <a:off x="6324600" y="2743200"/>
            <a:ext cx="2286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75804" name="Line 66">
            <a:extLst>
              <a:ext uri="{FF2B5EF4-FFF2-40B4-BE49-F238E27FC236}">
                <a16:creationId xmlns:a16="http://schemas.microsoft.com/office/drawing/2014/main" id="{3A7EA889-F3D6-9C5E-6E6E-AF1346FF957F}"/>
              </a:ext>
            </a:extLst>
          </p:cNvPr>
          <p:cNvSpPr>
            <a:spLocks noChangeShapeType="1"/>
          </p:cNvSpPr>
          <p:nvPr/>
        </p:nvSpPr>
        <p:spPr bwMode="auto">
          <a:xfrm flipH="1">
            <a:off x="2514600" y="3657600"/>
            <a:ext cx="3810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75805" name="Rectangle 49">
            <a:extLst>
              <a:ext uri="{FF2B5EF4-FFF2-40B4-BE49-F238E27FC236}">
                <a16:creationId xmlns:a16="http://schemas.microsoft.com/office/drawing/2014/main" id="{112F7BA9-69A2-B5CD-AC3A-C1D3C22052DA}"/>
              </a:ext>
            </a:extLst>
          </p:cNvPr>
          <p:cNvSpPr>
            <a:spLocks noChangeArrowheads="1"/>
          </p:cNvSpPr>
          <p:nvPr/>
        </p:nvSpPr>
        <p:spPr bwMode="auto">
          <a:xfrm>
            <a:off x="7062788" y="6521450"/>
            <a:ext cx="20812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r>
              <a:rPr lang="en-US" altLang="it-IT">
                <a:latin typeface="Tw Cen MT" panose="020B0602020104020603" pitchFamily="34" charset="77"/>
              </a:rPr>
              <a:t>Slide from Kevin Knight</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57E76AD7-472A-E04C-06D3-5D0F3B8A030C}"/>
              </a:ext>
            </a:extLst>
          </p:cNvPr>
          <p:cNvSpPr>
            <a:spLocks noChangeArrowheads="1"/>
          </p:cNvSpPr>
          <p:nvPr/>
        </p:nvSpPr>
        <p:spPr bwMode="auto">
          <a:xfrm>
            <a:off x="5791200" y="762000"/>
            <a:ext cx="1066800" cy="381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sp>
        <p:nvSpPr>
          <p:cNvPr id="76803" name="Rectangle 3">
            <a:extLst>
              <a:ext uri="{FF2B5EF4-FFF2-40B4-BE49-F238E27FC236}">
                <a16:creationId xmlns:a16="http://schemas.microsoft.com/office/drawing/2014/main" id="{FB085B3A-E02E-2236-30F9-39280E47461C}"/>
              </a:ext>
            </a:extLst>
          </p:cNvPr>
          <p:cNvSpPr>
            <a:spLocks noChangeArrowheads="1"/>
          </p:cNvSpPr>
          <p:nvPr/>
        </p:nvSpPr>
        <p:spPr bwMode="auto">
          <a:xfrm>
            <a:off x="4648200" y="762000"/>
            <a:ext cx="568325" cy="381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sp>
        <p:nvSpPr>
          <p:cNvPr id="76804" name="Rectangle 4">
            <a:extLst>
              <a:ext uri="{FF2B5EF4-FFF2-40B4-BE49-F238E27FC236}">
                <a16:creationId xmlns:a16="http://schemas.microsoft.com/office/drawing/2014/main" id="{660CFEBA-D7A2-EEFA-4EAA-3BEEC5DE5D36}"/>
              </a:ext>
            </a:extLst>
          </p:cNvPr>
          <p:cNvSpPr>
            <a:spLocks noChangeArrowheads="1"/>
          </p:cNvSpPr>
          <p:nvPr/>
        </p:nvSpPr>
        <p:spPr bwMode="auto">
          <a:xfrm>
            <a:off x="6858000" y="762000"/>
            <a:ext cx="458788" cy="3810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sp>
        <p:nvSpPr>
          <p:cNvPr id="76805" name="Rectangle 5">
            <a:extLst>
              <a:ext uri="{FF2B5EF4-FFF2-40B4-BE49-F238E27FC236}">
                <a16:creationId xmlns:a16="http://schemas.microsoft.com/office/drawing/2014/main" id="{523A7150-3326-705A-5A82-0F275CB2AE78}"/>
              </a:ext>
            </a:extLst>
          </p:cNvPr>
          <p:cNvSpPr>
            <a:spLocks noChangeArrowheads="1"/>
          </p:cNvSpPr>
          <p:nvPr/>
        </p:nvSpPr>
        <p:spPr bwMode="auto">
          <a:xfrm>
            <a:off x="7086600" y="4114800"/>
            <a:ext cx="533400" cy="3810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sp>
        <p:nvSpPr>
          <p:cNvPr id="81926" name="Rectangle 6">
            <a:extLst>
              <a:ext uri="{FF2B5EF4-FFF2-40B4-BE49-F238E27FC236}">
                <a16:creationId xmlns:a16="http://schemas.microsoft.com/office/drawing/2014/main" id="{855078D3-5F7F-968A-3691-854DF9EC7BA3}"/>
              </a:ext>
            </a:extLst>
          </p:cNvPr>
          <p:cNvSpPr>
            <a:spLocks noGrp="1" noChangeArrowheads="1"/>
          </p:cNvSpPr>
          <p:nvPr>
            <p:ph type="title"/>
          </p:nvPr>
        </p:nvSpPr>
        <p:spPr>
          <a:xfrm>
            <a:off x="228600" y="138113"/>
            <a:ext cx="8458200" cy="838200"/>
          </a:xfrm>
        </p:spPr>
        <p:txBody>
          <a:bodyPr/>
          <a:lstStyle/>
          <a:p>
            <a:pPr>
              <a:defRPr/>
            </a:pPr>
            <a:r>
              <a:rPr lang="en-US" sz="2800">
                <a:ea typeface="ＭＳ Ｐゴシック" charset="-128"/>
                <a:cs typeface="ＭＳ Ｐゴシック" charset="-128"/>
              </a:rPr>
              <a:t>Centauri/Arcturan [Knight, 1997]</a:t>
            </a:r>
            <a:endParaRPr lang="en-US">
              <a:ea typeface="ＭＳ Ｐゴシック" charset="-128"/>
              <a:cs typeface="ＭＳ Ｐゴシック" charset="-128"/>
            </a:endParaRPr>
          </a:p>
        </p:txBody>
      </p:sp>
      <p:grpSp>
        <p:nvGrpSpPr>
          <p:cNvPr id="76807" name="Group 7">
            <a:extLst>
              <a:ext uri="{FF2B5EF4-FFF2-40B4-BE49-F238E27FC236}">
                <a16:creationId xmlns:a16="http://schemas.microsoft.com/office/drawing/2014/main" id="{665D6A05-A7BA-9E5E-C3FD-D5AFCF14C109}"/>
              </a:ext>
            </a:extLst>
          </p:cNvPr>
          <p:cNvGrpSpPr>
            <a:grpSpLocks/>
          </p:cNvGrpSpPr>
          <p:nvPr/>
        </p:nvGrpSpPr>
        <p:grpSpPr bwMode="auto">
          <a:xfrm>
            <a:off x="381000" y="1524000"/>
            <a:ext cx="8337550" cy="4873625"/>
            <a:chOff x="-3" y="-3"/>
            <a:chExt cx="3487" cy="3344"/>
          </a:xfrm>
        </p:grpSpPr>
        <p:grpSp>
          <p:nvGrpSpPr>
            <p:cNvPr id="76832" name="Group 8">
              <a:extLst>
                <a:ext uri="{FF2B5EF4-FFF2-40B4-BE49-F238E27FC236}">
                  <a16:creationId xmlns:a16="http://schemas.microsoft.com/office/drawing/2014/main" id="{FFA0C8E0-8D9B-D56B-1550-A267DFD1500E}"/>
                </a:ext>
              </a:extLst>
            </p:cNvPr>
            <p:cNvGrpSpPr>
              <a:grpSpLocks/>
            </p:cNvGrpSpPr>
            <p:nvPr/>
          </p:nvGrpSpPr>
          <p:grpSpPr bwMode="auto">
            <a:xfrm>
              <a:off x="0" y="0"/>
              <a:ext cx="3481" cy="3338"/>
              <a:chOff x="0" y="0"/>
              <a:chExt cx="3481" cy="3338"/>
            </a:xfrm>
          </p:grpSpPr>
          <p:grpSp>
            <p:nvGrpSpPr>
              <p:cNvPr id="76834" name="Group 9">
                <a:extLst>
                  <a:ext uri="{FF2B5EF4-FFF2-40B4-BE49-F238E27FC236}">
                    <a16:creationId xmlns:a16="http://schemas.microsoft.com/office/drawing/2014/main" id="{B72BD061-C396-D581-4C3C-5DD90739C16E}"/>
                  </a:ext>
                </a:extLst>
              </p:cNvPr>
              <p:cNvGrpSpPr>
                <a:grpSpLocks/>
              </p:cNvGrpSpPr>
              <p:nvPr/>
            </p:nvGrpSpPr>
            <p:grpSpPr bwMode="auto">
              <a:xfrm>
                <a:off x="0" y="0"/>
                <a:ext cx="1599" cy="633"/>
                <a:chOff x="0" y="0"/>
                <a:chExt cx="1599" cy="633"/>
              </a:xfrm>
            </p:grpSpPr>
            <p:sp>
              <p:nvSpPr>
                <p:cNvPr id="76868" name="Rectangle 10">
                  <a:extLst>
                    <a:ext uri="{FF2B5EF4-FFF2-40B4-BE49-F238E27FC236}">
                      <a16:creationId xmlns:a16="http://schemas.microsoft.com/office/drawing/2014/main" id="{6C29FC97-22EB-13E4-5F92-E0D3E912DC22}"/>
                    </a:ext>
                  </a:extLst>
                </p:cNvPr>
                <p:cNvSpPr>
                  <a:spLocks noChangeArrowheads="1"/>
                </p:cNvSpPr>
                <p:nvPr/>
              </p:nvSpPr>
              <p:spPr bwMode="auto">
                <a:xfrm>
                  <a:off x="43" y="0"/>
                  <a:ext cx="1513"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1a. ok-voon ororok sprok .</a:t>
                  </a:r>
                </a:p>
                <a:p>
                  <a:endParaRPr lang="en-US" altLang="it-IT">
                    <a:cs typeface="Times New Roman" panose="02020603050405020304" pitchFamily="18" charset="0"/>
                  </a:endParaRPr>
                </a:p>
                <a:p>
                  <a:r>
                    <a:rPr lang="en-US" altLang="it-IT">
                      <a:cs typeface="Times New Roman" panose="02020603050405020304" pitchFamily="18" charset="0"/>
                    </a:rPr>
                    <a:t>1b. at-voon bichat dat .</a:t>
                  </a:r>
                </a:p>
                <a:p>
                  <a:endParaRPr lang="en-US" altLang="it-IT" sz="3200"/>
                </a:p>
              </p:txBody>
            </p:sp>
            <p:sp>
              <p:nvSpPr>
                <p:cNvPr id="76869" name="Rectangle 11">
                  <a:extLst>
                    <a:ext uri="{FF2B5EF4-FFF2-40B4-BE49-F238E27FC236}">
                      <a16:creationId xmlns:a16="http://schemas.microsoft.com/office/drawing/2014/main" id="{B09DCB57-19F9-53FB-2CD5-F554FEDDD49A}"/>
                    </a:ext>
                  </a:extLst>
                </p:cNvPr>
                <p:cNvSpPr>
                  <a:spLocks noChangeArrowheads="1"/>
                </p:cNvSpPr>
                <p:nvPr/>
              </p:nvSpPr>
              <p:spPr bwMode="auto">
                <a:xfrm>
                  <a:off x="0" y="0"/>
                  <a:ext cx="1599" cy="63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nvGrpSpPr>
              <p:cNvPr id="76835" name="Group 12">
                <a:extLst>
                  <a:ext uri="{FF2B5EF4-FFF2-40B4-BE49-F238E27FC236}">
                    <a16:creationId xmlns:a16="http://schemas.microsoft.com/office/drawing/2014/main" id="{4CC0A697-0C62-BF3B-DBFB-FCA1E359F94B}"/>
                  </a:ext>
                </a:extLst>
              </p:cNvPr>
              <p:cNvGrpSpPr>
                <a:grpSpLocks/>
              </p:cNvGrpSpPr>
              <p:nvPr/>
            </p:nvGrpSpPr>
            <p:grpSpPr bwMode="auto">
              <a:xfrm>
                <a:off x="1599" y="0"/>
                <a:ext cx="1882" cy="633"/>
                <a:chOff x="1599" y="0"/>
                <a:chExt cx="1882" cy="633"/>
              </a:xfrm>
            </p:grpSpPr>
            <p:sp>
              <p:nvSpPr>
                <p:cNvPr id="76866" name="Rectangle 13">
                  <a:extLst>
                    <a:ext uri="{FF2B5EF4-FFF2-40B4-BE49-F238E27FC236}">
                      <a16:creationId xmlns:a16="http://schemas.microsoft.com/office/drawing/2014/main" id="{5DEFABC3-EC82-1F65-7448-D133966568CB}"/>
                    </a:ext>
                  </a:extLst>
                </p:cNvPr>
                <p:cNvSpPr>
                  <a:spLocks noChangeArrowheads="1"/>
                </p:cNvSpPr>
                <p:nvPr/>
              </p:nvSpPr>
              <p:spPr bwMode="auto">
                <a:xfrm>
                  <a:off x="1642" y="0"/>
                  <a:ext cx="1796"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7a. lalok farok ororok lalok sprok izok enemok .</a:t>
                  </a:r>
                </a:p>
                <a:p>
                  <a:endParaRPr lang="en-US" altLang="it-IT">
                    <a:cs typeface="Times New Roman" panose="02020603050405020304" pitchFamily="18" charset="0"/>
                  </a:endParaRPr>
                </a:p>
                <a:p>
                  <a:r>
                    <a:rPr lang="en-US" altLang="it-IT">
                      <a:cs typeface="Times New Roman" panose="02020603050405020304" pitchFamily="18" charset="0"/>
                    </a:rPr>
                    <a:t>7b. wat jjat bichat wat dat vat eneat .</a:t>
                  </a:r>
                </a:p>
                <a:p>
                  <a:endParaRPr lang="en-US" altLang="it-IT" sz="3200"/>
                </a:p>
              </p:txBody>
            </p:sp>
            <p:sp>
              <p:nvSpPr>
                <p:cNvPr id="76867" name="Rectangle 14">
                  <a:extLst>
                    <a:ext uri="{FF2B5EF4-FFF2-40B4-BE49-F238E27FC236}">
                      <a16:creationId xmlns:a16="http://schemas.microsoft.com/office/drawing/2014/main" id="{52433522-2703-62B0-7AB8-335563D10E4C}"/>
                    </a:ext>
                  </a:extLst>
                </p:cNvPr>
                <p:cNvSpPr>
                  <a:spLocks noChangeArrowheads="1"/>
                </p:cNvSpPr>
                <p:nvPr/>
              </p:nvSpPr>
              <p:spPr bwMode="auto">
                <a:xfrm>
                  <a:off x="1599" y="0"/>
                  <a:ext cx="1882" cy="63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nvGrpSpPr>
              <p:cNvPr id="76836" name="Group 15">
                <a:extLst>
                  <a:ext uri="{FF2B5EF4-FFF2-40B4-BE49-F238E27FC236}">
                    <a16:creationId xmlns:a16="http://schemas.microsoft.com/office/drawing/2014/main" id="{D337F3FD-63AC-1D80-92B7-3A198631D0A2}"/>
                  </a:ext>
                </a:extLst>
              </p:cNvPr>
              <p:cNvGrpSpPr>
                <a:grpSpLocks/>
              </p:cNvGrpSpPr>
              <p:nvPr/>
            </p:nvGrpSpPr>
            <p:grpSpPr bwMode="auto">
              <a:xfrm>
                <a:off x="0" y="633"/>
                <a:ext cx="1599" cy="633"/>
                <a:chOff x="0" y="633"/>
                <a:chExt cx="1599" cy="633"/>
              </a:xfrm>
            </p:grpSpPr>
            <p:sp>
              <p:nvSpPr>
                <p:cNvPr id="76864" name="Rectangle 16">
                  <a:extLst>
                    <a:ext uri="{FF2B5EF4-FFF2-40B4-BE49-F238E27FC236}">
                      <a16:creationId xmlns:a16="http://schemas.microsoft.com/office/drawing/2014/main" id="{70F003D1-70A6-E959-CD60-CFDA37479323}"/>
                    </a:ext>
                  </a:extLst>
                </p:cNvPr>
                <p:cNvSpPr>
                  <a:spLocks noChangeArrowheads="1"/>
                </p:cNvSpPr>
                <p:nvPr/>
              </p:nvSpPr>
              <p:spPr bwMode="auto">
                <a:xfrm>
                  <a:off x="43" y="633"/>
                  <a:ext cx="1513"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2a. ok-drubel ok-voon anok plok sprok .</a:t>
                  </a:r>
                </a:p>
                <a:p>
                  <a:endParaRPr lang="en-US" altLang="it-IT">
                    <a:cs typeface="Times New Roman" panose="02020603050405020304" pitchFamily="18" charset="0"/>
                  </a:endParaRPr>
                </a:p>
                <a:p>
                  <a:r>
                    <a:rPr lang="en-US" altLang="it-IT">
                      <a:cs typeface="Times New Roman" panose="02020603050405020304" pitchFamily="18" charset="0"/>
                    </a:rPr>
                    <a:t>2b. at-drubel at-voon pippat rrat dat .</a:t>
                  </a:r>
                </a:p>
                <a:p>
                  <a:endParaRPr lang="en-US" altLang="it-IT" sz="3200"/>
                </a:p>
              </p:txBody>
            </p:sp>
            <p:sp>
              <p:nvSpPr>
                <p:cNvPr id="76865" name="Rectangle 17">
                  <a:extLst>
                    <a:ext uri="{FF2B5EF4-FFF2-40B4-BE49-F238E27FC236}">
                      <a16:creationId xmlns:a16="http://schemas.microsoft.com/office/drawing/2014/main" id="{1D85128F-511C-68AA-5424-59C0FCFD18DC}"/>
                    </a:ext>
                  </a:extLst>
                </p:cNvPr>
                <p:cNvSpPr>
                  <a:spLocks noChangeArrowheads="1"/>
                </p:cNvSpPr>
                <p:nvPr/>
              </p:nvSpPr>
              <p:spPr bwMode="auto">
                <a:xfrm>
                  <a:off x="0" y="633"/>
                  <a:ext cx="1599" cy="63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nvGrpSpPr>
              <p:cNvPr id="76837" name="Group 18">
                <a:extLst>
                  <a:ext uri="{FF2B5EF4-FFF2-40B4-BE49-F238E27FC236}">
                    <a16:creationId xmlns:a16="http://schemas.microsoft.com/office/drawing/2014/main" id="{F0DD2040-6BC2-EE53-CC74-D129C58913E9}"/>
                  </a:ext>
                </a:extLst>
              </p:cNvPr>
              <p:cNvGrpSpPr>
                <a:grpSpLocks/>
              </p:cNvGrpSpPr>
              <p:nvPr/>
            </p:nvGrpSpPr>
            <p:grpSpPr bwMode="auto">
              <a:xfrm>
                <a:off x="1599" y="633"/>
                <a:ext cx="1882" cy="633"/>
                <a:chOff x="1599" y="633"/>
                <a:chExt cx="1882" cy="633"/>
              </a:xfrm>
            </p:grpSpPr>
            <p:sp>
              <p:nvSpPr>
                <p:cNvPr id="76862" name="Rectangle 19">
                  <a:extLst>
                    <a:ext uri="{FF2B5EF4-FFF2-40B4-BE49-F238E27FC236}">
                      <a16:creationId xmlns:a16="http://schemas.microsoft.com/office/drawing/2014/main" id="{ABE9AB3B-21BB-DFD7-6EE2-A925309344BE}"/>
                    </a:ext>
                  </a:extLst>
                </p:cNvPr>
                <p:cNvSpPr>
                  <a:spLocks noChangeArrowheads="1"/>
                </p:cNvSpPr>
                <p:nvPr/>
              </p:nvSpPr>
              <p:spPr bwMode="auto">
                <a:xfrm>
                  <a:off x="1642" y="633"/>
                  <a:ext cx="1796"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8a. lalok brok anok plok nok .</a:t>
                  </a:r>
                </a:p>
                <a:p>
                  <a:endParaRPr lang="en-US" altLang="it-IT">
                    <a:cs typeface="Times New Roman" panose="02020603050405020304" pitchFamily="18" charset="0"/>
                  </a:endParaRPr>
                </a:p>
                <a:p>
                  <a:r>
                    <a:rPr lang="en-US" altLang="it-IT">
                      <a:cs typeface="Times New Roman" panose="02020603050405020304" pitchFamily="18" charset="0"/>
                    </a:rPr>
                    <a:t>8b. iat lat pippat rrat nnat .</a:t>
                  </a:r>
                </a:p>
                <a:p>
                  <a:endParaRPr lang="en-US" altLang="it-IT" sz="3200"/>
                </a:p>
              </p:txBody>
            </p:sp>
            <p:sp>
              <p:nvSpPr>
                <p:cNvPr id="76863" name="Rectangle 20">
                  <a:extLst>
                    <a:ext uri="{FF2B5EF4-FFF2-40B4-BE49-F238E27FC236}">
                      <a16:creationId xmlns:a16="http://schemas.microsoft.com/office/drawing/2014/main" id="{91BCA328-ECB6-0D7E-4C3F-9F1862B6C1BB}"/>
                    </a:ext>
                  </a:extLst>
                </p:cNvPr>
                <p:cNvSpPr>
                  <a:spLocks noChangeArrowheads="1"/>
                </p:cNvSpPr>
                <p:nvPr/>
              </p:nvSpPr>
              <p:spPr bwMode="auto">
                <a:xfrm>
                  <a:off x="1599" y="633"/>
                  <a:ext cx="1882" cy="63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nvGrpSpPr>
              <p:cNvPr id="76838" name="Group 21">
                <a:extLst>
                  <a:ext uri="{FF2B5EF4-FFF2-40B4-BE49-F238E27FC236}">
                    <a16:creationId xmlns:a16="http://schemas.microsoft.com/office/drawing/2014/main" id="{434AD615-4EFE-7CD5-D5D9-0E5DED8F1F55}"/>
                  </a:ext>
                </a:extLst>
              </p:cNvPr>
              <p:cNvGrpSpPr>
                <a:grpSpLocks/>
              </p:cNvGrpSpPr>
              <p:nvPr/>
            </p:nvGrpSpPr>
            <p:grpSpPr bwMode="auto">
              <a:xfrm>
                <a:off x="0" y="1266"/>
                <a:ext cx="1599" cy="518"/>
                <a:chOff x="0" y="1266"/>
                <a:chExt cx="1599" cy="518"/>
              </a:xfrm>
            </p:grpSpPr>
            <p:sp>
              <p:nvSpPr>
                <p:cNvPr id="76860" name="Rectangle 22">
                  <a:extLst>
                    <a:ext uri="{FF2B5EF4-FFF2-40B4-BE49-F238E27FC236}">
                      <a16:creationId xmlns:a16="http://schemas.microsoft.com/office/drawing/2014/main" id="{7FD6AA3E-D83A-25F2-2847-C228CF772092}"/>
                    </a:ext>
                  </a:extLst>
                </p:cNvPr>
                <p:cNvSpPr>
                  <a:spLocks noChangeArrowheads="1"/>
                </p:cNvSpPr>
                <p:nvPr/>
              </p:nvSpPr>
              <p:spPr bwMode="auto">
                <a:xfrm>
                  <a:off x="43" y="1266"/>
                  <a:ext cx="151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3a. erok sprok izok hihok ghirok .</a:t>
                  </a:r>
                </a:p>
                <a:p>
                  <a:endParaRPr lang="en-US" altLang="it-IT">
                    <a:cs typeface="Times New Roman" panose="02020603050405020304" pitchFamily="18" charset="0"/>
                  </a:endParaRPr>
                </a:p>
                <a:p>
                  <a:r>
                    <a:rPr lang="en-US" altLang="it-IT">
                      <a:cs typeface="Times New Roman" panose="02020603050405020304" pitchFamily="18" charset="0"/>
                    </a:rPr>
                    <a:t>3b. totat dat arrat vat hilat .</a:t>
                  </a:r>
                </a:p>
                <a:p>
                  <a:endParaRPr lang="en-US" altLang="it-IT" sz="3200"/>
                </a:p>
              </p:txBody>
            </p:sp>
            <p:sp>
              <p:nvSpPr>
                <p:cNvPr id="76861" name="Rectangle 23">
                  <a:extLst>
                    <a:ext uri="{FF2B5EF4-FFF2-40B4-BE49-F238E27FC236}">
                      <a16:creationId xmlns:a16="http://schemas.microsoft.com/office/drawing/2014/main" id="{F2150DD3-AE19-4933-BE08-49E8CA197895}"/>
                    </a:ext>
                  </a:extLst>
                </p:cNvPr>
                <p:cNvSpPr>
                  <a:spLocks noChangeArrowheads="1"/>
                </p:cNvSpPr>
                <p:nvPr/>
              </p:nvSpPr>
              <p:spPr bwMode="auto">
                <a:xfrm>
                  <a:off x="0" y="1266"/>
                  <a:ext cx="1599"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nvGrpSpPr>
              <p:cNvPr id="76839" name="Group 24">
                <a:extLst>
                  <a:ext uri="{FF2B5EF4-FFF2-40B4-BE49-F238E27FC236}">
                    <a16:creationId xmlns:a16="http://schemas.microsoft.com/office/drawing/2014/main" id="{9A6B949B-BA40-152D-AD6E-51DA8B8645E6}"/>
                  </a:ext>
                </a:extLst>
              </p:cNvPr>
              <p:cNvGrpSpPr>
                <a:grpSpLocks/>
              </p:cNvGrpSpPr>
              <p:nvPr/>
            </p:nvGrpSpPr>
            <p:grpSpPr bwMode="auto">
              <a:xfrm>
                <a:off x="1599" y="1266"/>
                <a:ext cx="1882" cy="518"/>
                <a:chOff x="1599" y="1266"/>
                <a:chExt cx="1882" cy="518"/>
              </a:xfrm>
            </p:grpSpPr>
            <p:sp>
              <p:nvSpPr>
                <p:cNvPr id="76858" name="Rectangle 25">
                  <a:extLst>
                    <a:ext uri="{FF2B5EF4-FFF2-40B4-BE49-F238E27FC236}">
                      <a16:creationId xmlns:a16="http://schemas.microsoft.com/office/drawing/2014/main" id="{E46192C1-6C3C-387C-9CCB-A657EFA46B2E}"/>
                    </a:ext>
                  </a:extLst>
                </p:cNvPr>
                <p:cNvSpPr>
                  <a:spLocks noChangeArrowheads="1"/>
                </p:cNvSpPr>
                <p:nvPr/>
              </p:nvSpPr>
              <p:spPr bwMode="auto">
                <a:xfrm>
                  <a:off x="1642" y="1266"/>
                  <a:ext cx="179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9a. wiwok nok izok kantok ok-yurp .</a:t>
                  </a:r>
                </a:p>
                <a:p>
                  <a:endParaRPr lang="en-US" altLang="it-IT">
                    <a:cs typeface="Times New Roman" panose="02020603050405020304" pitchFamily="18" charset="0"/>
                  </a:endParaRPr>
                </a:p>
                <a:p>
                  <a:r>
                    <a:rPr lang="en-US" altLang="it-IT">
                      <a:cs typeface="Times New Roman" panose="02020603050405020304" pitchFamily="18" charset="0"/>
                    </a:rPr>
                    <a:t>9b. totat nnat quat oloat at-yurp .</a:t>
                  </a:r>
                </a:p>
                <a:p>
                  <a:endParaRPr lang="en-US" altLang="it-IT" sz="3200"/>
                </a:p>
              </p:txBody>
            </p:sp>
            <p:sp>
              <p:nvSpPr>
                <p:cNvPr id="76859" name="Rectangle 26">
                  <a:extLst>
                    <a:ext uri="{FF2B5EF4-FFF2-40B4-BE49-F238E27FC236}">
                      <a16:creationId xmlns:a16="http://schemas.microsoft.com/office/drawing/2014/main" id="{15F557D9-BEE6-170B-EAEB-F3767A2BC9FF}"/>
                    </a:ext>
                  </a:extLst>
                </p:cNvPr>
                <p:cNvSpPr>
                  <a:spLocks noChangeArrowheads="1"/>
                </p:cNvSpPr>
                <p:nvPr/>
              </p:nvSpPr>
              <p:spPr bwMode="auto">
                <a:xfrm>
                  <a:off x="1599" y="1266"/>
                  <a:ext cx="1882"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nvGrpSpPr>
              <p:cNvPr id="76840" name="Group 27">
                <a:extLst>
                  <a:ext uri="{FF2B5EF4-FFF2-40B4-BE49-F238E27FC236}">
                    <a16:creationId xmlns:a16="http://schemas.microsoft.com/office/drawing/2014/main" id="{6D4E5864-1916-6C59-11C7-1AB5649AB261}"/>
                  </a:ext>
                </a:extLst>
              </p:cNvPr>
              <p:cNvGrpSpPr>
                <a:grpSpLocks/>
              </p:cNvGrpSpPr>
              <p:nvPr/>
            </p:nvGrpSpPr>
            <p:grpSpPr bwMode="auto">
              <a:xfrm>
                <a:off x="0" y="1784"/>
                <a:ext cx="1599" cy="518"/>
                <a:chOff x="0" y="1784"/>
                <a:chExt cx="1599" cy="518"/>
              </a:xfrm>
            </p:grpSpPr>
            <p:sp>
              <p:nvSpPr>
                <p:cNvPr id="76856" name="Rectangle 28">
                  <a:extLst>
                    <a:ext uri="{FF2B5EF4-FFF2-40B4-BE49-F238E27FC236}">
                      <a16:creationId xmlns:a16="http://schemas.microsoft.com/office/drawing/2014/main" id="{E264A1BE-F5C3-F5D3-1DD2-CFE1D405A5B9}"/>
                    </a:ext>
                  </a:extLst>
                </p:cNvPr>
                <p:cNvSpPr>
                  <a:spLocks noChangeArrowheads="1"/>
                </p:cNvSpPr>
                <p:nvPr/>
              </p:nvSpPr>
              <p:spPr bwMode="auto">
                <a:xfrm>
                  <a:off x="43" y="1784"/>
                  <a:ext cx="151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4a. ok-voon anok drok brok jok .</a:t>
                  </a:r>
                </a:p>
                <a:p>
                  <a:endParaRPr lang="en-US" altLang="it-IT">
                    <a:cs typeface="Times New Roman" panose="02020603050405020304" pitchFamily="18" charset="0"/>
                  </a:endParaRPr>
                </a:p>
                <a:p>
                  <a:r>
                    <a:rPr lang="en-US" altLang="it-IT">
                      <a:cs typeface="Times New Roman" panose="02020603050405020304" pitchFamily="18" charset="0"/>
                    </a:rPr>
                    <a:t>4b. at-voon krat pippat sat lat .</a:t>
                  </a:r>
                </a:p>
                <a:p>
                  <a:endParaRPr lang="en-US" altLang="it-IT">
                    <a:cs typeface="Times New Roman" panose="02020603050405020304" pitchFamily="18" charset="0"/>
                  </a:endParaRPr>
                </a:p>
                <a:p>
                  <a:endParaRPr lang="en-US" altLang="it-IT" sz="3200"/>
                </a:p>
              </p:txBody>
            </p:sp>
            <p:sp>
              <p:nvSpPr>
                <p:cNvPr id="76857" name="Rectangle 29">
                  <a:extLst>
                    <a:ext uri="{FF2B5EF4-FFF2-40B4-BE49-F238E27FC236}">
                      <a16:creationId xmlns:a16="http://schemas.microsoft.com/office/drawing/2014/main" id="{32591A4A-DB47-70DC-B29E-20EDF90E5EAF}"/>
                    </a:ext>
                  </a:extLst>
                </p:cNvPr>
                <p:cNvSpPr>
                  <a:spLocks noChangeArrowheads="1"/>
                </p:cNvSpPr>
                <p:nvPr/>
              </p:nvSpPr>
              <p:spPr bwMode="auto">
                <a:xfrm>
                  <a:off x="0" y="1784"/>
                  <a:ext cx="1599"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nvGrpSpPr>
              <p:cNvPr id="76841" name="Group 30">
                <a:extLst>
                  <a:ext uri="{FF2B5EF4-FFF2-40B4-BE49-F238E27FC236}">
                    <a16:creationId xmlns:a16="http://schemas.microsoft.com/office/drawing/2014/main" id="{B5C56D9F-615E-FD17-79E0-1B97C2AA6D71}"/>
                  </a:ext>
                </a:extLst>
              </p:cNvPr>
              <p:cNvGrpSpPr>
                <a:grpSpLocks/>
              </p:cNvGrpSpPr>
              <p:nvPr/>
            </p:nvGrpSpPr>
            <p:grpSpPr bwMode="auto">
              <a:xfrm>
                <a:off x="1599" y="1784"/>
                <a:ext cx="1882" cy="518"/>
                <a:chOff x="1599" y="1784"/>
                <a:chExt cx="1882" cy="518"/>
              </a:xfrm>
            </p:grpSpPr>
            <p:sp>
              <p:nvSpPr>
                <p:cNvPr id="76854" name="Rectangle 31">
                  <a:extLst>
                    <a:ext uri="{FF2B5EF4-FFF2-40B4-BE49-F238E27FC236}">
                      <a16:creationId xmlns:a16="http://schemas.microsoft.com/office/drawing/2014/main" id="{AB80090D-DAA1-9D5F-3797-1E5C51154B5C}"/>
                    </a:ext>
                  </a:extLst>
                </p:cNvPr>
                <p:cNvSpPr>
                  <a:spLocks noChangeArrowheads="1"/>
                </p:cNvSpPr>
                <p:nvPr/>
              </p:nvSpPr>
              <p:spPr bwMode="auto">
                <a:xfrm>
                  <a:off x="1642" y="1784"/>
                  <a:ext cx="179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10a. lalok mok nok yorok ghirok clok .</a:t>
                  </a:r>
                </a:p>
                <a:p>
                  <a:endParaRPr lang="en-US" altLang="it-IT">
                    <a:cs typeface="Times New Roman" panose="02020603050405020304" pitchFamily="18" charset="0"/>
                  </a:endParaRPr>
                </a:p>
                <a:p>
                  <a:r>
                    <a:rPr lang="en-US" altLang="it-IT">
                      <a:cs typeface="Times New Roman" panose="02020603050405020304" pitchFamily="18" charset="0"/>
                    </a:rPr>
                    <a:t>10b. wat nnat gat mat bat hilat .</a:t>
                  </a:r>
                </a:p>
                <a:p>
                  <a:endParaRPr lang="en-US" altLang="it-IT" sz="3200"/>
                </a:p>
              </p:txBody>
            </p:sp>
            <p:sp>
              <p:nvSpPr>
                <p:cNvPr id="76855" name="Rectangle 32">
                  <a:extLst>
                    <a:ext uri="{FF2B5EF4-FFF2-40B4-BE49-F238E27FC236}">
                      <a16:creationId xmlns:a16="http://schemas.microsoft.com/office/drawing/2014/main" id="{7CF301F3-C5DF-4FEE-5E35-18EE0C0C1187}"/>
                    </a:ext>
                  </a:extLst>
                </p:cNvPr>
                <p:cNvSpPr>
                  <a:spLocks noChangeArrowheads="1"/>
                </p:cNvSpPr>
                <p:nvPr/>
              </p:nvSpPr>
              <p:spPr bwMode="auto">
                <a:xfrm>
                  <a:off x="1599" y="1784"/>
                  <a:ext cx="1882"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nvGrpSpPr>
              <p:cNvPr id="76842" name="Group 33">
                <a:extLst>
                  <a:ext uri="{FF2B5EF4-FFF2-40B4-BE49-F238E27FC236}">
                    <a16:creationId xmlns:a16="http://schemas.microsoft.com/office/drawing/2014/main" id="{5C1810CD-2371-2AE6-8473-1258D186D0EA}"/>
                  </a:ext>
                </a:extLst>
              </p:cNvPr>
              <p:cNvGrpSpPr>
                <a:grpSpLocks/>
              </p:cNvGrpSpPr>
              <p:nvPr/>
            </p:nvGrpSpPr>
            <p:grpSpPr bwMode="auto">
              <a:xfrm>
                <a:off x="0" y="2302"/>
                <a:ext cx="1599" cy="518"/>
                <a:chOff x="0" y="2302"/>
                <a:chExt cx="1599" cy="518"/>
              </a:xfrm>
            </p:grpSpPr>
            <p:sp>
              <p:nvSpPr>
                <p:cNvPr id="76852" name="Rectangle 34">
                  <a:extLst>
                    <a:ext uri="{FF2B5EF4-FFF2-40B4-BE49-F238E27FC236}">
                      <a16:creationId xmlns:a16="http://schemas.microsoft.com/office/drawing/2014/main" id="{CBA09A85-D37C-8B53-1F34-6FF343EF577C}"/>
                    </a:ext>
                  </a:extLst>
                </p:cNvPr>
                <p:cNvSpPr>
                  <a:spLocks noChangeArrowheads="1"/>
                </p:cNvSpPr>
                <p:nvPr/>
              </p:nvSpPr>
              <p:spPr bwMode="auto">
                <a:xfrm>
                  <a:off x="43" y="2302"/>
                  <a:ext cx="151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5a. wiwok farok izok stok .</a:t>
                  </a:r>
                </a:p>
                <a:p>
                  <a:endParaRPr lang="en-US" altLang="it-IT">
                    <a:cs typeface="Times New Roman" panose="02020603050405020304" pitchFamily="18" charset="0"/>
                  </a:endParaRPr>
                </a:p>
                <a:p>
                  <a:r>
                    <a:rPr lang="en-US" altLang="it-IT">
                      <a:cs typeface="Times New Roman" panose="02020603050405020304" pitchFamily="18" charset="0"/>
                    </a:rPr>
                    <a:t>5b. totat jjat quat cat .</a:t>
                  </a:r>
                </a:p>
                <a:p>
                  <a:endParaRPr lang="en-US" altLang="it-IT" sz="3200"/>
                </a:p>
              </p:txBody>
            </p:sp>
            <p:sp>
              <p:nvSpPr>
                <p:cNvPr id="76853" name="Rectangle 35">
                  <a:extLst>
                    <a:ext uri="{FF2B5EF4-FFF2-40B4-BE49-F238E27FC236}">
                      <a16:creationId xmlns:a16="http://schemas.microsoft.com/office/drawing/2014/main" id="{B9A87289-45B2-ABF6-1D34-34B8B3192ACA}"/>
                    </a:ext>
                  </a:extLst>
                </p:cNvPr>
                <p:cNvSpPr>
                  <a:spLocks noChangeArrowheads="1"/>
                </p:cNvSpPr>
                <p:nvPr/>
              </p:nvSpPr>
              <p:spPr bwMode="auto">
                <a:xfrm>
                  <a:off x="0" y="2302"/>
                  <a:ext cx="1599"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nvGrpSpPr>
              <p:cNvPr id="76843" name="Group 36">
                <a:extLst>
                  <a:ext uri="{FF2B5EF4-FFF2-40B4-BE49-F238E27FC236}">
                    <a16:creationId xmlns:a16="http://schemas.microsoft.com/office/drawing/2014/main" id="{914F429E-0F28-69DA-26B2-E858EA54C781}"/>
                  </a:ext>
                </a:extLst>
              </p:cNvPr>
              <p:cNvGrpSpPr>
                <a:grpSpLocks/>
              </p:cNvGrpSpPr>
              <p:nvPr/>
            </p:nvGrpSpPr>
            <p:grpSpPr bwMode="auto">
              <a:xfrm>
                <a:off x="1599" y="2302"/>
                <a:ext cx="1882" cy="518"/>
                <a:chOff x="1599" y="2302"/>
                <a:chExt cx="1882" cy="518"/>
              </a:xfrm>
            </p:grpSpPr>
            <p:sp>
              <p:nvSpPr>
                <p:cNvPr id="76850" name="Rectangle 37">
                  <a:extLst>
                    <a:ext uri="{FF2B5EF4-FFF2-40B4-BE49-F238E27FC236}">
                      <a16:creationId xmlns:a16="http://schemas.microsoft.com/office/drawing/2014/main" id="{44D06F24-DFA9-EBE6-6F25-BA41E8FAD106}"/>
                    </a:ext>
                  </a:extLst>
                </p:cNvPr>
                <p:cNvSpPr>
                  <a:spLocks noChangeArrowheads="1"/>
                </p:cNvSpPr>
                <p:nvPr/>
              </p:nvSpPr>
              <p:spPr bwMode="auto">
                <a:xfrm>
                  <a:off x="1642" y="2302"/>
                  <a:ext cx="179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11a. lalok nok crrrok hihok yorok zanzanok .</a:t>
                  </a:r>
                </a:p>
                <a:p>
                  <a:endParaRPr lang="en-US" altLang="it-IT">
                    <a:cs typeface="Times New Roman" panose="02020603050405020304" pitchFamily="18" charset="0"/>
                  </a:endParaRPr>
                </a:p>
                <a:p>
                  <a:r>
                    <a:rPr lang="en-US" altLang="it-IT">
                      <a:cs typeface="Times New Roman" panose="02020603050405020304" pitchFamily="18" charset="0"/>
                    </a:rPr>
                    <a:t>11b. wat nnat arrat mat zanzanat .</a:t>
                  </a:r>
                </a:p>
                <a:p>
                  <a:endParaRPr lang="en-US" altLang="it-IT" sz="3200"/>
                </a:p>
              </p:txBody>
            </p:sp>
            <p:sp>
              <p:nvSpPr>
                <p:cNvPr id="76851" name="Rectangle 38">
                  <a:extLst>
                    <a:ext uri="{FF2B5EF4-FFF2-40B4-BE49-F238E27FC236}">
                      <a16:creationId xmlns:a16="http://schemas.microsoft.com/office/drawing/2014/main" id="{A692D773-F9B1-5D38-3269-1646BAFB4B2A}"/>
                    </a:ext>
                  </a:extLst>
                </p:cNvPr>
                <p:cNvSpPr>
                  <a:spLocks noChangeArrowheads="1"/>
                </p:cNvSpPr>
                <p:nvPr/>
              </p:nvSpPr>
              <p:spPr bwMode="auto">
                <a:xfrm>
                  <a:off x="1599" y="2302"/>
                  <a:ext cx="1882"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nvGrpSpPr>
              <p:cNvPr id="76844" name="Group 39">
                <a:extLst>
                  <a:ext uri="{FF2B5EF4-FFF2-40B4-BE49-F238E27FC236}">
                    <a16:creationId xmlns:a16="http://schemas.microsoft.com/office/drawing/2014/main" id="{24629AF0-6572-B3B0-B885-0B75E195791A}"/>
                  </a:ext>
                </a:extLst>
              </p:cNvPr>
              <p:cNvGrpSpPr>
                <a:grpSpLocks/>
              </p:cNvGrpSpPr>
              <p:nvPr/>
            </p:nvGrpSpPr>
            <p:grpSpPr bwMode="auto">
              <a:xfrm>
                <a:off x="0" y="2820"/>
                <a:ext cx="1599" cy="518"/>
                <a:chOff x="0" y="2820"/>
                <a:chExt cx="1599" cy="518"/>
              </a:xfrm>
            </p:grpSpPr>
            <p:sp>
              <p:nvSpPr>
                <p:cNvPr id="76848" name="Rectangle 40">
                  <a:extLst>
                    <a:ext uri="{FF2B5EF4-FFF2-40B4-BE49-F238E27FC236}">
                      <a16:creationId xmlns:a16="http://schemas.microsoft.com/office/drawing/2014/main" id="{5EE763A3-F75C-977F-9137-4648941F099C}"/>
                    </a:ext>
                  </a:extLst>
                </p:cNvPr>
                <p:cNvSpPr>
                  <a:spLocks noChangeArrowheads="1"/>
                </p:cNvSpPr>
                <p:nvPr/>
              </p:nvSpPr>
              <p:spPr bwMode="auto">
                <a:xfrm>
                  <a:off x="43" y="2820"/>
                  <a:ext cx="151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6a. lalok sprok izok jok stok .</a:t>
                  </a:r>
                </a:p>
                <a:p>
                  <a:endParaRPr lang="en-US" altLang="it-IT">
                    <a:cs typeface="Times New Roman" panose="02020603050405020304" pitchFamily="18" charset="0"/>
                  </a:endParaRPr>
                </a:p>
                <a:p>
                  <a:r>
                    <a:rPr lang="en-US" altLang="it-IT">
                      <a:cs typeface="Times New Roman" panose="02020603050405020304" pitchFamily="18" charset="0"/>
                    </a:rPr>
                    <a:t>6b. wat dat krat quat cat .</a:t>
                  </a:r>
                </a:p>
                <a:p>
                  <a:endParaRPr lang="en-US" altLang="it-IT" sz="3200"/>
                </a:p>
              </p:txBody>
            </p:sp>
            <p:sp>
              <p:nvSpPr>
                <p:cNvPr id="76849" name="Rectangle 41">
                  <a:extLst>
                    <a:ext uri="{FF2B5EF4-FFF2-40B4-BE49-F238E27FC236}">
                      <a16:creationId xmlns:a16="http://schemas.microsoft.com/office/drawing/2014/main" id="{A7138571-745C-B9CF-61DF-E1D3AC4A5F61}"/>
                    </a:ext>
                  </a:extLst>
                </p:cNvPr>
                <p:cNvSpPr>
                  <a:spLocks noChangeArrowheads="1"/>
                </p:cNvSpPr>
                <p:nvPr/>
              </p:nvSpPr>
              <p:spPr bwMode="auto">
                <a:xfrm>
                  <a:off x="0" y="2820"/>
                  <a:ext cx="1599"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nvGrpSpPr>
              <p:cNvPr id="76845" name="Group 42">
                <a:extLst>
                  <a:ext uri="{FF2B5EF4-FFF2-40B4-BE49-F238E27FC236}">
                    <a16:creationId xmlns:a16="http://schemas.microsoft.com/office/drawing/2014/main" id="{FC9D98A5-0D60-5737-3A0A-DA9731D44C91}"/>
                  </a:ext>
                </a:extLst>
              </p:cNvPr>
              <p:cNvGrpSpPr>
                <a:grpSpLocks/>
              </p:cNvGrpSpPr>
              <p:nvPr/>
            </p:nvGrpSpPr>
            <p:grpSpPr bwMode="auto">
              <a:xfrm>
                <a:off x="1599" y="2820"/>
                <a:ext cx="1882" cy="518"/>
                <a:chOff x="1599" y="2820"/>
                <a:chExt cx="1882" cy="518"/>
              </a:xfrm>
            </p:grpSpPr>
            <p:sp>
              <p:nvSpPr>
                <p:cNvPr id="76846" name="Rectangle 43">
                  <a:extLst>
                    <a:ext uri="{FF2B5EF4-FFF2-40B4-BE49-F238E27FC236}">
                      <a16:creationId xmlns:a16="http://schemas.microsoft.com/office/drawing/2014/main" id="{1ED1866F-D80D-4E6F-1313-6CC2DA7E2850}"/>
                    </a:ext>
                  </a:extLst>
                </p:cNvPr>
                <p:cNvSpPr>
                  <a:spLocks noChangeArrowheads="1"/>
                </p:cNvSpPr>
                <p:nvPr/>
              </p:nvSpPr>
              <p:spPr bwMode="auto">
                <a:xfrm>
                  <a:off x="1642" y="2820"/>
                  <a:ext cx="179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12a. lalok rarok nok izok hihok mok .</a:t>
                  </a:r>
                </a:p>
                <a:p>
                  <a:endParaRPr lang="en-US" altLang="it-IT">
                    <a:cs typeface="Times New Roman" panose="02020603050405020304" pitchFamily="18" charset="0"/>
                  </a:endParaRPr>
                </a:p>
                <a:p>
                  <a:r>
                    <a:rPr lang="en-US" altLang="it-IT">
                      <a:cs typeface="Times New Roman" panose="02020603050405020304" pitchFamily="18" charset="0"/>
                    </a:rPr>
                    <a:t>12b. wat nnat forat arrat vat gat .</a:t>
                  </a:r>
                </a:p>
                <a:p>
                  <a:endParaRPr lang="en-US" altLang="it-IT" sz="3200"/>
                </a:p>
              </p:txBody>
            </p:sp>
            <p:sp>
              <p:nvSpPr>
                <p:cNvPr id="76847" name="Rectangle 44">
                  <a:extLst>
                    <a:ext uri="{FF2B5EF4-FFF2-40B4-BE49-F238E27FC236}">
                      <a16:creationId xmlns:a16="http://schemas.microsoft.com/office/drawing/2014/main" id="{7CE4B124-26C5-18F1-4223-6A95C26520D3}"/>
                    </a:ext>
                  </a:extLst>
                </p:cNvPr>
                <p:cNvSpPr>
                  <a:spLocks noChangeArrowheads="1"/>
                </p:cNvSpPr>
                <p:nvPr/>
              </p:nvSpPr>
              <p:spPr bwMode="auto">
                <a:xfrm>
                  <a:off x="1599" y="2820"/>
                  <a:ext cx="1882"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sp>
          <p:nvSpPr>
            <p:cNvPr id="76833" name="Rectangle 45">
              <a:extLst>
                <a:ext uri="{FF2B5EF4-FFF2-40B4-BE49-F238E27FC236}">
                  <a16:creationId xmlns:a16="http://schemas.microsoft.com/office/drawing/2014/main" id="{BAAB4AFF-3CEE-9369-FF27-6907344A2D4A}"/>
                </a:ext>
              </a:extLst>
            </p:cNvPr>
            <p:cNvSpPr>
              <a:spLocks noChangeArrowheads="1"/>
            </p:cNvSpPr>
            <p:nvPr/>
          </p:nvSpPr>
          <p:spPr bwMode="auto">
            <a:xfrm>
              <a:off x="-3" y="-3"/>
              <a:ext cx="3487" cy="3344"/>
            </a:xfrm>
            <a:prstGeom prst="rect">
              <a:avLst/>
            </a:prstGeom>
            <a:noFill/>
            <a:ln w="952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sp>
        <p:nvSpPr>
          <p:cNvPr id="76808" name="Text Box 46">
            <a:extLst>
              <a:ext uri="{FF2B5EF4-FFF2-40B4-BE49-F238E27FC236}">
                <a16:creationId xmlns:a16="http://schemas.microsoft.com/office/drawing/2014/main" id="{45F97248-6138-8857-4284-D0276F0139B6}"/>
              </a:ext>
            </a:extLst>
          </p:cNvPr>
          <p:cNvSpPr txBox="1">
            <a:spLocks noChangeArrowheads="1"/>
          </p:cNvSpPr>
          <p:nvPr/>
        </p:nvSpPr>
        <p:spPr bwMode="auto">
          <a:xfrm>
            <a:off x="0" y="762000"/>
            <a:ext cx="86598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r>
              <a:rPr lang="en-US" altLang="it-IT" sz="1800">
                <a:solidFill>
                  <a:schemeClr val="tx2"/>
                </a:solidFill>
                <a:latin typeface="Arial" panose="020B0604020202020204" pitchFamily="34" charset="0"/>
              </a:rPr>
              <a:t>Your assignment, translate this to Arcturan:    </a:t>
            </a:r>
            <a:r>
              <a:rPr lang="en-US" altLang="it-IT" b="1">
                <a:solidFill>
                  <a:schemeClr val="tx2"/>
                </a:solidFill>
              </a:rPr>
              <a:t>farok</a:t>
            </a:r>
            <a:r>
              <a:rPr lang="en-US" altLang="it-IT">
                <a:solidFill>
                  <a:schemeClr val="tx2"/>
                </a:solidFill>
              </a:rPr>
              <a:t> crrrok </a:t>
            </a:r>
            <a:r>
              <a:rPr lang="en-US" altLang="it-IT" b="1">
                <a:solidFill>
                  <a:schemeClr val="tx2"/>
                </a:solidFill>
              </a:rPr>
              <a:t>hihok yorok</a:t>
            </a:r>
            <a:r>
              <a:rPr lang="en-US" altLang="it-IT">
                <a:solidFill>
                  <a:schemeClr val="tx2"/>
                </a:solidFill>
              </a:rPr>
              <a:t> </a:t>
            </a:r>
            <a:r>
              <a:rPr lang="en-US" altLang="it-IT" b="1">
                <a:solidFill>
                  <a:schemeClr val="tx2"/>
                </a:solidFill>
              </a:rPr>
              <a:t>clok</a:t>
            </a:r>
            <a:r>
              <a:rPr lang="en-US" altLang="it-IT">
                <a:solidFill>
                  <a:schemeClr val="tx2"/>
                </a:solidFill>
              </a:rPr>
              <a:t> kantok ok-yurp</a:t>
            </a:r>
          </a:p>
        </p:txBody>
      </p:sp>
      <p:sp>
        <p:nvSpPr>
          <p:cNvPr id="76809" name="Line 47">
            <a:extLst>
              <a:ext uri="{FF2B5EF4-FFF2-40B4-BE49-F238E27FC236}">
                <a16:creationId xmlns:a16="http://schemas.microsoft.com/office/drawing/2014/main" id="{791ED0CB-993E-2CDB-F20C-1293516649A5}"/>
              </a:ext>
            </a:extLst>
          </p:cNvPr>
          <p:cNvSpPr>
            <a:spLocks noChangeShapeType="1"/>
          </p:cNvSpPr>
          <p:nvPr/>
        </p:nvSpPr>
        <p:spPr bwMode="auto">
          <a:xfrm flipH="1">
            <a:off x="1447800" y="5181600"/>
            <a:ext cx="1524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76810" name="Line 48">
            <a:extLst>
              <a:ext uri="{FF2B5EF4-FFF2-40B4-BE49-F238E27FC236}">
                <a16:creationId xmlns:a16="http://schemas.microsoft.com/office/drawing/2014/main" id="{22F23266-A2E9-DCD8-B78C-EECD59940B37}"/>
              </a:ext>
            </a:extLst>
          </p:cNvPr>
          <p:cNvSpPr>
            <a:spLocks noChangeShapeType="1"/>
          </p:cNvSpPr>
          <p:nvPr/>
        </p:nvSpPr>
        <p:spPr bwMode="auto">
          <a:xfrm flipH="1">
            <a:off x="5257800" y="1828800"/>
            <a:ext cx="762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76811" name="Line 49">
            <a:extLst>
              <a:ext uri="{FF2B5EF4-FFF2-40B4-BE49-F238E27FC236}">
                <a16:creationId xmlns:a16="http://schemas.microsoft.com/office/drawing/2014/main" id="{4FD6AA9E-6905-8CBB-07B8-44EF9257EAA3}"/>
              </a:ext>
            </a:extLst>
          </p:cNvPr>
          <p:cNvSpPr>
            <a:spLocks noChangeShapeType="1"/>
          </p:cNvSpPr>
          <p:nvPr/>
        </p:nvSpPr>
        <p:spPr bwMode="auto">
          <a:xfrm flipH="1">
            <a:off x="1752600" y="3657600"/>
            <a:ext cx="6096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76812" name="Line 50">
            <a:extLst>
              <a:ext uri="{FF2B5EF4-FFF2-40B4-BE49-F238E27FC236}">
                <a16:creationId xmlns:a16="http://schemas.microsoft.com/office/drawing/2014/main" id="{4CF250B5-F0FE-A4EB-ED4F-3239BF104308}"/>
              </a:ext>
            </a:extLst>
          </p:cNvPr>
          <p:cNvSpPr>
            <a:spLocks noChangeShapeType="1"/>
          </p:cNvSpPr>
          <p:nvPr/>
        </p:nvSpPr>
        <p:spPr bwMode="auto">
          <a:xfrm flipH="1">
            <a:off x="5715000" y="5181600"/>
            <a:ext cx="6096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76813" name="Line 51">
            <a:extLst>
              <a:ext uri="{FF2B5EF4-FFF2-40B4-BE49-F238E27FC236}">
                <a16:creationId xmlns:a16="http://schemas.microsoft.com/office/drawing/2014/main" id="{0842A403-1438-433F-ADC9-6A31FD68944D}"/>
              </a:ext>
            </a:extLst>
          </p:cNvPr>
          <p:cNvSpPr>
            <a:spLocks noChangeShapeType="1"/>
          </p:cNvSpPr>
          <p:nvPr/>
        </p:nvSpPr>
        <p:spPr bwMode="auto">
          <a:xfrm flipH="1">
            <a:off x="6172200" y="5943600"/>
            <a:ext cx="5334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76814" name="Line 52">
            <a:extLst>
              <a:ext uri="{FF2B5EF4-FFF2-40B4-BE49-F238E27FC236}">
                <a16:creationId xmlns:a16="http://schemas.microsoft.com/office/drawing/2014/main" id="{DAA7D619-B38A-4813-544B-92B1AF791A1F}"/>
              </a:ext>
            </a:extLst>
          </p:cNvPr>
          <p:cNvSpPr>
            <a:spLocks noChangeShapeType="1"/>
          </p:cNvSpPr>
          <p:nvPr/>
        </p:nvSpPr>
        <p:spPr bwMode="auto">
          <a:xfrm>
            <a:off x="4953000" y="44196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76815" name="Line 53">
            <a:extLst>
              <a:ext uri="{FF2B5EF4-FFF2-40B4-BE49-F238E27FC236}">
                <a16:creationId xmlns:a16="http://schemas.microsoft.com/office/drawing/2014/main" id="{A258BF9A-4EBD-2952-8314-955EF7C18D1B}"/>
              </a:ext>
            </a:extLst>
          </p:cNvPr>
          <p:cNvSpPr>
            <a:spLocks noChangeShapeType="1"/>
          </p:cNvSpPr>
          <p:nvPr/>
        </p:nvSpPr>
        <p:spPr bwMode="auto">
          <a:xfrm flipH="1">
            <a:off x="5334000" y="4419600"/>
            <a:ext cx="457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76816" name="Line 54">
            <a:extLst>
              <a:ext uri="{FF2B5EF4-FFF2-40B4-BE49-F238E27FC236}">
                <a16:creationId xmlns:a16="http://schemas.microsoft.com/office/drawing/2014/main" id="{FE3D2B37-121F-3570-A913-323CCB58D79D}"/>
              </a:ext>
            </a:extLst>
          </p:cNvPr>
          <p:cNvSpPr>
            <a:spLocks noChangeShapeType="1"/>
          </p:cNvSpPr>
          <p:nvPr/>
        </p:nvSpPr>
        <p:spPr bwMode="auto">
          <a:xfrm>
            <a:off x="5410200" y="4419600"/>
            <a:ext cx="304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76817" name="Line 55">
            <a:extLst>
              <a:ext uri="{FF2B5EF4-FFF2-40B4-BE49-F238E27FC236}">
                <a16:creationId xmlns:a16="http://schemas.microsoft.com/office/drawing/2014/main" id="{23EF4EBF-D0DE-A1DE-C55F-EE83186EDA37}"/>
              </a:ext>
            </a:extLst>
          </p:cNvPr>
          <p:cNvSpPr>
            <a:spLocks noChangeShapeType="1"/>
          </p:cNvSpPr>
          <p:nvPr/>
        </p:nvSpPr>
        <p:spPr bwMode="auto">
          <a:xfrm flipH="1">
            <a:off x="6705600" y="4419600"/>
            <a:ext cx="762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76818" name="Line 56">
            <a:extLst>
              <a:ext uri="{FF2B5EF4-FFF2-40B4-BE49-F238E27FC236}">
                <a16:creationId xmlns:a16="http://schemas.microsoft.com/office/drawing/2014/main" id="{674C4EF4-0098-208B-B717-D8C4BF967CEC}"/>
              </a:ext>
            </a:extLst>
          </p:cNvPr>
          <p:cNvSpPr>
            <a:spLocks noChangeShapeType="1"/>
          </p:cNvSpPr>
          <p:nvPr/>
        </p:nvSpPr>
        <p:spPr bwMode="auto">
          <a:xfrm flipH="1">
            <a:off x="6019800" y="4419600"/>
            <a:ext cx="2286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76819" name="Line 57">
            <a:extLst>
              <a:ext uri="{FF2B5EF4-FFF2-40B4-BE49-F238E27FC236}">
                <a16:creationId xmlns:a16="http://schemas.microsoft.com/office/drawing/2014/main" id="{8207B2A1-C42A-3BE6-7162-36062DE36706}"/>
              </a:ext>
            </a:extLst>
          </p:cNvPr>
          <p:cNvSpPr>
            <a:spLocks noChangeShapeType="1"/>
          </p:cNvSpPr>
          <p:nvPr/>
        </p:nvSpPr>
        <p:spPr bwMode="auto">
          <a:xfrm flipV="1">
            <a:off x="6324600" y="4419600"/>
            <a:ext cx="914400" cy="304800"/>
          </a:xfrm>
          <a:prstGeom prst="line">
            <a:avLst/>
          </a:prstGeom>
          <a:noFill/>
          <a:ln w="5715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it-IT"/>
          </a:p>
        </p:txBody>
      </p:sp>
      <p:sp>
        <p:nvSpPr>
          <p:cNvPr id="76820" name="Text Box 58">
            <a:extLst>
              <a:ext uri="{FF2B5EF4-FFF2-40B4-BE49-F238E27FC236}">
                <a16:creationId xmlns:a16="http://schemas.microsoft.com/office/drawing/2014/main" id="{35D1A0DA-7457-0BE3-A920-5541971C97CF}"/>
              </a:ext>
            </a:extLst>
          </p:cNvPr>
          <p:cNvSpPr txBox="1">
            <a:spLocks noChangeArrowheads="1"/>
          </p:cNvSpPr>
          <p:nvPr/>
        </p:nvSpPr>
        <p:spPr bwMode="auto">
          <a:xfrm>
            <a:off x="7391400" y="4267200"/>
            <a:ext cx="1276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r>
              <a:rPr lang="en-US" altLang="it-IT" sz="1800">
                <a:latin typeface="Arial" panose="020B0604020202020204" pitchFamily="34" charset="0"/>
              </a:rPr>
              <a:t>process of</a:t>
            </a:r>
          </a:p>
          <a:p>
            <a:pPr eaLnBrk="1" hangingPunct="1"/>
            <a:r>
              <a:rPr lang="en-US" altLang="it-IT" sz="1800">
                <a:latin typeface="Arial" panose="020B0604020202020204" pitchFamily="34" charset="0"/>
              </a:rPr>
              <a:t>elimination</a:t>
            </a:r>
          </a:p>
        </p:txBody>
      </p:sp>
      <p:sp>
        <p:nvSpPr>
          <p:cNvPr id="76821" name="Line 59">
            <a:extLst>
              <a:ext uri="{FF2B5EF4-FFF2-40B4-BE49-F238E27FC236}">
                <a16:creationId xmlns:a16="http://schemas.microsoft.com/office/drawing/2014/main" id="{2225F25B-E469-A96C-8403-85B07AD5953B}"/>
              </a:ext>
            </a:extLst>
          </p:cNvPr>
          <p:cNvSpPr>
            <a:spLocks noChangeShapeType="1"/>
          </p:cNvSpPr>
          <p:nvPr/>
        </p:nvSpPr>
        <p:spPr bwMode="auto">
          <a:xfrm flipH="1">
            <a:off x="6172200" y="5181600"/>
            <a:ext cx="6096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76822" name="Line 60">
            <a:extLst>
              <a:ext uri="{FF2B5EF4-FFF2-40B4-BE49-F238E27FC236}">
                <a16:creationId xmlns:a16="http://schemas.microsoft.com/office/drawing/2014/main" id="{2AFF8E07-B1F5-D46A-5D26-D43CD079A889}"/>
              </a:ext>
            </a:extLst>
          </p:cNvPr>
          <p:cNvSpPr>
            <a:spLocks noChangeShapeType="1"/>
          </p:cNvSpPr>
          <p:nvPr/>
        </p:nvSpPr>
        <p:spPr bwMode="auto">
          <a:xfrm>
            <a:off x="4953000" y="51816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76823" name="Line 61">
            <a:extLst>
              <a:ext uri="{FF2B5EF4-FFF2-40B4-BE49-F238E27FC236}">
                <a16:creationId xmlns:a16="http://schemas.microsoft.com/office/drawing/2014/main" id="{AC0A186C-95E1-664A-B15A-57C693E3B5DA}"/>
              </a:ext>
            </a:extLst>
          </p:cNvPr>
          <p:cNvSpPr>
            <a:spLocks noChangeShapeType="1"/>
          </p:cNvSpPr>
          <p:nvPr/>
        </p:nvSpPr>
        <p:spPr bwMode="auto">
          <a:xfrm>
            <a:off x="4876800" y="18288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76824" name="Line 62">
            <a:extLst>
              <a:ext uri="{FF2B5EF4-FFF2-40B4-BE49-F238E27FC236}">
                <a16:creationId xmlns:a16="http://schemas.microsoft.com/office/drawing/2014/main" id="{E863DBDE-3EE7-5875-CD29-CCA1B69DAFE8}"/>
              </a:ext>
            </a:extLst>
          </p:cNvPr>
          <p:cNvSpPr>
            <a:spLocks noChangeShapeType="1"/>
          </p:cNvSpPr>
          <p:nvPr/>
        </p:nvSpPr>
        <p:spPr bwMode="auto">
          <a:xfrm>
            <a:off x="1066800" y="59436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76825" name="Line 63">
            <a:extLst>
              <a:ext uri="{FF2B5EF4-FFF2-40B4-BE49-F238E27FC236}">
                <a16:creationId xmlns:a16="http://schemas.microsoft.com/office/drawing/2014/main" id="{83192441-058B-6B9A-8E59-B05D2B9CF1EA}"/>
              </a:ext>
            </a:extLst>
          </p:cNvPr>
          <p:cNvSpPr>
            <a:spLocks noChangeShapeType="1"/>
          </p:cNvSpPr>
          <p:nvPr/>
        </p:nvSpPr>
        <p:spPr bwMode="auto">
          <a:xfrm>
            <a:off x="4953000" y="59436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76826" name="Line 64">
            <a:extLst>
              <a:ext uri="{FF2B5EF4-FFF2-40B4-BE49-F238E27FC236}">
                <a16:creationId xmlns:a16="http://schemas.microsoft.com/office/drawing/2014/main" id="{775F7F5C-8B87-4C9D-287D-80BF02CC7827}"/>
              </a:ext>
            </a:extLst>
          </p:cNvPr>
          <p:cNvSpPr>
            <a:spLocks noChangeShapeType="1"/>
          </p:cNvSpPr>
          <p:nvPr/>
        </p:nvSpPr>
        <p:spPr bwMode="auto">
          <a:xfrm flipH="1">
            <a:off x="6858000" y="5943600"/>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76827" name="Line 65">
            <a:extLst>
              <a:ext uri="{FF2B5EF4-FFF2-40B4-BE49-F238E27FC236}">
                <a16:creationId xmlns:a16="http://schemas.microsoft.com/office/drawing/2014/main" id="{BADA26CB-59B4-5EA7-4088-6BB1A4A84FD8}"/>
              </a:ext>
            </a:extLst>
          </p:cNvPr>
          <p:cNvSpPr>
            <a:spLocks noChangeShapeType="1"/>
          </p:cNvSpPr>
          <p:nvPr/>
        </p:nvSpPr>
        <p:spPr bwMode="auto">
          <a:xfrm flipH="1">
            <a:off x="5334000" y="5943600"/>
            <a:ext cx="5334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76828" name="Line 66">
            <a:extLst>
              <a:ext uri="{FF2B5EF4-FFF2-40B4-BE49-F238E27FC236}">
                <a16:creationId xmlns:a16="http://schemas.microsoft.com/office/drawing/2014/main" id="{1358302D-AFEE-97E0-27A2-01D5B260A9AD}"/>
              </a:ext>
            </a:extLst>
          </p:cNvPr>
          <p:cNvSpPr>
            <a:spLocks noChangeShapeType="1"/>
          </p:cNvSpPr>
          <p:nvPr/>
        </p:nvSpPr>
        <p:spPr bwMode="auto">
          <a:xfrm flipH="1">
            <a:off x="5334000" y="5181600"/>
            <a:ext cx="76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76829" name="Line 67">
            <a:extLst>
              <a:ext uri="{FF2B5EF4-FFF2-40B4-BE49-F238E27FC236}">
                <a16:creationId xmlns:a16="http://schemas.microsoft.com/office/drawing/2014/main" id="{791F73F8-9210-4D85-536B-1103A6F9A7BD}"/>
              </a:ext>
            </a:extLst>
          </p:cNvPr>
          <p:cNvSpPr>
            <a:spLocks noChangeShapeType="1"/>
          </p:cNvSpPr>
          <p:nvPr/>
        </p:nvSpPr>
        <p:spPr bwMode="auto">
          <a:xfrm flipH="1">
            <a:off x="6324600" y="2743200"/>
            <a:ext cx="2286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76830" name="Line 68">
            <a:extLst>
              <a:ext uri="{FF2B5EF4-FFF2-40B4-BE49-F238E27FC236}">
                <a16:creationId xmlns:a16="http://schemas.microsoft.com/office/drawing/2014/main" id="{1519F92B-4D3F-3DCF-E3FE-7679F3BF4EDE}"/>
              </a:ext>
            </a:extLst>
          </p:cNvPr>
          <p:cNvSpPr>
            <a:spLocks noChangeShapeType="1"/>
          </p:cNvSpPr>
          <p:nvPr/>
        </p:nvSpPr>
        <p:spPr bwMode="auto">
          <a:xfrm flipH="1">
            <a:off x="2514600" y="3657600"/>
            <a:ext cx="3810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76831" name="Rectangle 49">
            <a:extLst>
              <a:ext uri="{FF2B5EF4-FFF2-40B4-BE49-F238E27FC236}">
                <a16:creationId xmlns:a16="http://schemas.microsoft.com/office/drawing/2014/main" id="{58531A99-52A0-36B1-7BA4-2B807E3DDF50}"/>
              </a:ext>
            </a:extLst>
          </p:cNvPr>
          <p:cNvSpPr>
            <a:spLocks noChangeArrowheads="1"/>
          </p:cNvSpPr>
          <p:nvPr/>
        </p:nvSpPr>
        <p:spPr bwMode="auto">
          <a:xfrm>
            <a:off x="7062788" y="6521450"/>
            <a:ext cx="20812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r>
              <a:rPr lang="en-US" altLang="it-IT">
                <a:latin typeface="Tw Cen MT" panose="020B0602020104020603" pitchFamily="34" charset="77"/>
              </a:rPr>
              <a:t>Slide from Kevin Knight</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45188F92-9D8B-8642-4048-FD454E84A802}"/>
              </a:ext>
            </a:extLst>
          </p:cNvPr>
          <p:cNvSpPr>
            <a:spLocks noChangeArrowheads="1"/>
          </p:cNvSpPr>
          <p:nvPr/>
        </p:nvSpPr>
        <p:spPr bwMode="auto">
          <a:xfrm>
            <a:off x="5791200" y="762000"/>
            <a:ext cx="1447800" cy="381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sp>
        <p:nvSpPr>
          <p:cNvPr id="77827" name="Rectangle 3">
            <a:extLst>
              <a:ext uri="{FF2B5EF4-FFF2-40B4-BE49-F238E27FC236}">
                <a16:creationId xmlns:a16="http://schemas.microsoft.com/office/drawing/2014/main" id="{C51AB28C-B840-1001-A773-A36080E950A8}"/>
              </a:ext>
            </a:extLst>
          </p:cNvPr>
          <p:cNvSpPr>
            <a:spLocks noChangeArrowheads="1"/>
          </p:cNvSpPr>
          <p:nvPr/>
        </p:nvSpPr>
        <p:spPr bwMode="auto">
          <a:xfrm>
            <a:off x="4648200" y="762000"/>
            <a:ext cx="568325" cy="381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sp>
        <p:nvSpPr>
          <p:cNvPr id="77828" name="Rectangle 4">
            <a:extLst>
              <a:ext uri="{FF2B5EF4-FFF2-40B4-BE49-F238E27FC236}">
                <a16:creationId xmlns:a16="http://schemas.microsoft.com/office/drawing/2014/main" id="{9906A35F-FA9C-7E64-E81C-BE4C3CD5E248}"/>
              </a:ext>
            </a:extLst>
          </p:cNvPr>
          <p:cNvSpPr>
            <a:spLocks noChangeArrowheads="1"/>
          </p:cNvSpPr>
          <p:nvPr/>
        </p:nvSpPr>
        <p:spPr bwMode="auto">
          <a:xfrm>
            <a:off x="5603875" y="4889500"/>
            <a:ext cx="500063" cy="3810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sp>
        <p:nvSpPr>
          <p:cNvPr id="77829" name="Rectangle 5">
            <a:extLst>
              <a:ext uri="{FF2B5EF4-FFF2-40B4-BE49-F238E27FC236}">
                <a16:creationId xmlns:a16="http://schemas.microsoft.com/office/drawing/2014/main" id="{BEEDEEC7-6930-DC41-949D-97943DCABF09}"/>
              </a:ext>
            </a:extLst>
          </p:cNvPr>
          <p:cNvSpPr>
            <a:spLocks noChangeArrowheads="1"/>
          </p:cNvSpPr>
          <p:nvPr/>
        </p:nvSpPr>
        <p:spPr bwMode="auto">
          <a:xfrm>
            <a:off x="5257800" y="762000"/>
            <a:ext cx="500063" cy="3810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sp>
        <p:nvSpPr>
          <p:cNvPr id="77830" name="Rectangle 6">
            <a:extLst>
              <a:ext uri="{FF2B5EF4-FFF2-40B4-BE49-F238E27FC236}">
                <a16:creationId xmlns:a16="http://schemas.microsoft.com/office/drawing/2014/main" id="{4B90CD4F-40C3-6916-A681-59092E9A5621}"/>
              </a:ext>
            </a:extLst>
          </p:cNvPr>
          <p:cNvSpPr>
            <a:spLocks noChangeArrowheads="1"/>
          </p:cNvSpPr>
          <p:nvPr/>
        </p:nvSpPr>
        <p:spPr bwMode="auto">
          <a:xfrm>
            <a:off x="7180263" y="4891088"/>
            <a:ext cx="820737" cy="3810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sp>
        <p:nvSpPr>
          <p:cNvPr id="83975" name="Rectangle 7">
            <a:extLst>
              <a:ext uri="{FF2B5EF4-FFF2-40B4-BE49-F238E27FC236}">
                <a16:creationId xmlns:a16="http://schemas.microsoft.com/office/drawing/2014/main" id="{D8375E64-15BD-BD43-ECA5-027BC5221DC4}"/>
              </a:ext>
            </a:extLst>
          </p:cNvPr>
          <p:cNvSpPr>
            <a:spLocks noGrp="1" noChangeArrowheads="1"/>
          </p:cNvSpPr>
          <p:nvPr>
            <p:ph type="title"/>
          </p:nvPr>
        </p:nvSpPr>
        <p:spPr>
          <a:xfrm>
            <a:off x="228600" y="138113"/>
            <a:ext cx="8458200" cy="838200"/>
          </a:xfrm>
        </p:spPr>
        <p:txBody>
          <a:bodyPr/>
          <a:lstStyle/>
          <a:p>
            <a:pPr>
              <a:defRPr/>
            </a:pPr>
            <a:r>
              <a:rPr lang="en-US" sz="2800">
                <a:ea typeface="ＭＳ Ｐゴシック" charset="-128"/>
                <a:cs typeface="ＭＳ Ｐゴシック" charset="-128"/>
              </a:rPr>
              <a:t>Centauri/Arcturan [Knight, 1997]</a:t>
            </a:r>
            <a:endParaRPr lang="en-US">
              <a:ea typeface="ＭＳ Ｐゴシック" charset="-128"/>
              <a:cs typeface="ＭＳ Ｐゴシック" charset="-128"/>
            </a:endParaRPr>
          </a:p>
        </p:txBody>
      </p:sp>
      <p:grpSp>
        <p:nvGrpSpPr>
          <p:cNvPr id="77832" name="Group 8">
            <a:extLst>
              <a:ext uri="{FF2B5EF4-FFF2-40B4-BE49-F238E27FC236}">
                <a16:creationId xmlns:a16="http://schemas.microsoft.com/office/drawing/2014/main" id="{9ED7962F-D7DC-B91C-6303-10C94ECD8217}"/>
              </a:ext>
            </a:extLst>
          </p:cNvPr>
          <p:cNvGrpSpPr>
            <a:grpSpLocks/>
          </p:cNvGrpSpPr>
          <p:nvPr/>
        </p:nvGrpSpPr>
        <p:grpSpPr bwMode="auto">
          <a:xfrm>
            <a:off x="381000" y="1524000"/>
            <a:ext cx="8337550" cy="4873625"/>
            <a:chOff x="-3" y="-3"/>
            <a:chExt cx="3487" cy="3344"/>
          </a:xfrm>
        </p:grpSpPr>
        <p:grpSp>
          <p:nvGrpSpPr>
            <p:cNvPr id="77858" name="Group 9">
              <a:extLst>
                <a:ext uri="{FF2B5EF4-FFF2-40B4-BE49-F238E27FC236}">
                  <a16:creationId xmlns:a16="http://schemas.microsoft.com/office/drawing/2014/main" id="{4C4A7EEE-5746-9277-0332-91DD27798339}"/>
                </a:ext>
              </a:extLst>
            </p:cNvPr>
            <p:cNvGrpSpPr>
              <a:grpSpLocks/>
            </p:cNvGrpSpPr>
            <p:nvPr/>
          </p:nvGrpSpPr>
          <p:grpSpPr bwMode="auto">
            <a:xfrm>
              <a:off x="0" y="0"/>
              <a:ext cx="3481" cy="3338"/>
              <a:chOff x="0" y="0"/>
              <a:chExt cx="3481" cy="3338"/>
            </a:xfrm>
          </p:grpSpPr>
          <p:grpSp>
            <p:nvGrpSpPr>
              <p:cNvPr id="77860" name="Group 10">
                <a:extLst>
                  <a:ext uri="{FF2B5EF4-FFF2-40B4-BE49-F238E27FC236}">
                    <a16:creationId xmlns:a16="http://schemas.microsoft.com/office/drawing/2014/main" id="{BB8266A6-4DD0-B5FC-870F-FF2FC3D6069D}"/>
                  </a:ext>
                </a:extLst>
              </p:cNvPr>
              <p:cNvGrpSpPr>
                <a:grpSpLocks/>
              </p:cNvGrpSpPr>
              <p:nvPr/>
            </p:nvGrpSpPr>
            <p:grpSpPr bwMode="auto">
              <a:xfrm>
                <a:off x="0" y="0"/>
                <a:ext cx="1599" cy="633"/>
                <a:chOff x="0" y="0"/>
                <a:chExt cx="1599" cy="633"/>
              </a:xfrm>
            </p:grpSpPr>
            <p:sp>
              <p:nvSpPr>
                <p:cNvPr id="77894" name="Rectangle 11">
                  <a:extLst>
                    <a:ext uri="{FF2B5EF4-FFF2-40B4-BE49-F238E27FC236}">
                      <a16:creationId xmlns:a16="http://schemas.microsoft.com/office/drawing/2014/main" id="{620B4000-1947-ED76-0A5F-FCB086057911}"/>
                    </a:ext>
                  </a:extLst>
                </p:cNvPr>
                <p:cNvSpPr>
                  <a:spLocks noChangeArrowheads="1"/>
                </p:cNvSpPr>
                <p:nvPr/>
              </p:nvSpPr>
              <p:spPr bwMode="auto">
                <a:xfrm>
                  <a:off x="43" y="0"/>
                  <a:ext cx="1513"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1a. ok-voon ororok sprok .</a:t>
                  </a:r>
                </a:p>
                <a:p>
                  <a:endParaRPr lang="en-US" altLang="it-IT">
                    <a:cs typeface="Times New Roman" panose="02020603050405020304" pitchFamily="18" charset="0"/>
                  </a:endParaRPr>
                </a:p>
                <a:p>
                  <a:r>
                    <a:rPr lang="en-US" altLang="it-IT">
                      <a:cs typeface="Times New Roman" panose="02020603050405020304" pitchFamily="18" charset="0"/>
                    </a:rPr>
                    <a:t>1b. at-voon bichat dat .</a:t>
                  </a:r>
                </a:p>
                <a:p>
                  <a:endParaRPr lang="en-US" altLang="it-IT" sz="3200"/>
                </a:p>
              </p:txBody>
            </p:sp>
            <p:sp>
              <p:nvSpPr>
                <p:cNvPr id="77895" name="Rectangle 12">
                  <a:extLst>
                    <a:ext uri="{FF2B5EF4-FFF2-40B4-BE49-F238E27FC236}">
                      <a16:creationId xmlns:a16="http://schemas.microsoft.com/office/drawing/2014/main" id="{11B60788-6429-0BE7-AABC-72F848F372B4}"/>
                    </a:ext>
                  </a:extLst>
                </p:cNvPr>
                <p:cNvSpPr>
                  <a:spLocks noChangeArrowheads="1"/>
                </p:cNvSpPr>
                <p:nvPr/>
              </p:nvSpPr>
              <p:spPr bwMode="auto">
                <a:xfrm>
                  <a:off x="0" y="0"/>
                  <a:ext cx="1599" cy="63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nvGrpSpPr>
              <p:cNvPr id="77861" name="Group 13">
                <a:extLst>
                  <a:ext uri="{FF2B5EF4-FFF2-40B4-BE49-F238E27FC236}">
                    <a16:creationId xmlns:a16="http://schemas.microsoft.com/office/drawing/2014/main" id="{E777C463-92DC-77BF-3D7A-BCA195FCAB32}"/>
                  </a:ext>
                </a:extLst>
              </p:cNvPr>
              <p:cNvGrpSpPr>
                <a:grpSpLocks/>
              </p:cNvGrpSpPr>
              <p:nvPr/>
            </p:nvGrpSpPr>
            <p:grpSpPr bwMode="auto">
              <a:xfrm>
                <a:off x="1599" y="0"/>
                <a:ext cx="1882" cy="633"/>
                <a:chOff x="1599" y="0"/>
                <a:chExt cx="1882" cy="633"/>
              </a:xfrm>
            </p:grpSpPr>
            <p:sp>
              <p:nvSpPr>
                <p:cNvPr id="77892" name="Rectangle 14">
                  <a:extLst>
                    <a:ext uri="{FF2B5EF4-FFF2-40B4-BE49-F238E27FC236}">
                      <a16:creationId xmlns:a16="http://schemas.microsoft.com/office/drawing/2014/main" id="{B07C55C1-0EF1-D5B7-8C97-B975C2C6DDC6}"/>
                    </a:ext>
                  </a:extLst>
                </p:cNvPr>
                <p:cNvSpPr>
                  <a:spLocks noChangeArrowheads="1"/>
                </p:cNvSpPr>
                <p:nvPr/>
              </p:nvSpPr>
              <p:spPr bwMode="auto">
                <a:xfrm>
                  <a:off x="1642" y="0"/>
                  <a:ext cx="1796"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7a. lalok farok ororok lalok sprok izok enemok .</a:t>
                  </a:r>
                </a:p>
                <a:p>
                  <a:endParaRPr lang="en-US" altLang="it-IT">
                    <a:cs typeface="Times New Roman" panose="02020603050405020304" pitchFamily="18" charset="0"/>
                  </a:endParaRPr>
                </a:p>
                <a:p>
                  <a:r>
                    <a:rPr lang="en-US" altLang="it-IT">
                      <a:cs typeface="Times New Roman" panose="02020603050405020304" pitchFamily="18" charset="0"/>
                    </a:rPr>
                    <a:t>7b. wat jjat bichat wat dat vat eneat .</a:t>
                  </a:r>
                </a:p>
                <a:p>
                  <a:endParaRPr lang="en-US" altLang="it-IT" sz="3200"/>
                </a:p>
              </p:txBody>
            </p:sp>
            <p:sp>
              <p:nvSpPr>
                <p:cNvPr id="77893" name="Rectangle 15">
                  <a:extLst>
                    <a:ext uri="{FF2B5EF4-FFF2-40B4-BE49-F238E27FC236}">
                      <a16:creationId xmlns:a16="http://schemas.microsoft.com/office/drawing/2014/main" id="{552A7324-2D50-2E1A-8F19-17381C7A710A}"/>
                    </a:ext>
                  </a:extLst>
                </p:cNvPr>
                <p:cNvSpPr>
                  <a:spLocks noChangeArrowheads="1"/>
                </p:cNvSpPr>
                <p:nvPr/>
              </p:nvSpPr>
              <p:spPr bwMode="auto">
                <a:xfrm>
                  <a:off x="1599" y="0"/>
                  <a:ext cx="1882" cy="63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nvGrpSpPr>
              <p:cNvPr id="77862" name="Group 16">
                <a:extLst>
                  <a:ext uri="{FF2B5EF4-FFF2-40B4-BE49-F238E27FC236}">
                    <a16:creationId xmlns:a16="http://schemas.microsoft.com/office/drawing/2014/main" id="{B170C482-7F9F-E44C-7BC2-5E74331212BE}"/>
                  </a:ext>
                </a:extLst>
              </p:cNvPr>
              <p:cNvGrpSpPr>
                <a:grpSpLocks/>
              </p:cNvGrpSpPr>
              <p:nvPr/>
            </p:nvGrpSpPr>
            <p:grpSpPr bwMode="auto">
              <a:xfrm>
                <a:off x="0" y="633"/>
                <a:ext cx="1599" cy="633"/>
                <a:chOff x="0" y="633"/>
                <a:chExt cx="1599" cy="633"/>
              </a:xfrm>
            </p:grpSpPr>
            <p:sp>
              <p:nvSpPr>
                <p:cNvPr id="77890" name="Rectangle 17">
                  <a:extLst>
                    <a:ext uri="{FF2B5EF4-FFF2-40B4-BE49-F238E27FC236}">
                      <a16:creationId xmlns:a16="http://schemas.microsoft.com/office/drawing/2014/main" id="{706E61B8-320E-6AEE-00C8-62044670EFE4}"/>
                    </a:ext>
                  </a:extLst>
                </p:cNvPr>
                <p:cNvSpPr>
                  <a:spLocks noChangeArrowheads="1"/>
                </p:cNvSpPr>
                <p:nvPr/>
              </p:nvSpPr>
              <p:spPr bwMode="auto">
                <a:xfrm>
                  <a:off x="43" y="633"/>
                  <a:ext cx="1513"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2a. ok-drubel ok-voon anok plok sprok .</a:t>
                  </a:r>
                </a:p>
                <a:p>
                  <a:endParaRPr lang="en-US" altLang="it-IT">
                    <a:cs typeface="Times New Roman" panose="02020603050405020304" pitchFamily="18" charset="0"/>
                  </a:endParaRPr>
                </a:p>
                <a:p>
                  <a:r>
                    <a:rPr lang="en-US" altLang="it-IT">
                      <a:cs typeface="Times New Roman" panose="02020603050405020304" pitchFamily="18" charset="0"/>
                    </a:rPr>
                    <a:t>2b. at-drubel at-voon pippat rrat dat .</a:t>
                  </a:r>
                </a:p>
                <a:p>
                  <a:endParaRPr lang="en-US" altLang="it-IT" sz="3200"/>
                </a:p>
              </p:txBody>
            </p:sp>
            <p:sp>
              <p:nvSpPr>
                <p:cNvPr id="77891" name="Rectangle 18">
                  <a:extLst>
                    <a:ext uri="{FF2B5EF4-FFF2-40B4-BE49-F238E27FC236}">
                      <a16:creationId xmlns:a16="http://schemas.microsoft.com/office/drawing/2014/main" id="{5DF8D094-D262-3FED-9A99-58190E7CF04F}"/>
                    </a:ext>
                  </a:extLst>
                </p:cNvPr>
                <p:cNvSpPr>
                  <a:spLocks noChangeArrowheads="1"/>
                </p:cNvSpPr>
                <p:nvPr/>
              </p:nvSpPr>
              <p:spPr bwMode="auto">
                <a:xfrm>
                  <a:off x="0" y="633"/>
                  <a:ext cx="1599" cy="63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nvGrpSpPr>
              <p:cNvPr id="77863" name="Group 19">
                <a:extLst>
                  <a:ext uri="{FF2B5EF4-FFF2-40B4-BE49-F238E27FC236}">
                    <a16:creationId xmlns:a16="http://schemas.microsoft.com/office/drawing/2014/main" id="{1BC10579-93C1-5D23-19F9-47FA7FE407BB}"/>
                  </a:ext>
                </a:extLst>
              </p:cNvPr>
              <p:cNvGrpSpPr>
                <a:grpSpLocks/>
              </p:cNvGrpSpPr>
              <p:nvPr/>
            </p:nvGrpSpPr>
            <p:grpSpPr bwMode="auto">
              <a:xfrm>
                <a:off x="1599" y="633"/>
                <a:ext cx="1882" cy="633"/>
                <a:chOff x="1599" y="633"/>
                <a:chExt cx="1882" cy="633"/>
              </a:xfrm>
            </p:grpSpPr>
            <p:sp>
              <p:nvSpPr>
                <p:cNvPr id="77888" name="Rectangle 20">
                  <a:extLst>
                    <a:ext uri="{FF2B5EF4-FFF2-40B4-BE49-F238E27FC236}">
                      <a16:creationId xmlns:a16="http://schemas.microsoft.com/office/drawing/2014/main" id="{0F8F65EB-BC20-9852-A8F3-E09F56DFDC75}"/>
                    </a:ext>
                  </a:extLst>
                </p:cNvPr>
                <p:cNvSpPr>
                  <a:spLocks noChangeArrowheads="1"/>
                </p:cNvSpPr>
                <p:nvPr/>
              </p:nvSpPr>
              <p:spPr bwMode="auto">
                <a:xfrm>
                  <a:off x="1642" y="633"/>
                  <a:ext cx="1796"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8a. lalok brok anok plok nok .</a:t>
                  </a:r>
                </a:p>
                <a:p>
                  <a:endParaRPr lang="en-US" altLang="it-IT">
                    <a:cs typeface="Times New Roman" panose="02020603050405020304" pitchFamily="18" charset="0"/>
                  </a:endParaRPr>
                </a:p>
                <a:p>
                  <a:r>
                    <a:rPr lang="en-US" altLang="it-IT">
                      <a:cs typeface="Times New Roman" panose="02020603050405020304" pitchFamily="18" charset="0"/>
                    </a:rPr>
                    <a:t>8b. iat lat pippat rrat nnat .</a:t>
                  </a:r>
                </a:p>
                <a:p>
                  <a:endParaRPr lang="en-US" altLang="it-IT" sz="3200"/>
                </a:p>
              </p:txBody>
            </p:sp>
            <p:sp>
              <p:nvSpPr>
                <p:cNvPr id="77889" name="Rectangle 21">
                  <a:extLst>
                    <a:ext uri="{FF2B5EF4-FFF2-40B4-BE49-F238E27FC236}">
                      <a16:creationId xmlns:a16="http://schemas.microsoft.com/office/drawing/2014/main" id="{D96E2524-AA12-5781-2968-2397C1731EAA}"/>
                    </a:ext>
                  </a:extLst>
                </p:cNvPr>
                <p:cNvSpPr>
                  <a:spLocks noChangeArrowheads="1"/>
                </p:cNvSpPr>
                <p:nvPr/>
              </p:nvSpPr>
              <p:spPr bwMode="auto">
                <a:xfrm>
                  <a:off x="1599" y="633"/>
                  <a:ext cx="1882" cy="63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nvGrpSpPr>
              <p:cNvPr id="77864" name="Group 22">
                <a:extLst>
                  <a:ext uri="{FF2B5EF4-FFF2-40B4-BE49-F238E27FC236}">
                    <a16:creationId xmlns:a16="http://schemas.microsoft.com/office/drawing/2014/main" id="{D76FD73E-CDF8-6E46-56BE-481A1C5243DD}"/>
                  </a:ext>
                </a:extLst>
              </p:cNvPr>
              <p:cNvGrpSpPr>
                <a:grpSpLocks/>
              </p:cNvGrpSpPr>
              <p:nvPr/>
            </p:nvGrpSpPr>
            <p:grpSpPr bwMode="auto">
              <a:xfrm>
                <a:off x="0" y="1266"/>
                <a:ext cx="1599" cy="518"/>
                <a:chOff x="0" y="1266"/>
                <a:chExt cx="1599" cy="518"/>
              </a:xfrm>
            </p:grpSpPr>
            <p:sp>
              <p:nvSpPr>
                <p:cNvPr id="77886" name="Rectangle 23">
                  <a:extLst>
                    <a:ext uri="{FF2B5EF4-FFF2-40B4-BE49-F238E27FC236}">
                      <a16:creationId xmlns:a16="http://schemas.microsoft.com/office/drawing/2014/main" id="{7C0FA733-88CD-78F3-93C1-985A29B4367F}"/>
                    </a:ext>
                  </a:extLst>
                </p:cNvPr>
                <p:cNvSpPr>
                  <a:spLocks noChangeArrowheads="1"/>
                </p:cNvSpPr>
                <p:nvPr/>
              </p:nvSpPr>
              <p:spPr bwMode="auto">
                <a:xfrm>
                  <a:off x="43" y="1266"/>
                  <a:ext cx="151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3a. erok sprok izok hihok ghirok .</a:t>
                  </a:r>
                </a:p>
                <a:p>
                  <a:endParaRPr lang="en-US" altLang="it-IT">
                    <a:cs typeface="Times New Roman" panose="02020603050405020304" pitchFamily="18" charset="0"/>
                  </a:endParaRPr>
                </a:p>
                <a:p>
                  <a:r>
                    <a:rPr lang="en-US" altLang="it-IT">
                      <a:cs typeface="Times New Roman" panose="02020603050405020304" pitchFamily="18" charset="0"/>
                    </a:rPr>
                    <a:t>3b. totat dat arrat vat hilat .</a:t>
                  </a:r>
                </a:p>
                <a:p>
                  <a:endParaRPr lang="en-US" altLang="it-IT" sz="3200"/>
                </a:p>
              </p:txBody>
            </p:sp>
            <p:sp>
              <p:nvSpPr>
                <p:cNvPr id="77887" name="Rectangle 24">
                  <a:extLst>
                    <a:ext uri="{FF2B5EF4-FFF2-40B4-BE49-F238E27FC236}">
                      <a16:creationId xmlns:a16="http://schemas.microsoft.com/office/drawing/2014/main" id="{7D0D9C91-F07A-B5FE-4E3A-02D80392D8DC}"/>
                    </a:ext>
                  </a:extLst>
                </p:cNvPr>
                <p:cNvSpPr>
                  <a:spLocks noChangeArrowheads="1"/>
                </p:cNvSpPr>
                <p:nvPr/>
              </p:nvSpPr>
              <p:spPr bwMode="auto">
                <a:xfrm>
                  <a:off x="0" y="1266"/>
                  <a:ext cx="1599"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nvGrpSpPr>
              <p:cNvPr id="77865" name="Group 25">
                <a:extLst>
                  <a:ext uri="{FF2B5EF4-FFF2-40B4-BE49-F238E27FC236}">
                    <a16:creationId xmlns:a16="http://schemas.microsoft.com/office/drawing/2014/main" id="{5E5B4F86-55E8-2918-A8D9-8E715243B25F}"/>
                  </a:ext>
                </a:extLst>
              </p:cNvPr>
              <p:cNvGrpSpPr>
                <a:grpSpLocks/>
              </p:cNvGrpSpPr>
              <p:nvPr/>
            </p:nvGrpSpPr>
            <p:grpSpPr bwMode="auto">
              <a:xfrm>
                <a:off x="1599" y="1266"/>
                <a:ext cx="1882" cy="518"/>
                <a:chOff x="1599" y="1266"/>
                <a:chExt cx="1882" cy="518"/>
              </a:xfrm>
            </p:grpSpPr>
            <p:sp>
              <p:nvSpPr>
                <p:cNvPr id="77884" name="Rectangle 26">
                  <a:extLst>
                    <a:ext uri="{FF2B5EF4-FFF2-40B4-BE49-F238E27FC236}">
                      <a16:creationId xmlns:a16="http://schemas.microsoft.com/office/drawing/2014/main" id="{6259A0E2-D522-D0FD-14F2-FFFB1DE256F8}"/>
                    </a:ext>
                  </a:extLst>
                </p:cNvPr>
                <p:cNvSpPr>
                  <a:spLocks noChangeArrowheads="1"/>
                </p:cNvSpPr>
                <p:nvPr/>
              </p:nvSpPr>
              <p:spPr bwMode="auto">
                <a:xfrm>
                  <a:off x="1642" y="1266"/>
                  <a:ext cx="179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9a. wiwok nok izok kantok ok-yurp .</a:t>
                  </a:r>
                </a:p>
                <a:p>
                  <a:endParaRPr lang="en-US" altLang="it-IT">
                    <a:cs typeface="Times New Roman" panose="02020603050405020304" pitchFamily="18" charset="0"/>
                  </a:endParaRPr>
                </a:p>
                <a:p>
                  <a:r>
                    <a:rPr lang="en-US" altLang="it-IT">
                      <a:cs typeface="Times New Roman" panose="02020603050405020304" pitchFamily="18" charset="0"/>
                    </a:rPr>
                    <a:t>9b. totat nnat quat oloat at-yurp .</a:t>
                  </a:r>
                </a:p>
                <a:p>
                  <a:endParaRPr lang="en-US" altLang="it-IT" sz="3200"/>
                </a:p>
              </p:txBody>
            </p:sp>
            <p:sp>
              <p:nvSpPr>
                <p:cNvPr id="77885" name="Rectangle 27">
                  <a:extLst>
                    <a:ext uri="{FF2B5EF4-FFF2-40B4-BE49-F238E27FC236}">
                      <a16:creationId xmlns:a16="http://schemas.microsoft.com/office/drawing/2014/main" id="{0D55959B-6992-123E-2BD0-3CE6346648DC}"/>
                    </a:ext>
                  </a:extLst>
                </p:cNvPr>
                <p:cNvSpPr>
                  <a:spLocks noChangeArrowheads="1"/>
                </p:cNvSpPr>
                <p:nvPr/>
              </p:nvSpPr>
              <p:spPr bwMode="auto">
                <a:xfrm>
                  <a:off x="1599" y="1266"/>
                  <a:ext cx="1882"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nvGrpSpPr>
              <p:cNvPr id="77866" name="Group 28">
                <a:extLst>
                  <a:ext uri="{FF2B5EF4-FFF2-40B4-BE49-F238E27FC236}">
                    <a16:creationId xmlns:a16="http://schemas.microsoft.com/office/drawing/2014/main" id="{2D1FF35C-6428-DF5D-501F-E38C8724141A}"/>
                  </a:ext>
                </a:extLst>
              </p:cNvPr>
              <p:cNvGrpSpPr>
                <a:grpSpLocks/>
              </p:cNvGrpSpPr>
              <p:nvPr/>
            </p:nvGrpSpPr>
            <p:grpSpPr bwMode="auto">
              <a:xfrm>
                <a:off x="0" y="1784"/>
                <a:ext cx="1599" cy="518"/>
                <a:chOff x="0" y="1784"/>
                <a:chExt cx="1599" cy="518"/>
              </a:xfrm>
            </p:grpSpPr>
            <p:sp>
              <p:nvSpPr>
                <p:cNvPr id="77882" name="Rectangle 29">
                  <a:extLst>
                    <a:ext uri="{FF2B5EF4-FFF2-40B4-BE49-F238E27FC236}">
                      <a16:creationId xmlns:a16="http://schemas.microsoft.com/office/drawing/2014/main" id="{9C201788-356F-27A6-C524-FECA4CEE82A6}"/>
                    </a:ext>
                  </a:extLst>
                </p:cNvPr>
                <p:cNvSpPr>
                  <a:spLocks noChangeArrowheads="1"/>
                </p:cNvSpPr>
                <p:nvPr/>
              </p:nvSpPr>
              <p:spPr bwMode="auto">
                <a:xfrm>
                  <a:off x="43" y="1784"/>
                  <a:ext cx="151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4a. ok-voon anok drok brok jok .</a:t>
                  </a:r>
                </a:p>
                <a:p>
                  <a:endParaRPr lang="en-US" altLang="it-IT">
                    <a:cs typeface="Times New Roman" panose="02020603050405020304" pitchFamily="18" charset="0"/>
                  </a:endParaRPr>
                </a:p>
                <a:p>
                  <a:r>
                    <a:rPr lang="en-US" altLang="it-IT">
                      <a:cs typeface="Times New Roman" panose="02020603050405020304" pitchFamily="18" charset="0"/>
                    </a:rPr>
                    <a:t>4b. at-voon krat pippat sat lat .</a:t>
                  </a:r>
                </a:p>
                <a:p>
                  <a:endParaRPr lang="en-US" altLang="it-IT">
                    <a:cs typeface="Times New Roman" panose="02020603050405020304" pitchFamily="18" charset="0"/>
                  </a:endParaRPr>
                </a:p>
                <a:p>
                  <a:endParaRPr lang="en-US" altLang="it-IT" sz="3200"/>
                </a:p>
              </p:txBody>
            </p:sp>
            <p:sp>
              <p:nvSpPr>
                <p:cNvPr id="77883" name="Rectangle 30">
                  <a:extLst>
                    <a:ext uri="{FF2B5EF4-FFF2-40B4-BE49-F238E27FC236}">
                      <a16:creationId xmlns:a16="http://schemas.microsoft.com/office/drawing/2014/main" id="{89042736-ACD1-E7AF-F7C2-225066EEF819}"/>
                    </a:ext>
                  </a:extLst>
                </p:cNvPr>
                <p:cNvSpPr>
                  <a:spLocks noChangeArrowheads="1"/>
                </p:cNvSpPr>
                <p:nvPr/>
              </p:nvSpPr>
              <p:spPr bwMode="auto">
                <a:xfrm>
                  <a:off x="0" y="1784"/>
                  <a:ext cx="1599"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nvGrpSpPr>
              <p:cNvPr id="77867" name="Group 31">
                <a:extLst>
                  <a:ext uri="{FF2B5EF4-FFF2-40B4-BE49-F238E27FC236}">
                    <a16:creationId xmlns:a16="http://schemas.microsoft.com/office/drawing/2014/main" id="{CF537533-C9F5-D591-98DC-4CCADE21A007}"/>
                  </a:ext>
                </a:extLst>
              </p:cNvPr>
              <p:cNvGrpSpPr>
                <a:grpSpLocks/>
              </p:cNvGrpSpPr>
              <p:nvPr/>
            </p:nvGrpSpPr>
            <p:grpSpPr bwMode="auto">
              <a:xfrm>
                <a:off x="1599" y="1784"/>
                <a:ext cx="1882" cy="518"/>
                <a:chOff x="1599" y="1784"/>
                <a:chExt cx="1882" cy="518"/>
              </a:xfrm>
            </p:grpSpPr>
            <p:sp>
              <p:nvSpPr>
                <p:cNvPr id="77880" name="Rectangle 32">
                  <a:extLst>
                    <a:ext uri="{FF2B5EF4-FFF2-40B4-BE49-F238E27FC236}">
                      <a16:creationId xmlns:a16="http://schemas.microsoft.com/office/drawing/2014/main" id="{B201693C-B971-5FA1-D946-EBE8D06A3111}"/>
                    </a:ext>
                  </a:extLst>
                </p:cNvPr>
                <p:cNvSpPr>
                  <a:spLocks noChangeArrowheads="1"/>
                </p:cNvSpPr>
                <p:nvPr/>
              </p:nvSpPr>
              <p:spPr bwMode="auto">
                <a:xfrm>
                  <a:off x="1642" y="1784"/>
                  <a:ext cx="179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10a. lalok mok nok yorok ghirok clok .</a:t>
                  </a:r>
                </a:p>
                <a:p>
                  <a:endParaRPr lang="en-US" altLang="it-IT">
                    <a:cs typeface="Times New Roman" panose="02020603050405020304" pitchFamily="18" charset="0"/>
                  </a:endParaRPr>
                </a:p>
                <a:p>
                  <a:r>
                    <a:rPr lang="en-US" altLang="it-IT">
                      <a:cs typeface="Times New Roman" panose="02020603050405020304" pitchFamily="18" charset="0"/>
                    </a:rPr>
                    <a:t>10b. wat nnat gat mat bat hilat .</a:t>
                  </a:r>
                </a:p>
                <a:p>
                  <a:endParaRPr lang="en-US" altLang="it-IT" sz="3200"/>
                </a:p>
              </p:txBody>
            </p:sp>
            <p:sp>
              <p:nvSpPr>
                <p:cNvPr id="77881" name="Rectangle 33">
                  <a:extLst>
                    <a:ext uri="{FF2B5EF4-FFF2-40B4-BE49-F238E27FC236}">
                      <a16:creationId xmlns:a16="http://schemas.microsoft.com/office/drawing/2014/main" id="{FDCA9A6E-68AC-EA74-5E0D-84968FC18993}"/>
                    </a:ext>
                  </a:extLst>
                </p:cNvPr>
                <p:cNvSpPr>
                  <a:spLocks noChangeArrowheads="1"/>
                </p:cNvSpPr>
                <p:nvPr/>
              </p:nvSpPr>
              <p:spPr bwMode="auto">
                <a:xfrm>
                  <a:off x="1599" y="1784"/>
                  <a:ext cx="1882"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nvGrpSpPr>
              <p:cNvPr id="77868" name="Group 34">
                <a:extLst>
                  <a:ext uri="{FF2B5EF4-FFF2-40B4-BE49-F238E27FC236}">
                    <a16:creationId xmlns:a16="http://schemas.microsoft.com/office/drawing/2014/main" id="{C378DBD3-A298-96DA-AB78-D6F07E3B7F7B}"/>
                  </a:ext>
                </a:extLst>
              </p:cNvPr>
              <p:cNvGrpSpPr>
                <a:grpSpLocks/>
              </p:cNvGrpSpPr>
              <p:nvPr/>
            </p:nvGrpSpPr>
            <p:grpSpPr bwMode="auto">
              <a:xfrm>
                <a:off x="0" y="2302"/>
                <a:ext cx="1599" cy="518"/>
                <a:chOff x="0" y="2302"/>
                <a:chExt cx="1599" cy="518"/>
              </a:xfrm>
            </p:grpSpPr>
            <p:sp>
              <p:nvSpPr>
                <p:cNvPr id="77878" name="Rectangle 35">
                  <a:extLst>
                    <a:ext uri="{FF2B5EF4-FFF2-40B4-BE49-F238E27FC236}">
                      <a16:creationId xmlns:a16="http://schemas.microsoft.com/office/drawing/2014/main" id="{F3C4CD2E-8815-62C5-F125-6F5BF8C47017}"/>
                    </a:ext>
                  </a:extLst>
                </p:cNvPr>
                <p:cNvSpPr>
                  <a:spLocks noChangeArrowheads="1"/>
                </p:cNvSpPr>
                <p:nvPr/>
              </p:nvSpPr>
              <p:spPr bwMode="auto">
                <a:xfrm>
                  <a:off x="43" y="2302"/>
                  <a:ext cx="151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5a. wiwok farok izok stok .</a:t>
                  </a:r>
                </a:p>
                <a:p>
                  <a:endParaRPr lang="en-US" altLang="it-IT">
                    <a:cs typeface="Times New Roman" panose="02020603050405020304" pitchFamily="18" charset="0"/>
                  </a:endParaRPr>
                </a:p>
                <a:p>
                  <a:r>
                    <a:rPr lang="en-US" altLang="it-IT">
                      <a:cs typeface="Times New Roman" panose="02020603050405020304" pitchFamily="18" charset="0"/>
                    </a:rPr>
                    <a:t>5b. totat jjat quat cat .</a:t>
                  </a:r>
                </a:p>
                <a:p>
                  <a:endParaRPr lang="en-US" altLang="it-IT" sz="3200"/>
                </a:p>
              </p:txBody>
            </p:sp>
            <p:sp>
              <p:nvSpPr>
                <p:cNvPr id="77879" name="Rectangle 36">
                  <a:extLst>
                    <a:ext uri="{FF2B5EF4-FFF2-40B4-BE49-F238E27FC236}">
                      <a16:creationId xmlns:a16="http://schemas.microsoft.com/office/drawing/2014/main" id="{15033F94-D3FB-E62E-D91B-2156AC93ADAF}"/>
                    </a:ext>
                  </a:extLst>
                </p:cNvPr>
                <p:cNvSpPr>
                  <a:spLocks noChangeArrowheads="1"/>
                </p:cNvSpPr>
                <p:nvPr/>
              </p:nvSpPr>
              <p:spPr bwMode="auto">
                <a:xfrm>
                  <a:off x="0" y="2302"/>
                  <a:ext cx="1599"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nvGrpSpPr>
              <p:cNvPr id="77869" name="Group 37">
                <a:extLst>
                  <a:ext uri="{FF2B5EF4-FFF2-40B4-BE49-F238E27FC236}">
                    <a16:creationId xmlns:a16="http://schemas.microsoft.com/office/drawing/2014/main" id="{661B48AF-23E9-4FE6-9602-9A704F6A9C3C}"/>
                  </a:ext>
                </a:extLst>
              </p:cNvPr>
              <p:cNvGrpSpPr>
                <a:grpSpLocks/>
              </p:cNvGrpSpPr>
              <p:nvPr/>
            </p:nvGrpSpPr>
            <p:grpSpPr bwMode="auto">
              <a:xfrm>
                <a:off x="1599" y="2302"/>
                <a:ext cx="1882" cy="518"/>
                <a:chOff x="1599" y="2302"/>
                <a:chExt cx="1882" cy="518"/>
              </a:xfrm>
            </p:grpSpPr>
            <p:sp>
              <p:nvSpPr>
                <p:cNvPr id="77876" name="Rectangle 38">
                  <a:extLst>
                    <a:ext uri="{FF2B5EF4-FFF2-40B4-BE49-F238E27FC236}">
                      <a16:creationId xmlns:a16="http://schemas.microsoft.com/office/drawing/2014/main" id="{EB5AE0A8-8B8E-4441-298F-5D4C605F84FE}"/>
                    </a:ext>
                  </a:extLst>
                </p:cNvPr>
                <p:cNvSpPr>
                  <a:spLocks noChangeArrowheads="1"/>
                </p:cNvSpPr>
                <p:nvPr/>
              </p:nvSpPr>
              <p:spPr bwMode="auto">
                <a:xfrm>
                  <a:off x="1642" y="2302"/>
                  <a:ext cx="179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11a. lalok nok crrrok hihok yorok zanzanok .</a:t>
                  </a:r>
                </a:p>
                <a:p>
                  <a:endParaRPr lang="en-US" altLang="it-IT">
                    <a:cs typeface="Times New Roman" panose="02020603050405020304" pitchFamily="18" charset="0"/>
                  </a:endParaRPr>
                </a:p>
                <a:p>
                  <a:r>
                    <a:rPr lang="en-US" altLang="it-IT">
                      <a:cs typeface="Times New Roman" panose="02020603050405020304" pitchFamily="18" charset="0"/>
                    </a:rPr>
                    <a:t>11b. wat nnat arrat mat zanzanat .</a:t>
                  </a:r>
                </a:p>
                <a:p>
                  <a:endParaRPr lang="en-US" altLang="it-IT" sz="3200"/>
                </a:p>
              </p:txBody>
            </p:sp>
            <p:sp>
              <p:nvSpPr>
                <p:cNvPr id="77877" name="Rectangle 39">
                  <a:extLst>
                    <a:ext uri="{FF2B5EF4-FFF2-40B4-BE49-F238E27FC236}">
                      <a16:creationId xmlns:a16="http://schemas.microsoft.com/office/drawing/2014/main" id="{87741DF1-8D40-6E5D-8A1B-928E253BD7EC}"/>
                    </a:ext>
                  </a:extLst>
                </p:cNvPr>
                <p:cNvSpPr>
                  <a:spLocks noChangeArrowheads="1"/>
                </p:cNvSpPr>
                <p:nvPr/>
              </p:nvSpPr>
              <p:spPr bwMode="auto">
                <a:xfrm>
                  <a:off x="1599" y="2302"/>
                  <a:ext cx="1882"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nvGrpSpPr>
              <p:cNvPr id="77870" name="Group 40">
                <a:extLst>
                  <a:ext uri="{FF2B5EF4-FFF2-40B4-BE49-F238E27FC236}">
                    <a16:creationId xmlns:a16="http://schemas.microsoft.com/office/drawing/2014/main" id="{8F808E3A-6747-2AD6-5823-389B01672C41}"/>
                  </a:ext>
                </a:extLst>
              </p:cNvPr>
              <p:cNvGrpSpPr>
                <a:grpSpLocks/>
              </p:cNvGrpSpPr>
              <p:nvPr/>
            </p:nvGrpSpPr>
            <p:grpSpPr bwMode="auto">
              <a:xfrm>
                <a:off x="0" y="2820"/>
                <a:ext cx="1599" cy="518"/>
                <a:chOff x="0" y="2820"/>
                <a:chExt cx="1599" cy="518"/>
              </a:xfrm>
            </p:grpSpPr>
            <p:sp>
              <p:nvSpPr>
                <p:cNvPr id="77874" name="Rectangle 41">
                  <a:extLst>
                    <a:ext uri="{FF2B5EF4-FFF2-40B4-BE49-F238E27FC236}">
                      <a16:creationId xmlns:a16="http://schemas.microsoft.com/office/drawing/2014/main" id="{EB235700-F61E-A085-023C-90C064516971}"/>
                    </a:ext>
                  </a:extLst>
                </p:cNvPr>
                <p:cNvSpPr>
                  <a:spLocks noChangeArrowheads="1"/>
                </p:cNvSpPr>
                <p:nvPr/>
              </p:nvSpPr>
              <p:spPr bwMode="auto">
                <a:xfrm>
                  <a:off x="43" y="2820"/>
                  <a:ext cx="151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6a. lalok sprok izok jok stok .</a:t>
                  </a:r>
                </a:p>
                <a:p>
                  <a:endParaRPr lang="en-US" altLang="it-IT">
                    <a:cs typeface="Times New Roman" panose="02020603050405020304" pitchFamily="18" charset="0"/>
                  </a:endParaRPr>
                </a:p>
                <a:p>
                  <a:r>
                    <a:rPr lang="en-US" altLang="it-IT">
                      <a:cs typeface="Times New Roman" panose="02020603050405020304" pitchFamily="18" charset="0"/>
                    </a:rPr>
                    <a:t>6b. wat dat krat quat cat .</a:t>
                  </a:r>
                </a:p>
                <a:p>
                  <a:endParaRPr lang="en-US" altLang="it-IT" sz="3200"/>
                </a:p>
              </p:txBody>
            </p:sp>
            <p:sp>
              <p:nvSpPr>
                <p:cNvPr id="77875" name="Rectangle 42">
                  <a:extLst>
                    <a:ext uri="{FF2B5EF4-FFF2-40B4-BE49-F238E27FC236}">
                      <a16:creationId xmlns:a16="http://schemas.microsoft.com/office/drawing/2014/main" id="{52ADA8A0-0772-5924-4896-60942035BC8C}"/>
                    </a:ext>
                  </a:extLst>
                </p:cNvPr>
                <p:cNvSpPr>
                  <a:spLocks noChangeArrowheads="1"/>
                </p:cNvSpPr>
                <p:nvPr/>
              </p:nvSpPr>
              <p:spPr bwMode="auto">
                <a:xfrm>
                  <a:off x="0" y="2820"/>
                  <a:ext cx="1599"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nvGrpSpPr>
              <p:cNvPr id="77871" name="Group 43">
                <a:extLst>
                  <a:ext uri="{FF2B5EF4-FFF2-40B4-BE49-F238E27FC236}">
                    <a16:creationId xmlns:a16="http://schemas.microsoft.com/office/drawing/2014/main" id="{264EFA65-C3D4-101D-3CF5-D06B17409C20}"/>
                  </a:ext>
                </a:extLst>
              </p:cNvPr>
              <p:cNvGrpSpPr>
                <a:grpSpLocks/>
              </p:cNvGrpSpPr>
              <p:nvPr/>
            </p:nvGrpSpPr>
            <p:grpSpPr bwMode="auto">
              <a:xfrm>
                <a:off x="1599" y="2820"/>
                <a:ext cx="1882" cy="518"/>
                <a:chOff x="1599" y="2820"/>
                <a:chExt cx="1882" cy="518"/>
              </a:xfrm>
            </p:grpSpPr>
            <p:sp>
              <p:nvSpPr>
                <p:cNvPr id="77872" name="Rectangle 44">
                  <a:extLst>
                    <a:ext uri="{FF2B5EF4-FFF2-40B4-BE49-F238E27FC236}">
                      <a16:creationId xmlns:a16="http://schemas.microsoft.com/office/drawing/2014/main" id="{012AEA87-268E-785D-6CFA-AE80347E112E}"/>
                    </a:ext>
                  </a:extLst>
                </p:cNvPr>
                <p:cNvSpPr>
                  <a:spLocks noChangeArrowheads="1"/>
                </p:cNvSpPr>
                <p:nvPr/>
              </p:nvSpPr>
              <p:spPr bwMode="auto">
                <a:xfrm>
                  <a:off x="1642" y="2820"/>
                  <a:ext cx="179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12a. lalok rarok nok izok hihok mok .</a:t>
                  </a:r>
                </a:p>
                <a:p>
                  <a:endParaRPr lang="en-US" altLang="it-IT">
                    <a:cs typeface="Times New Roman" panose="02020603050405020304" pitchFamily="18" charset="0"/>
                  </a:endParaRPr>
                </a:p>
                <a:p>
                  <a:r>
                    <a:rPr lang="en-US" altLang="it-IT">
                      <a:cs typeface="Times New Roman" panose="02020603050405020304" pitchFamily="18" charset="0"/>
                    </a:rPr>
                    <a:t>12b. wat nnat forat arrat vat gat .</a:t>
                  </a:r>
                </a:p>
                <a:p>
                  <a:endParaRPr lang="en-US" altLang="it-IT" sz="3200"/>
                </a:p>
              </p:txBody>
            </p:sp>
            <p:sp>
              <p:nvSpPr>
                <p:cNvPr id="77873" name="Rectangle 45">
                  <a:extLst>
                    <a:ext uri="{FF2B5EF4-FFF2-40B4-BE49-F238E27FC236}">
                      <a16:creationId xmlns:a16="http://schemas.microsoft.com/office/drawing/2014/main" id="{23D4941B-55B4-97E1-57DC-A3B0827D00CE}"/>
                    </a:ext>
                  </a:extLst>
                </p:cNvPr>
                <p:cNvSpPr>
                  <a:spLocks noChangeArrowheads="1"/>
                </p:cNvSpPr>
                <p:nvPr/>
              </p:nvSpPr>
              <p:spPr bwMode="auto">
                <a:xfrm>
                  <a:off x="1599" y="2820"/>
                  <a:ext cx="1882"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sp>
          <p:nvSpPr>
            <p:cNvPr id="77859" name="Rectangle 46">
              <a:extLst>
                <a:ext uri="{FF2B5EF4-FFF2-40B4-BE49-F238E27FC236}">
                  <a16:creationId xmlns:a16="http://schemas.microsoft.com/office/drawing/2014/main" id="{129D0F55-1656-8CFD-8DDD-B76F4537DA20}"/>
                </a:ext>
              </a:extLst>
            </p:cNvPr>
            <p:cNvSpPr>
              <a:spLocks noChangeArrowheads="1"/>
            </p:cNvSpPr>
            <p:nvPr/>
          </p:nvSpPr>
          <p:spPr bwMode="auto">
            <a:xfrm>
              <a:off x="-3" y="-3"/>
              <a:ext cx="3487" cy="3344"/>
            </a:xfrm>
            <a:prstGeom prst="rect">
              <a:avLst/>
            </a:prstGeom>
            <a:noFill/>
            <a:ln w="952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sp>
        <p:nvSpPr>
          <p:cNvPr id="77833" name="Text Box 47">
            <a:extLst>
              <a:ext uri="{FF2B5EF4-FFF2-40B4-BE49-F238E27FC236}">
                <a16:creationId xmlns:a16="http://schemas.microsoft.com/office/drawing/2014/main" id="{C5AC6ACB-5FEA-6988-DA9D-3504F12C6E12}"/>
              </a:ext>
            </a:extLst>
          </p:cNvPr>
          <p:cNvSpPr txBox="1">
            <a:spLocks noChangeArrowheads="1"/>
          </p:cNvSpPr>
          <p:nvPr/>
        </p:nvSpPr>
        <p:spPr bwMode="auto">
          <a:xfrm>
            <a:off x="0" y="762000"/>
            <a:ext cx="86598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r>
              <a:rPr lang="en-US" altLang="it-IT" sz="1800">
                <a:solidFill>
                  <a:schemeClr val="tx2"/>
                </a:solidFill>
                <a:latin typeface="Arial" panose="020B0604020202020204" pitchFamily="34" charset="0"/>
              </a:rPr>
              <a:t>Your assignment, translate this to Arcturan:    </a:t>
            </a:r>
            <a:r>
              <a:rPr lang="en-US" altLang="it-IT" b="1">
                <a:solidFill>
                  <a:schemeClr val="tx2"/>
                </a:solidFill>
              </a:rPr>
              <a:t>farok</a:t>
            </a:r>
            <a:r>
              <a:rPr lang="en-US" altLang="it-IT">
                <a:solidFill>
                  <a:schemeClr val="tx2"/>
                </a:solidFill>
              </a:rPr>
              <a:t> crrrok </a:t>
            </a:r>
            <a:r>
              <a:rPr lang="en-US" altLang="it-IT" b="1">
                <a:solidFill>
                  <a:schemeClr val="tx2"/>
                </a:solidFill>
              </a:rPr>
              <a:t>hihok yorok</a:t>
            </a:r>
            <a:r>
              <a:rPr lang="en-US" altLang="it-IT">
                <a:solidFill>
                  <a:schemeClr val="tx2"/>
                </a:solidFill>
              </a:rPr>
              <a:t> </a:t>
            </a:r>
            <a:r>
              <a:rPr lang="en-US" altLang="it-IT" b="1">
                <a:solidFill>
                  <a:schemeClr val="tx2"/>
                </a:solidFill>
              </a:rPr>
              <a:t>clok</a:t>
            </a:r>
            <a:r>
              <a:rPr lang="en-US" altLang="it-IT">
                <a:solidFill>
                  <a:schemeClr val="tx2"/>
                </a:solidFill>
              </a:rPr>
              <a:t> kantok ok-yurp</a:t>
            </a:r>
          </a:p>
        </p:txBody>
      </p:sp>
      <p:sp>
        <p:nvSpPr>
          <p:cNvPr id="77834" name="Line 48">
            <a:extLst>
              <a:ext uri="{FF2B5EF4-FFF2-40B4-BE49-F238E27FC236}">
                <a16:creationId xmlns:a16="http://schemas.microsoft.com/office/drawing/2014/main" id="{D8724B25-B47F-C6A0-7BB6-F59531FE0F59}"/>
              </a:ext>
            </a:extLst>
          </p:cNvPr>
          <p:cNvSpPr>
            <a:spLocks noChangeShapeType="1"/>
          </p:cNvSpPr>
          <p:nvPr/>
        </p:nvSpPr>
        <p:spPr bwMode="auto">
          <a:xfrm flipH="1">
            <a:off x="1447800" y="5181600"/>
            <a:ext cx="1524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77835" name="Line 49">
            <a:extLst>
              <a:ext uri="{FF2B5EF4-FFF2-40B4-BE49-F238E27FC236}">
                <a16:creationId xmlns:a16="http://schemas.microsoft.com/office/drawing/2014/main" id="{6AA13C65-EDB8-A931-1122-A273918F7E9B}"/>
              </a:ext>
            </a:extLst>
          </p:cNvPr>
          <p:cNvSpPr>
            <a:spLocks noChangeShapeType="1"/>
          </p:cNvSpPr>
          <p:nvPr/>
        </p:nvSpPr>
        <p:spPr bwMode="auto">
          <a:xfrm flipH="1">
            <a:off x="5257800" y="1828800"/>
            <a:ext cx="762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77836" name="Line 50">
            <a:extLst>
              <a:ext uri="{FF2B5EF4-FFF2-40B4-BE49-F238E27FC236}">
                <a16:creationId xmlns:a16="http://schemas.microsoft.com/office/drawing/2014/main" id="{D2E9F9B8-2024-CE48-22F4-056D695648F2}"/>
              </a:ext>
            </a:extLst>
          </p:cNvPr>
          <p:cNvSpPr>
            <a:spLocks noChangeShapeType="1"/>
          </p:cNvSpPr>
          <p:nvPr/>
        </p:nvSpPr>
        <p:spPr bwMode="auto">
          <a:xfrm flipH="1">
            <a:off x="1752600" y="3657600"/>
            <a:ext cx="6096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77837" name="Line 51">
            <a:extLst>
              <a:ext uri="{FF2B5EF4-FFF2-40B4-BE49-F238E27FC236}">
                <a16:creationId xmlns:a16="http://schemas.microsoft.com/office/drawing/2014/main" id="{7812DE9F-1EBF-3CF0-FD7D-C85A2B4539FE}"/>
              </a:ext>
            </a:extLst>
          </p:cNvPr>
          <p:cNvSpPr>
            <a:spLocks noChangeShapeType="1"/>
          </p:cNvSpPr>
          <p:nvPr/>
        </p:nvSpPr>
        <p:spPr bwMode="auto">
          <a:xfrm flipH="1">
            <a:off x="5715000" y="5181600"/>
            <a:ext cx="6096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77838" name="Line 52">
            <a:extLst>
              <a:ext uri="{FF2B5EF4-FFF2-40B4-BE49-F238E27FC236}">
                <a16:creationId xmlns:a16="http://schemas.microsoft.com/office/drawing/2014/main" id="{EE10C2E6-388F-4212-9D8A-123C7018020C}"/>
              </a:ext>
            </a:extLst>
          </p:cNvPr>
          <p:cNvSpPr>
            <a:spLocks noChangeShapeType="1"/>
          </p:cNvSpPr>
          <p:nvPr/>
        </p:nvSpPr>
        <p:spPr bwMode="auto">
          <a:xfrm flipH="1">
            <a:off x="6172200" y="5943600"/>
            <a:ext cx="5334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77839" name="Line 53">
            <a:extLst>
              <a:ext uri="{FF2B5EF4-FFF2-40B4-BE49-F238E27FC236}">
                <a16:creationId xmlns:a16="http://schemas.microsoft.com/office/drawing/2014/main" id="{34D0E7D7-7888-FF7D-18C9-F10D466553E3}"/>
              </a:ext>
            </a:extLst>
          </p:cNvPr>
          <p:cNvSpPr>
            <a:spLocks noChangeShapeType="1"/>
          </p:cNvSpPr>
          <p:nvPr/>
        </p:nvSpPr>
        <p:spPr bwMode="auto">
          <a:xfrm>
            <a:off x="4953000" y="44196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77840" name="Line 54">
            <a:extLst>
              <a:ext uri="{FF2B5EF4-FFF2-40B4-BE49-F238E27FC236}">
                <a16:creationId xmlns:a16="http://schemas.microsoft.com/office/drawing/2014/main" id="{6DC1E471-F0DC-5F8C-6BCC-7EB24A705873}"/>
              </a:ext>
            </a:extLst>
          </p:cNvPr>
          <p:cNvSpPr>
            <a:spLocks noChangeShapeType="1"/>
          </p:cNvSpPr>
          <p:nvPr/>
        </p:nvSpPr>
        <p:spPr bwMode="auto">
          <a:xfrm flipH="1">
            <a:off x="5334000" y="4419600"/>
            <a:ext cx="457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77841" name="Line 55">
            <a:extLst>
              <a:ext uri="{FF2B5EF4-FFF2-40B4-BE49-F238E27FC236}">
                <a16:creationId xmlns:a16="http://schemas.microsoft.com/office/drawing/2014/main" id="{C3D80250-2DA1-94EE-3529-AAE3146BB39F}"/>
              </a:ext>
            </a:extLst>
          </p:cNvPr>
          <p:cNvSpPr>
            <a:spLocks noChangeShapeType="1"/>
          </p:cNvSpPr>
          <p:nvPr/>
        </p:nvSpPr>
        <p:spPr bwMode="auto">
          <a:xfrm>
            <a:off x="5410200" y="4419600"/>
            <a:ext cx="304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77842" name="Line 56">
            <a:extLst>
              <a:ext uri="{FF2B5EF4-FFF2-40B4-BE49-F238E27FC236}">
                <a16:creationId xmlns:a16="http://schemas.microsoft.com/office/drawing/2014/main" id="{4889531D-B39B-852E-4BBF-E5762EBBB07F}"/>
              </a:ext>
            </a:extLst>
          </p:cNvPr>
          <p:cNvSpPr>
            <a:spLocks noChangeShapeType="1"/>
          </p:cNvSpPr>
          <p:nvPr/>
        </p:nvSpPr>
        <p:spPr bwMode="auto">
          <a:xfrm flipH="1">
            <a:off x="6705600" y="4419600"/>
            <a:ext cx="762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77843" name="Line 57">
            <a:extLst>
              <a:ext uri="{FF2B5EF4-FFF2-40B4-BE49-F238E27FC236}">
                <a16:creationId xmlns:a16="http://schemas.microsoft.com/office/drawing/2014/main" id="{2A685C0B-C206-0BE2-53CD-64346F316D48}"/>
              </a:ext>
            </a:extLst>
          </p:cNvPr>
          <p:cNvSpPr>
            <a:spLocks noChangeShapeType="1"/>
          </p:cNvSpPr>
          <p:nvPr/>
        </p:nvSpPr>
        <p:spPr bwMode="auto">
          <a:xfrm flipH="1">
            <a:off x="6019800" y="4419600"/>
            <a:ext cx="2286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77844" name="Line 58">
            <a:extLst>
              <a:ext uri="{FF2B5EF4-FFF2-40B4-BE49-F238E27FC236}">
                <a16:creationId xmlns:a16="http://schemas.microsoft.com/office/drawing/2014/main" id="{CEDF272D-4B0C-D805-8405-0567D1C62AF2}"/>
              </a:ext>
            </a:extLst>
          </p:cNvPr>
          <p:cNvSpPr>
            <a:spLocks noChangeShapeType="1"/>
          </p:cNvSpPr>
          <p:nvPr/>
        </p:nvSpPr>
        <p:spPr bwMode="auto">
          <a:xfrm flipV="1">
            <a:off x="6324600" y="4419600"/>
            <a:ext cx="914400" cy="30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77845" name="Line 59">
            <a:extLst>
              <a:ext uri="{FF2B5EF4-FFF2-40B4-BE49-F238E27FC236}">
                <a16:creationId xmlns:a16="http://schemas.microsoft.com/office/drawing/2014/main" id="{EFBEC76E-0799-AC41-690B-A0BF72B5A9C3}"/>
              </a:ext>
            </a:extLst>
          </p:cNvPr>
          <p:cNvSpPr>
            <a:spLocks noChangeShapeType="1"/>
          </p:cNvSpPr>
          <p:nvPr/>
        </p:nvSpPr>
        <p:spPr bwMode="auto">
          <a:xfrm>
            <a:off x="4953000" y="51816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77846" name="Line 60">
            <a:extLst>
              <a:ext uri="{FF2B5EF4-FFF2-40B4-BE49-F238E27FC236}">
                <a16:creationId xmlns:a16="http://schemas.microsoft.com/office/drawing/2014/main" id="{C1F6B8B2-D0E1-870F-1F0B-526384349819}"/>
              </a:ext>
            </a:extLst>
          </p:cNvPr>
          <p:cNvSpPr>
            <a:spLocks noChangeShapeType="1"/>
          </p:cNvSpPr>
          <p:nvPr/>
        </p:nvSpPr>
        <p:spPr bwMode="auto">
          <a:xfrm>
            <a:off x="4876800" y="18288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77847" name="Line 61">
            <a:extLst>
              <a:ext uri="{FF2B5EF4-FFF2-40B4-BE49-F238E27FC236}">
                <a16:creationId xmlns:a16="http://schemas.microsoft.com/office/drawing/2014/main" id="{8156F7B6-CDE2-8F1F-1669-FBFE7B124CAA}"/>
              </a:ext>
            </a:extLst>
          </p:cNvPr>
          <p:cNvSpPr>
            <a:spLocks noChangeShapeType="1"/>
          </p:cNvSpPr>
          <p:nvPr/>
        </p:nvSpPr>
        <p:spPr bwMode="auto">
          <a:xfrm>
            <a:off x="1066800" y="59436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77848" name="Line 62">
            <a:extLst>
              <a:ext uri="{FF2B5EF4-FFF2-40B4-BE49-F238E27FC236}">
                <a16:creationId xmlns:a16="http://schemas.microsoft.com/office/drawing/2014/main" id="{B6743C93-28DE-CCB0-DBC7-4ED492360B54}"/>
              </a:ext>
            </a:extLst>
          </p:cNvPr>
          <p:cNvSpPr>
            <a:spLocks noChangeShapeType="1"/>
          </p:cNvSpPr>
          <p:nvPr/>
        </p:nvSpPr>
        <p:spPr bwMode="auto">
          <a:xfrm>
            <a:off x="4953000" y="59436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77849" name="Line 63">
            <a:extLst>
              <a:ext uri="{FF2B5EF4-FFF2-40B4-BE49-F238E27FC236}">
                <a16:creationId xmlns:a16="http://schemas.microsoft.com/office/drawing/2014/main" id="{91B8CBDA-A463-56DE-3E63-E8222BF897D2}"/>
              </a:ext>
            </a:extLst>
          </p:cNvPr>
          <p:cNvSpPr>
            <a:spLocks noChangeShapeType="1"/>
          </p:cNvSpPr>
          <p:nvPr/>
        </p:nvSpPr>
        <p:spPr bwMode="auto">
          <a:xfrm flipH="1">
            <a:off x="6858000" y="5943600"/>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77850" name="Line 64">
            <a:extLst>
              <a:ext uri="{FF2B5EF4-FFF2-40B4-BE49-F238E27FC236}">
                <a16:creationId xmlns:a16="http://schemas.microsoft.com/office/drawing/2014/main" id="{DC995E16-0FF8-7360-F22A-811C21E91D5F}"/>
              </a:ext>
            </a:extLst>
          </p:cNvPr>
          <p:cNvSpPr>
            <a:spLocks noChangeShapeType="1"/>
          </p:cNvSpPr>
          <p:nvPr/>
        </p:nvSpPr>
        <p:spPr bwMode="auto">
          <a:xfrm flipH="1">
            <a:off x="5334000" y="5943600"/>
            <a:ext cx="5334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77851" name="Line 65">
            <a:extLst>
              <a:ext uri="{FF2B5EF4-FFF2-40B4-BE49-F238E27FC236}">
                <a16:creationId xmlns:a16="http://schemas.microsoft.com/office/drawing/2014/main" id="{58AEFDE2-2E88-E915-7BF3-B7F3EF1FB710}"/>
              </a:ext>
            </a:extLst>
          </p:cNvPr>
          <p:cNvSpPr>
            <a:spLocks noChangeShapeType="1"/>
          </p:cNvSpPr>
          <p:nvPr/>
        </p:nvSpPr>
        <p:spPr bwMode="auto">
          <a:xfrm flipH="1">
            <a:off x="6248400" y="5181600"/>
            <a:ext cx="6096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77852" name="Line 66">
            <a:extLst>
              <a:ext uri="{FF2B5EF4-FFF2-40B4-BE49-F238E27FC236}">
                <a16:creationId xmlns:a16="http://schemas.microsoft.com/office/drawing/2014/main" id="{001686E9-9A6A-AEA6-4B9D-8ED963AF63E5}"/>
              </a:ext>
            </a:extLst>
          </p:cNvPr>
          <p:cNvSpPr>
            <a:spLocks noChangeShapeType="1"/>
          </p:cNvSpPr>
          <p:nvPr/>
        </p:nvSpPr>
        <p:spPr bwMode="auto">
          <a:xfrm flipH="1">
            <a:off x="5334000" y="5181600"/>
            <a:ext cx="76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77853" name="Line 67">
            <a:extLst>
              <a:ext uri="{FF2B5EF4-FFF2-40B4-BE49-F238E27FC236}">
                <a16:creationId xmlns:a16="http://schemas.microsoft.com/office/drawing/2014/main" id="{B285BE05-7F83-E391-4F21-26421680CB12}"/>
              </a:ext>
            </a:extLst>
          </p:cNvPr>
          <p:cNvSpPr>
            <a:spLocks noChangeShapeType="1"/>
          </p:cNvSpPr>
          <p:nvPr/>
        </p:nvSpPr>
        <p:spPr bwMode="auto">
          <a:xfrm flipH="1">
            <a:off x="6324600" y="2743200"/>
            <a:ext cx="2286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77854" name="Line 68">
            <a:extLst>
              <a:ext uri="{FF2B5EF4-FFF2-40B4-BE49-F238E27FC236}">
                <a16:creationId xmlns:a16="http://schemas.microsoft.com/office/drawing/2014/main" id="{3E0B0846-213F-56A8-6F6A-0BCADD2D5E4A}"/>
              </a:ext>
            </a:extLst>
          </p:cNvPr>
          <p:cNvSpPr>
            <a:spLocks noChangeShapeType="1"/>
          </p:cNvSpPr>
          <p:nvPr/>
        </p:nvSpPr>
        <p:spPr bwMode="auto">
          <a:xfrm flipH="1">
            <a:off x="6781800" y="5181600"/>
            <a:ext cx="609600" cy="304800"/>
          </a:xfrm>
          <a:prstGeom prst="line">
            <a:avLst/>
          </a:prstGeom>
          <a:noFill/>
          <a:ln w="57150"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it-IT"/>
          </a:p>
        </p:txBody>
      </p:sp>
      <p:sp>
        <p:nvSpPr>
          <p:cNvPr id="77855" name="Text Box 69">
            <a:extLst>
              <a:ext uri="{FF2B5EF4-FFF2-40B4-BE49-F238E27FC236}">
                <a16:creationId xmlns:a16="http://schemas.microsoft.com/office/drawing/2014/main" id="{AE70B931-7517-DD44-DC22-C4072684C102}"/>
              </a:ext>
            </a:extLst>
          </p:cNvPr>
          <p:cNvSpPr txBox="1">
            <a:spLocks noChangeArrowheads="1"/>
          </p:cNvSpPr>
          <p:nvPr/>
        </p:nvSpPr>
        <p:spPr bwMode="auto">
          <a:xfrm>
            <a:off x="7620000" y="5257800"/>
            <a:ext cx="11255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r>
              <a:rPr lang="en-US" altLang="it-IT" sz="1800">
                <a:latin typeface="Arial" panose="020B0604020202020204" pitchFamily="34" charset="0"/>
              </a:rPr>
              <a:t>cognate?</a:t>
            </a:r>
          </a:p>
        </p:txBody>
      </p:sp>
      <p:sp>
        <p:nvSpPr>
          <p:cNvPr id="77856" name="Line 70">
            <a:extLst>
              <a:ext uri="{FF2B5EF4-FFF2-40B4-BE49-F238E27FC236}">
                <a16:creationId xmlns:a16="http://schemas.microsoft.com/office/drawing/2014/main" id="{DD7ED654-4B51-F7B5-95D3-2E41DEAF36BC}"/>
              </a:ext>
            </a:extLst>
          </p:cNvPr>
          <p:cNvSpPr>
            <a:spLocks noChangeShapeType="1"/>
          </p:cNvSpPr>
          <p:nvPr/>
        </p:nvSpPr>
        <p:spPr bwMode="auto">
          <a:xfrm flipH="1">
            <a:off x="2514600" y="3657600"/>
            <a:ext cx="3810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77857" name="Rectangle 49">
            <a:extLst>
              <a:ext uri="{FF2B5EF4-FFF2-40B4-BE49-F238E27FC236}">
                <a16:creationId xmlns:a16="http://schemas.microsoft.com/office/drawing/2014/main" id="{410F4506-B79D-8057-CF84-D7A6817D0B36}"/>
              </a:ext>
            </a:extLst>
          </p:cNvPr>
          <p:cNvSpPr>
            <a:spLocks noChangeArrowheads="1"/>
          </p:cNvSpPr>
          <p:nvPr/>
        </p:nvSpPr>
        <p:spPr bwMode="auto">
          <a:xfrm>
            <a:off x="7062788" y="6521450"/>
            <a:ext cx="20812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r>
              <a:rPr lang="en-US" altLang="it-IT">
                <a:latin typeface="Tw Cen MT" panose="020B0602020104020603" pitchFamily="34" charset="77"/>
              </a:rPr>
              <a:t>Slide from Kevin Knight</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037196F9-7CB8-D4C6-58A6-B4C235E7C2A8}"/>
              </a:ext>
            </a:extLst>
          </p:cNvPr>
          <p:cNvSpPr>
            <a:spLocks noChangeArrowheads="1"/>
          </p:cNvSpPr>
          <p:nvPr/>
        </p:nvSpPr>
        <p:spPr bwMode="auto">
          <a:xfrm>
            <a:off x="4648200" y="838200"/>
            <a:ext cx="3352800" cy="381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sp>
        <p:nvSpPr>
          <p:cNvPr id="78851" name="Text Box 3">
            <a:extLst>
              <a:ext uri="{FF2B5EF4-FFF2-40B4-BE49-F238E27FC236}">
                <a16:creationId xmlns:a16="http://schemas.microsoft.com/office/drawing/2014/main" id="{48B00AAE-EFBC-6B9C-8156-C027CCC99F24}"/>
              </a:ext>
            </a:extLst>
          </p:cNvPr>
          <p:cNvSpPr txBox="1">
            <a:spLocks noChangeArrowheads="1"/>
          </p:cNvSpPr>
          <p:nvPr/>
        </p:nvSpPr>
        <p:spPr bwMode="auto">
          <a:xfrm>
            <a:off x="0" y="838200"/>
            <a:ext cx="80279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r>
              <a:rPr lang="en-US" altLang="it-IT" sz="1800">
                <a:solidFill>
                  <a:schemeClr val="tx2"/>
                </a:solidFill>
                <a:latin typeface="Arial" panose="020B0604020202020204" pitchFamily="34" charset="0"/>
              </a:rPr>
              <a:t>Your assignment, put these words in order:    { </a:t>
            </a:r>
            <a:r>
              <a:rPr lang="en-US" altLang="it-IT" b="1"/>
              <a:t>jjat, arrat, mat, bat, oloat, at-yurp</a:t>
            </a:r>
            <a:r>
              <a:rPr lang="en-US" altLang="it-IT" sz="1400">
                <a:solidFill>
                  <a:srgbClr val="003366"/>
                </a:solidFill>
              </a:rPr>
              <a:t> </a:t>
            </a:r>
            <a:r>
              <a:rPr lang="en-US" altLang="it-IT" b="1">
                <a:solidFill>
                  <a:srgbClr val="003366"/>
                </a:solidFill>
                <a:latin typeface="Arial" panose="020B0604020202020204" pitchFamily="34" charset="0"/>
              </a:rPr>
              <a:t>}</a:t>
            </a:r>
          </a:p>
        </p:txBody>
      </p:sp>
      <p:sp>
        <p:nvSpPr>
          <p:cNvPr id="78852" name="Rectangle 4">
            <a:extLst>
              <a:ext uri="{FF2B5EF4-FFF2-40B4-BE49-F238E27FC236}">
                <a16:creationId xmlns:a16="http://schemas.microsoft.com/office/drawing/2014/main" id="{D80D69D8-2958-64BF-1231-6A95FB74E330}"/>
              </a:ext>
            </a:extLst>
          </p:cNvPr>
          <p:cNvSpPr>
            <a:spLocks noChangeArrowheads="1"/>
          </p:cNvSpPr>
          <p:nvPr/>
        </p:nvSpPr>
        <p:spPr bwMode="auto">
          <a:xfrm>
            <a:off x="5583238" y="4876800"/>
            <a:ext cx="533400" cy="3810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sp>
        <p:nvSpPr>
          <p:cNvPr id="86021" name="Rectangle 5">
            <a:extLst>
              <a:ext uri="{FF2B5EF4-FFF2-40B4-BE49-F238E27FC236}">
                <a16:creationId xmlns:a16="http://schemas.microsoft.com/office/drawing/2014/main" id="{76AE938D-8350-A405-566E-040CCEECA4D2}"/>
              </a:ext>
            </a:extLst>
          </p:cNvPr>
          <p:cNvSpPr>
            <a:spLocks noGrp="1" noChangeArrowheads="1"/>
          </p:cNvSpPr>
          <p:nvPr>
            <p:ph type="title"/>
          </p:nvPr>
        </p:nvSpPr>
        <p:spPr>
          <a:xfrm>
            <a:off x="228600" y="138113"/>
            <a:ext cx="8458200" cy="838200"/>
          </a:xfrm>
        </p:spPr>
        <p:txBody>
          <a:bodyPr/>
          <a:lstStyle/>
          <a:p>
            <a:pPr>
              <a:defRPr/>
            </a:pPr>
            <a:r>
              <a:rPr lang="en-US" sz="2800">
                <a:ea typeface="ＭＳ Ｐゴシック" charset="-128"/>
                <a:cs typeface="ＭＳ Ｐゴシック" charset="-128"/>
              </a:rPr>
              <a:t>Centauri/Arcturan [Knight, 1997]</a:t>
            </a:r>
            <a:endParaRPr lang="en-US">
              <a:ea typeface="ＭＳ Ｐゴシック" charset="-128"/>
              <a:cs typeface="ＭＳ Ｐゴシック" charset="-128"/>
            </a:endParaRPr>
          </a:p>
        </p:txBody>
      </p:sp>
      <p:grpSp>
        <p:nvGrpSpPr>
          <p:cNvPr id="78854" name="Group 6">
            <a:extLst>
              <a:ext uri="{FF2B5EF4-FFF2-40B4-BE49-F238E27FC236}">
                <a16:creationId xmlns:a16="http://schemas.microsoft.com/office/drawing/2014/main" id="{74F0C3B4-18A2-9B78-D4CB-79A6EE958F27}"/>
              </a:ext>
            </a:extLst>
          </p:cNvPr>
          <p:cNvGrpSpPr>
            <a:grpSpLocks/>
          </p:cNvGrpSpPr>
          <p:nvPr/>
        </p:nvGrpSpPr>
        <p:grpSpPr bwMode="auto">
          <a:xfrm>
            <a:off x="381000" y="1524000"/>
            <a:ext cx="8337550" cy="4873625"/>
            <a:chOff x="-3" y="-3"/>
            <a:chExt cx="3487" cy="3344"/>
          </a:xfrm>
        </p:grpSpPr>
        <p:grpSp>
          <p:nvGrpSpPr>
            <p:cNvPr id="78881" name="Group 7">
              <a:extLst>
                <a:ext uri="{FF2B5EF4-FFF2-40B4-BE49-F238E27FC236}">
                  <a16:creationId xmlns:a16="http://schemas.microsoft.com/office/drawing/2014/main" id="{9382E2D7-60A0-1328-5C0E-26EEC4D80094}"/>
                </a:ext>
              </a:extLst>
            </p:cNvPr>
            <p:cNvGrpSpPr>
              <a:grpSpLocks/>
            </p:cNvGrpSpPr>
            <p:nvPr/>
          </p:nvGrpSpPr>
          <p:grpSpPr bwMode="auto">
            <a:xfrm>
              <a:off x="0" y="0"/>
              <a:ext cx="3481" cy="3338"/>
              <a:chOff x="0" y="0"/>
              <a:chExt cx="3481" cy="3338"/>
            </a:xfrm>
          </p:grpSpPr>
          <p:grpSp>
            <p:nvGrpSpPr>
              <p:cNvPr id="78883" name="Group 8">
                <a:extLst>
                  <a:ext uri="{FF2B5EF4-FFF2-40B4-BE49-F238E27FC236}">
                    <a16:creationId xmlns:a16="http://schemas.microsoft.com/office/drawing/2014/main" id="{C9DC350E-527C-9EC2-D7FF-874C7CDA0DC8}"/>
                  </a:ext>
                </a:extLst>
              </p:cNvPr>
              <p:cNvGrpSpPr>
                <a:grpSpLocks/>
              </p:cNvGrpSpPr>
              <p:nvPr/>
            </p:nvGrpSpPr>
            <p:grpSpPr bwMode="auto">
              <a:xfrm>
                <a:off x="0" y="0"/>
                <a:ext cx="1599" cy="633"/>
                <a:chOff x="0" y="0"/>
                <a:chExt cx="1599" cy="633"/>
              </a:xfrm>
            </p:grpSpPr>
            <p:sp>
              <p:nvSpPr>
                <p:cNvPr id="78917" name="Rectangle 9">
                  <a:extLst>
                    <a:ext uri="{FF2B5EF4-FFF2-40B4-BE49-F238E27FC236}">
                      <a16:creationId xmlns:a16="http://schemas.microsoft.com/office/drawing/2014/main" id="{85C41C9E-17F3-2270-6A97-9F637ED2BAB6}"/>
                    </a:ext>
                  </a:extLst>
                </p:cNvPr>
                <p:cNvSpPr>
                  <a:spLocks noChangeArrowheads="1"/>
                </p:cNvSpPr>
                <p:nvPr/>
              </p:nvSpPr>
              <p:spPr bwMode="auto">
                <a:xfrm>
                  <a:off x="43" y="0"/>
                  <a:ext cx="1513"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1a. ok-voon ororok sprok .</a:t>
                  </a:r>
                </a:p>
                <a:p>
                  <a:endParaRPr lang="en-US" altLang="it-IT">
                    <a:cs typeface="Times New Roman" panose="02020603050405020304" pitchFamily="18" charset="0"/>
                  </a:endParaRPr>
                </a:p>
                <a:p>
                  <a:r>
                    <a:rPr lang="en-US" altLang="it-IT">
                      <a:cs typeface="Times New Roman" panose="02020603050405020304" pitchFamily="18" charset="0"/>
                    </a:rPr>
                    <a:t>1b. at-voon bichat dat .</a:t>
                  </a:r>
                </a:p>
                <a:p>
                  <a:endParaRPr lang="en-US" altLang="it-IT" sz="3200"/>
                </a:p>
              </p:txBody>
            </p:sp>
            <p:sp>
              <p:nvSpPr>
                <p:cNvPr id="78918" name="Rectangle 10">
                  <a:extLst>
                    <a:ext uri="{FF2B5EF4-FFF2-40B4-BE49-F238E27FC236}">
                      <a16:creationId xmlns:a16="http://schemas.microsoft.com/office/drawing/2014/main" id="{CEC7C977-0973-3AF6-2750-B34EAEBA7D6C}"/>
                    </a:ext>
                  </a:extLst>
                </p:cNvPr>
                <p:cNvSpPr>
                  <a:spLocks noChangeArrowheads="1"/>
                </p:cNvSpPr>
                <p:nvPr/>
              </p:nvSpPr>
              <p:spPr bwMode="auto">
                <a:xfrm>
                  <a:off x="0" y="0"/>
                  <a:ext cx="1599" cy="63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nvGrpSpPr>
              <p:cNvPr id="78884" name="Group 11">
                <a:extLst>
                  <a:ext uri="{FF2B5EF4-FFF2-40B4-BE49-F238E27FC236}">
                    <a16:creationId xmlns:a16="http://schemas.microsoft.com/office/drawing/2014/main" id="{90682183-E307-5A2E-4CFC-EE7B2F5AB10E}"/>
                  </a:ext>
                </a:extLst>
              </p:cNvPr>
              <p:cNvGrpSpPr>
                <a:grpSpLocks/>
              </p:cNvGrpSpPr>
              <p:nvPr/>
            </p:nvGrpSpPr>
            <p:grpSpPr bwMode="auto">
              <a:xfrm>
                <a:off x="1599" y="0"/>
                <a:ext cx="1882" cy="633"/>
                <a:chOff x="1599" y="0"/>
                <a:chExt cx="1882" cy="633"/>
              </a:xfrm>
            </p:grpSpPr>
            <p:sp>
              <p:nvSpPr>
                <p:cNvPr id="78915" name="Rectangle 12">
                  <a:extLst>
                    <a:ext uri="{FF2B5EF4-FFF2-40B4-BE49-F238E27FC236}">
                      <a16:creationId xmlns:a16="http://schemas.microsoft.com/office/drawing/2014/main" id="{35AA28A8-EB8E-3858-A049-0CFCC67637B0}"/>
                    </a:ext>
                  </a:extLst>
                </p:cNvPr>
                <p:cNvSpPr>
                  <a:spLocks noChangeArrowheads="1"/>
                </p:cNvSpPr>
                <p:nvPr/>
              </p:nvSpPr>
              <p:spPr bwMode="auto">
                <a:xfrm>
                  <a:off x="1642" y="0"/>
                  <a:ext cx="1796"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7a. lalok farok ororok lalok sprok izok enemok .</a:t>
                  </a:r>
                </a:p>
                <a:p>
                  <a:endParaRPr lang="en-US" altLang="it-IT">
                    <a:cs typeface="Times New Roman" panose="02020603050405020304" pitchFamily="18" charset="0"/>
                  </a:endParaRPr>
                </a:p>
                <a:p>
                  <a:r>
                    <a:rPr lang="en-US" altLang="it-IT">
                      <a:cs typeface="Times New Roman" panose="02020603050405020304" pitchFamily="18" charset="0"/>
                    </a:rPr>
                    <a:t>7b. wat jjat bichat wat dat vat eneat .</a:t>
                  </a:r>
                </a:p>
                <a:p>
                  <a:endParaRPr lang="en-US" altLang="it-IT" sz="3200"/>
                </a:p>
              </p:txBody>
            </p:sp>
            <p:sp>
              <p:nvSpPr>
                <p:cNvPr id="78916" name="Rectangle 13">
                  <a:extLst>
                    <a:ext uri="{FF2B5EF4-FFF2-40B4-BE49-F238E27FC236}">
                      <a16:creationId xmlns:a16="http://schemas.microsoft.com/office/drawing/2014/main" id="{59DC7399-6D66-B050-A153-8CBA86395655}"/>
                    </a:ext>
                  </a:extLst>
                </p:cNvPr>
                <p:cNvSpPr>
                  <a:spLocks noChangeArrowheads="1"/>
                </p:cNvSpPr>
                <p:nvPr/>
              </p:nvSpPr>
              <p:spPr bwMode="auto">
                <a:xfrm>
                  <a:off x="1599" y="0"/>
                  <a:ext cx="1882" cy="63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nvGrpSpPr>
              <p:cNvPr id="78885" name="Group 14">
                <a:extLst>
                  <a:ext uri="{FF2B5EF4-FFF2-40B4-BE49-F238E27FC236}">
                    <a16:creationId xmlns:a16="http://schemas.microsoft.com/office/drawing/2014/main" id="{B41ACE7F-D81D-5B0F-DDB5-900ABD7F3855}"/>
                  </a:ext>
                </a:extLst>
              </p:cNvPr>
              <p:cNvGrpSpPr>
                <a:grpSpLocks/>
              </p:cNvGrpSpPr>
              <p:nvPr/>
            </p:nvGrpSpPr>
            <p:grpSpPr bwMode="auto">
              <a:xfrm>
                <a:off x="0" y="633"/>
                <a:ext cx="1599" cy="633"/>
                <a:chOff x="0" y="633"/>
                <a:chExt cx="1599" cy="633"/>
              </a:xfrm>
            </p:grpSpPr>
            <p:sp>
              <p:nvSpPr>
                <p:cNvPr id="78913" name="Rectangle 15">
                  <a:extLst>
                    <a:ext uri="{FF2B5EF4-FFF2-40B4-BE49-F238E27FC236}">
                      <a16:creationId xmlns:a16="http://schemas.microsoft.com/office/drawing/2014/main" id="{47E25424-7718-06D2-89AD-2CBB38E24CF2}"/>
                    </a:ext>
                  </a:extLst>
                </p:cNvPr>
                <p:cNvSpPr>
                  <a:spLocks noChangeArrowheads="1"/>
                </p:cNvSpPr>
                <p:nvPr/>
              </p:nvSpPr>
              <p:spPr bwMode="auto">
                <a:xfrm>
                  <a:off x="43" y="633"/>
                  <a:ext cx="1513"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2a. ok-drubel ok-voon anok plok sprok .</a:t>
                  </a:r>
                </a:p>
                <a:p>
                  <a:endParaRPr lang="en-US" altLang="it-IT">
                    <a:cs typeface="Times New Roman" panose="02020603050405020304" pitchFamily="18" charset="0"/>
                  </a:endParaRPr>
                </a:p>
                <a:p>
                  <a:r>
                    <a:rPr lang="en-US" altLang="it-IT">
                      <a:cs typeface="Times New Roman" panose="02020603050405020304" pitchFamily="18" charset="0"/>
                    </a:rPr>
                    <a:t>2b. at-drubel at-voon pippat rrat dat .</a:t>
                  </a:r>
                </a:p>
                <a:p>
                  <a:endParaRPr lang="en-US" altLang="it-IT" sz="3200"/>
                </a:p>
              </p:txBody>
            </p:sp>
            <p:sp>
              <p:nvSpPr>
                <p:cNvPr id="78914" name="Rectangle 16">
                  <a:extLst>
                    <a:ext uri="{FF2B5EF4-FFF2-40B4-BE49-F238E27FC236}">
                      <a16:creationId xmlns:a16="http://schemas.microsoft.com/office/drawing/2014/main" id="{E8D2BA6F-E126-8354-B48F-2D140F39D62D}"/>
                    </a:ext>
                  </a:extLst>
                </p:cNvPr>
                <p:cNvSpPr>
                  <a:spLocks noChangeArrowheads="1"/>
                </p:cNvSpPr>
                <p:nvPr/>
              </p:nvSpPr>
              <p:spPr bwMode="auto">
                <a:xfrm>
                  <a:off x="0" y="633"/>
                  <a:ext cx="1599" cy="63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nvGrpSpPr>
              <p:cNvPr id="78886" name="Group 17">
                <a:extLst>
                  <a:ext uri="{FF2B5EF4-FFF2-40B4-BE49-F238E27FC236}">
                    <a16:creationId xmlns:a16="http://schemas.microsoft.com/office/drawing/2014/main" id="{C747174B-35F2-DE1E-3FDD-4426A1489B5B}"/>
                  </a:ext>
                </a:extLst>
              </p:cNvPr>
              <p:cNvGrpSpPr>
                <a:grpSpLocks/>
              </p:cNvGrpSpPr>
              <p:nvPr/>
            </p:nvGrpSpPr>
            <p:grpSpPr bwMode="auto">
              <a:xfrm>
                <a:off x="1599" y="633"/>
                <a:ext cx="1882" cy="633"/>
                <a:chOff x="1599" y="633"/>
                <a:chExt cx="1882" cy="633"/>
              </a:xfrm>
            </p:grpSpPr>
            <p:sp>
              <p:nvSpPr>
                <p:cNvPr id="78911" name="Rectangle 18">
                  <a:extLst>
                    <a:ext uri="{FF2B5EF4-FFF2-40B4-BE49-F238E27FC236}">
                      <a16:creationId xmlns:a16="http://schemas.microsoft.com/office/drawing/2014/main" id="{6306C0C0-AE34-D786-2716-C686B8EF538F}"/>
                    </a:ext>
                  </a:extLst>
                </p:cNvPr>
                <p:cNvSpPr>
                  <a:spLocks noChangeArrowheads="1"/>
                </p:cNvSpPr>
                <p:nvPr/>
              </p:nvSpPr>
              <p:spPr bwMode="auto">
                <a:xfrm>
                  <a:off x="1642" y="633"/>
                  <a:ext cx="1796"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8a. lalok brok anok plok nok .</a:t>
                  </a:r>
                </a:p>
                <a:p>
                  <a:endParaRPr lang="en-US" altLang="it-IT">
                    <a:cs typeface="Times New Roman" panose="02020603050405020304" pitchFamily="18" charset="0"/>
                  </a:endParaRPr>
                </a:p>
                <a:p>
                  <a:r>
                    <a:rPr lang="en-US" altLang="it-IT">
                      <a:cs typeface="Times New Roman" panose="02020603050405020304" pitchFamily="18" charset="0"/>
                    </a:rPr>
                    <a:t>8b. iat lat pippat rrat nnat .</a:t>
                  </a:r>
                </a:p>
                <a:p>
                  <a:endParaRPr lang="en-US" altLang="it-IT" sz="3200"/>
                </a:p>
              </p:txBody>
            </p:sp>
            <p:sp>
              <p:nvSpPr>
                <p:cNvPr id="78912" name="Rectangle 19">
                  <a:extLst>
                    <a:ext uri="{FF2B5EF4-FFF2-40B4-BE49-F238E27FC236}">
                      <a16:creationId xmlns:a16="http://schemas.microsoft.com/office/drawing/2014/main" id="{7E883B56-6AD8-7DD3-4662-0BEC429274C0}"/>
                    </a:ext>
                  </a:extLst>
                </p:cNvPr>
                <p:cNvSpPr>
                  <a:spLocks noChangeArrowheads="1"/>
                </p:cNvSpPr>
                <p:nvPr/>
              </p:nvSpPr>
              <p:spPr bwMode="auto">
                <a:xfrm>
                  <a:off x="1599" y="633"/>
                  <a:ext cx="1882" cy="63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nvGrpSpPr>
              <p:cNvPr id="78887" name="Group 20">
                <a:extLst>
                  <a:ext uri="{FF2B5EF4-FFF2-40B4-BE49-F238E27FC236}">
                    <a16:creationId xmlns:a16="http://schemas.microsoft.com/office/drawing/2014/main" id="{7AD996AC-DDD9-71D4-5731-29C6DC5303C3}"/>
                  </a:ext>
                </a:extLst>
              </p:cNvPr>
              <p:cNvGrpSpPr>
                <a:grpSpLocks/>
              </p:cNvGrpSpPr>
              <p:nvPr/>
            </p:nvGrpSpPr>
            <p:grpSpPr bwMode="auto">
              <a:xfrm>
                <a:off x="0" y="1266"/>
                <a:ext cx="1599" cy="518"/>
                <a:chOff x="0" y="1266"/>
                <a:chExt cx="1599" cy="518"/>
              </a:xfrm>
            </p:grpSpPr>
            <p:sp>
              <p:nvSpPr>
                <p:cNvPr id="78909" name="Rectangle 21">
                  <a:extLst>
                    <a:ext uri="{FF2B5EF4-FFF2-40B4-BE49-F238E27FC236}">
                      <a16:creationId xmlns:a16="http://schemas.microsoft.com/office/drawing/2014/main" id="{E29144EF-93EB-5AF8-B653-6EEFCB0FCA16}"/>
                    </a:ext>
                  </a:extLst>
                </p:cNvPr>
                <p:cNvSpPr>
                  <a:spLocks noChangeArrowheads="1"/>
                </p:cNvSpPr>
                <p:nvPr/>
              </p:nvSpPr>
              <p:spPr bwMode="auto">
                <a:xfrm>
                  <a:off x="43" y="1266"/>
                  <a:ext cx="151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3a. erok sprok izok hihok ghirok .</a:t>
                  </a:r>
                </a:p>
                <a:p>
                  <a:endParaRPr lang="en-US" altLang="it-IT">
                    <a:cs typeface="Times New Roman" panose="02020603050405020304" pitchFamily="18" charset="0"/>
                  </a:endParaRPr>
                </a:p>
                <a:p>
                  <a:r>
                    <a:rPr lang="en-US" altLang="it-IT">
                      <a:cs typeface="Times New Roman" panose="02020603050405020304" pitchFamily="18" charset="0"/>
                    </a:rPr>
                    <a:t>3b. totat dat arrat vat hilat .</a:t>
                  </a:r>
                </a:p>
                <a:p>
                  <a:endParaRPr lang="en-US" altLang="it-IT" sz="3200"/>
                </a:p>
              </p:txBody>
            </p:sp>
            <p:sp>
              <p:nvSpPr>
                <p:cNvPr id="78910" name="Rectangle 22">
                  <a:extLst>
                    <a:ext uri="{FF2B5EF4-FFF2-40B4-BE49-F238E27FC236}">
                      <a16:creationId xmlns:a16="http://schemas.microsoft.com/office/drawing/2014/main" id="{F5AF5DA7-E312-9442-C0CD-C0FD3AB6B758}"/>
                    </a:ext>
                  </a:extLst>
                </p:cNvPr>
                <p:cNvSpPr>
                  <a:spLocks noChangeArrowheads="1"/>
                </p:cNvSpPr>
                <p:nvPr/>
              </p:nvSpPr>
              <p:spPr bwMode="auto">
                <a:xfrm>
                  <a:off x="0" y="1266"/>
                  <a:ext cx="1599"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nvGrpSpPr>
              <p:cNvPr id="78888" name="Group 23">
                <a:extLst>
                  <a:ext uri="{FF2B5EF4-FFF2-40B4-BE49-F238E27FC236}">
                    <a16:creationId xmlns:a16="http://schemas.microsoft.com/office/drawing/2014/main" id="{6B09D726-7ECA-DA28-2EDA-DCEBCDAE93BB}"/>
                  </a:ext>
                </a:extLst>
              </p:cNvPr>
              <p:cNvGrpSpPr>
                <a:grpSpLocks/>
              </p:cNvGrpSpPr>
              <p:nvPr/>
            </p:nvGrpSpPr>
            <p:grpSpPr bwMode="auto">
              <a:xfrm>
                <a:off x="1599" y="1266"/>
                <a:ext cx="1882" cy="518"/>
                <a:chOff x="1599" y="1266"/>
                <a:chExt cx="1882" cy="518"/>
              </a:xfrm>
            </p:grpSpPr>
            <p:sp>
              <p:nvSpPr>
                <p:cNvPr id="78907" name="Rectangle 24">
                  <a:extLst>
                    <a:ext uri="{FF2B5EF4-FFF2-40B4-BE49-F238E27FC236}">
                      <a16:creationId xmlns:a16="http://schemas.microsoft.com/office/drawing/2014/main" id="{1DD529AE-859B-FA94-2920-4E03FA16F4CC}"/>
                    </a:ext>
                  </a:extLst>
                </p:cNvPr>
                <p:cNvSpPr>
                  <a:spLocks noChangeArrowheads="1"/>
                </p:cNvSpPr>
                <p:nvPr/>
              </p:nvSpPr>
              <p:spPr bwMode="auto">
                <a:xfrm>
                  <a:off x="1642" y="1266"/>
                  <a:ext cx="179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9a. wiwok nok izok kantok ok-yurp .</a:t>
                  </a:r>
                </a:p>
                <a:p>
                  <a:endParaRPr lang="en-US" altLang="it-IT">
                    <a:cs typeface="Times New Roman" panose="02020603050405020304" pitchFamily="18" charset="0"/>
                  </a:endParaRPr>
                </a:p>
                <a:p>
                  <a:r>
                    <a:rPr lang="en-US" altLang="it-IT">
                      <a:cs typeface="Times New Roman" panose="02020603050405020304" pitchFamily="18" charset="0"/>
                    </a:rPr>
                    <a:t>9b. totat nnat quat oloat at-yurp .</a:t>
                  </a:r>
                </a:p>
                <a:p>
                  <a:endParaRPr lang="en-US" altLang="it-IT" sz="3200"/>
                </a:p>
              </p:txBody>
            </p:sp>
            <p:sp>
              <p:nvSpPr>
                <p:cNvPr id="78908" name="Rectangle 25">
                  <a:extLst>
                    <a:ext uri="{FF2B5EF4-FFF2-40B4-BE49-F238E27FC236}">
                      <a16:creationId xmlns:a16="http://schemas.microsoft.com/office/drawing/2014/main" id="{2D86D0AA-DB29-172A-0B74-B1406B352C22}"/>
                    </a:ext>
                  </a:extLst>
                </p:cNvPr>
                <p:cNvSpPr>
                  <a:spLocks noChangeArrowheads="1"/>
                </p:cNvSpPr>
                <p:nvPr/>
              </p:nvSpPr>
              <p:spPr bwMode="auto">
                <a:xfrm>
                  <a:off x="1599" y="1266"/>
                  <a:ext cx="1882"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nvGrpSpPr>
              <p:cNvPr id="78889" name="Group 26">
                <a:extLst>
                  <a:ext uri="{FF2B5EF4-FFF2-40B4-BE49-F238E27FC236}">
                    <a16:creationId xmlns:a16="http://schemas.microsoft.com/office/drawing/2014/main" id="{E1607DD7-B88A-0C4C-2A88-D96EC9B1121A}"/>
                  </a:ext>
                </a:extLst>
              </p:cNvPr>
              <p:cNvGrpSpPr>
                <a:grpSpLocks/>
              </p:cNvGrpSpPr>
              <p:nvPr/>
            </p:nvGrpSpPr>
            <p:grpSpPr bwMode="auto">
              <a:xfrm>
                <a:off x="0" y="1784"/>
                <a:ext cx="1599" cy="518"/>
                <a:chOff x="0" y="1784"/>
                <a:chExt cx="1599" cy="518"/>
              </a:xfrm>
            </p:grpSpPr>
            <p:sp>
              <p:nvSpPr>
                <p:cNvPr id="78905" name="Rectangle 27">
                  <a:extLst>
                    <a:ext uri="{FF2B5EF4-FFF2-40B4-BE49-F238E27FC236}">
                      <a16:creationId xmlns:a16="http://schemas.microsoft.com/office/drawing/2014/main" id="{37308B41-9834-9468-4739-50CEE39D8AFE}"/>
                    </a:ext>
                  </a:extLst>
                </p:cNvPr>
                <p:cNvSpPr>
                  <a:spLocks noChangeArrowheads="1"/>
                </p:cNvSpPr>
                <p:nvPr/>
              </p:nvSpPr>
              <p:spPr bwMode="auto">
                <a:xfrm>
                  <a:off x="43" y="1784"/>
                  <a:ext cx="151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4a. ok-voon anok drok brok jok .</a:t>
                  </a:r>
                </a:p>
                <a:p>
                  <a:endParaRPr lang="en-US" altLang="it-IT">
                    <a:cs typeface="Times New Roman" panose="02020603050405020304" pitchFamily="18" charset="0"/>
                  </a:endParaRPr>
                </a:p>
                <a:p>
                  <a:r>
                    <a:rPr lang="en-US" altLang="it-IT">
                      <a:cs typeface="Times New Roman" panose="02020603050405020304" pitchFamily="18" charset="0"/>
                    </a:rPr>
                    <a:t>4b. at-voon krat pippat sat lat .</a:t>
                  </a:r>
                </a:p>
                <a:p>
                  <a:endParaRPr lang="en-US" altLang="it-IT">
                    <a:cs typeface="Times New Roman" panose="02020603050405020304" pitchFamily="18" charset="0"/>
                  </a:endParaRPr>
                </a:p>
                <a:p>
                  <a:endParaRPr lang="en-US" altLang="it-IT" sz="3200"/>
                </a:p>
              </p:txBody>
            </p:sp>
            <p:sp>
              <p:nvSpPr>
                <p:cNvPr id="78906" name="Rectangle 28">
                  <a:extLst>
                    <a:ext uri="{FF2B5EF4-FFF2-40B4-BE49-F238E27FC236}">
                      <a16:creationId xmlns:a16="http://schemas.microsoft.com/office/drawing/2014/main" id="{3F1E10AB-5542-EF20-9C78-FAF6C8D04E61}"/>
                    </a:ext>
                  </a:extLst>
                </p:cNvPr>
                <p:cNvSpPr>
                  <a:spLocks noChangeArrowheads="1"/>
                </p:cNvSpPr>
                <p:nvPr/>
              </p:nvSpPr>
              <p:spPr bwMode="auto">
                <a:xfrm>
                  <a:off x="0" y="1784"/>
                  <a:ext cx="1599"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nvGrpSpPr>
              <p:cNvPr id="78890" name="Group 29">
                <a:extLst>
                  <a:ext uri="{FF2B5EF4-FFF2-40B4-BE49-F238E27FC236}">
                    <a16:creationId xmlns:a16="http://schemas.microsoft.com/office/drawing/2014/main" id="{84102AE6-6494-D731-782B-04A37DF7B77E}"/>
                  </a:ext>
                </a:extLst>
              </p:cNvPr>
              <p:cNvGrpSpPr>
                <a:grpSpLocks/>
              </p:cNvGrpSpPr>
              <p:nvPr/>
            </p:nvGrpSpPr>
            <p:grpSpPr bwMode="auto">
              <a:xfrm>
                <a:off x="1599" y="1784"/>
                <a:ext cx="1882" cy="518"/>
                <a:chOff x="1599" y="1784"/>
                <a:chExt cx="1882" cy="518"/>
              </a:xfrm>
            </p:grpSpPr>
            <p:sp>
              <p:nvSpPr>
                <p:cNvPr id="78903" name="Rectangle 30">
                  <a:extLst>
                    <a:ext uri="{FF2B5EF4-FFF2-40B4-BE49-F238E27FC236}">
                      <a16:creationId xmlns:a16="http://schemas.microsoft.com/office/drawing/2014/main" id="{9F55B0EC-CDA3-2EC5-A327-468654E72D7F}"/>
                    </a:ext>
                  </a:extLst>
                </p:cNvPr>
                <p:cNvSpPr>
                  <a:spLocks noChangeArrowheads="1"/>
                </p:cNvSpPr>
                <p:nvPr/>
              </p:nvSpPr>
              <p:spPr bwMode="auto">
                <a:xfrm>
                  <a:off x="1642" y="1784"/>
                  <a:ext cx="179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10a. lalok mok nok yorok ghirok clok .</a:t>
                  </a:r>
                </a:p>
                <a:p>
                  <a:endParaRPr lang="en-US" altLang="it-IT">
                    <a:cs typeface="Times New Roman" panose="02020603050405020304" pitchFamily="18" charset="0"/>
                  </a:endParaRPr>
                </a:p>
                <a:p>
                  <a:r>
                    <a:rPr lang="en-US" altLang="it-IT">
                      <a:cs typeface="Times New Roman" panose="02020603050405020304" pitchFamily="18" charset="0"/>
                    </a:rPr>
                    <a:t>10b. wat nnat gat mat bat hilat .</a:t>
                  </a:r>
                </a:p>
                <a:p>
                  <a:endParaRPr lang="en-US" altLang="it-IT" sz="3200"/>
                </a:p>
              </p:txBody>
            </p:sp>
            <p:sp>
              <p:nvSpPr>
                <p:cNvPr id="78904" name="Rectangle 31">
                  <a:extLst>
                    <a:ext uri="{FF2B5EF4-FFF2-40B4-BE49-F238E27FC236}">
                      <a16:creationId xmlns:a16="http://schemas.microsoft.com/office/drawing/2014/main" id="{E1CE9790-4244-F1B4-CF52-1B2F17FEFCA7}"/>
                    </a:ext>
                  </a:extLst>
                </p:cNvPr>
                <p:cNvSpPr>
                  <a:spLocks noChangeArrowheads="1"/>
                </p:cNvSpPr>
                <p:nvPr/>
              </p:nvSpPr>
              <p:spPr bwMode="auto">
                <a:xfrm>
                  <a:off x="1599" y="1784"/>
                  <a:ext cx="1882"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nvGrpSpPr>
              <p:cNvPr id="78891" name="Group 32">
                <a:extLst>
                  <a:ext uri="{FF2B5EF4-FFF2-40B4-BE49-F238E27FC236}">
                    <a16:creationId xmlns:a16="http://schemas.microsoft.com/office/drawing/2014/main" id="{EF570DF2-75B3-286E-C849-CEAB06BDBF0A}"/>
                  </a:ext>
                </a:extLst>
              </p:cNvPr>
              <p:cNvGrpSpPr>
                <a:grpSpLocks/>
              </p:cNvGrpSpPr>
              <p:nvPr/>
            </p:nvGrpSpPr>
            <p:grpSpPr bwMode="auto">
              <a:xfrm>
                <a:off x="0" y="2302"/>
                <a:ext cx="1599" cy="518"/>
                <a:chOff x="0" y="2302"/>
                <a:chExt cx="1599" cy="518"/>
              </a:xfrm>
            </p:grpSpPr>
            <p:sp>
              <p:nvSpPr>
                <p:cNvPr id="78901" name="Rectangle 33">
                  <a:extLst>
                    <a:ext uri="{FF2B5EF4-FFF2-40B4-BE49-F238E27FC236}">
                      <a16:creationId xmlns:a16="http://schemas.microsoft.com/office/drawing/2014/main" id="{5058E75C-4DC5-AEC9-A511-AF06018198FC}"/>
                    </a:ext>
                  </a:extLst>
                </p:cNvPr>
                <p:cNvSpPr>
                  <a:spLocks noChangeArrowheads="1"/>
                </p:cNvSpPr>
                <p:nvPr/>
              </p:nvSpPr>
              <p:spPr bwMode="auto">
                <a:xfrm>
                  <a:off x="43" y="2302"/>
                  <a:ext cx="151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5a. wiwok farok izok stok .</a:t>
                  </a:r>
                </a:p>
                <a:p>
                  <a:endParaRPr lang="en-US" altLang="it-IT">
                    <a:cs typeface="Times New Roman" panose="02020603050405020304" pitchFamily="18" charset="0"/>
                  </a:endParaRPr>
                </a:p>
                <a:p>
                  <a:r>
                    <a:rPr lang="en-US" altLang="it-IT">
                      <a:cs typeface="Times New Roman" panose="02020603050405020304" pitchFamily="18" charset="0"/>
                    </a:rPr>
                    <a:t>5b. totat jjat quat cat .</a:t>
                  </a:r>
                </a:p>
                <a:p>
                  <a:endParaRPr lang="en-US" altLang="it-IT" sz="3200"/>
                </a:p>
              </p:txBody>
            </p:sp>
            <p:sp>
              <p:nvSpPr>
                <p:cNvPr id="78902" name="Rectangle 34">
                  <a:extLst>
                    <a:ext uri="{FF2B5EF4-FFF2-40B4-BE49-F238E27FC236}">
                      <a16:creationId xmlns:a16="http://schemas.microsoft.com/office/drawing/2014/main" id="{A109AF9F-F9FF-EE3A-CEEF-69D588B20685}"/>
                    </a:ext>
                  </a:extLst>
                </p:cNvPr>
                <p:cNvSpPr>
                  <a:spLocks noChangeArrowheads="1"/>
                </p:cNvSpPr>
                <p:nvPr/>
              </p:nvSpPr>
              <p:spPr bwMode="auto">
                <a:xfrm>
                  <a:off x="0" y="2302"/>
                  <a:ext cx="1599"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nvGrpSpPr>
              <p:cNvPr id="78892" name="Group 35">
                <a:extLst>
                  <a:ext uri="{FF2B5EF4-FFF2-40B4-BE49-F238E27FC236}">
                    <a16:creationId xmlns:a16="http://schemas.microsoft.com/office/drawing/2014/main" id="{E0082F29-3F15-786C-817E-7EA97761EEBA}"/>
                  </a:ext>
                </a:extLst>
              </p:cNvPr>
              <p:cNvGrpSpPr>
                <a:grpSpLocks/>
              </p:cNvGrpSpPr>
              <p:nvPr/>
            </p:nvGrpSpPr>
            <p:grpSpPr bwMode="auto">
              <a:xfrm>
                <a:off x="1599" y="2302"/>
                <a:ext cx="1882" cy="518"/>
                <a:chOff x="1599" y="2302"/>
                <a:chExt cx="1882" cy="518"/>
              </a:xfrm>
            </p:grpSpPr>
            <p:sp>
              <p:nvSpPr>
                <p:cNvPr id="78899" name="Rectangle 36">
                  <a:extLst>
                    <a:ext uri="{FF2B5EF4-FFF2-40B4-BE49-F238E27FC236}">
                      <a16:creationId xmlns:a16="http://schemas.microsoft.com/office/drawing/2014/main" id="{ADB2A9F5-2406-905D-3C91-5DE0970AEDFE}"/>
                    </a:ext>
                  </a:extLst>
                </p:cNvPr>
                <p:cNvSpPr>
                  <a:spLocks noChangeArrowheads="1"/>
                </p:cNvSpPr>
                <p:nvPr/>
              </p:nvSpPr>
              <p:spPr bwMode="auto">
                <a:xfrm>
                  <a:off x="1642" y="2302"/>
                  <a:ext cx="179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11a. lalok nok crrrok hihok yorok zanzanok .</a:t>
                  </a:r>
                </a:p>
                <a:p>
                  <a:endParaRPr lang="en-US" altLang="it-IT">
                    <a:cs typeface="Times New Roman" panose="02020603050405020304" pitchFamily="18" charset="0"/>
                  </a:endParaRPr>
                </a:p>
                <a:p>
                  <a:r>
                    <a:rPr lang="en-US" altLang="it-IT">
                      <a:cs typeface="Times New Roman" panose="02020603050405020304" pitchFamily="18" charset="0"/>
                    </a:rPr>
                    <a:t>11b. wat nnat arrat mat zanzanat .</a:t>
                  </a:r>
                </a:p>
                <a:p>
                  <a:endParaRPr lang="en-US" altLang="it-IT" sz="3200"/>
                </a:p>
              </p:txBody>
            </p:sp>
            <p:sp>
              <p:nvSpPr>
                <p:cNvPr id="78900" name="Rectangle 37">
                  <a:extLst>
                    <a:ext uri="{FF2B5EF4-FFF2-40B4-BE49-F238E27FC236}">
                      <a16:creationId xmlns:a16="http://schemas.microsoft.com/office/drawing/2014/main" id="{31DDBFBC-583B-0C01-786A-43B768523424}"/>
                    </a:ext>
                  </a:extLst>
                </p:cNvPr>
                <p:cNvSpPr>
                  <a:spLocks noChangeArrowheads="1"/>
                </p:cNvSpPr>
                <p:nvPr/>
              </p:nvSpPr>
              <p:spPr bwMode="auto">
                <a:xfrm>
                  <a:off x="1599" y="2302"/>
                  <a:ext cx="1882"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nvGrpSpPr>
              <p:cNvPr id="78893" name="Group 38">
                <a:extLst>
                  <a:ext uri="{FF2B5EF4-FFF2-40B4-BE49-F238E27FC236}">
                    <a16:creationId xmlns:a16="http://schemas.microsoft.com/office/drawing/2014/main" id="{2E86C350-B28B-AFB8-6A05-5A08CC078BBC}"/>
                  </a:ext>
                </a:extLst>
              </p:cNvPr>
              <p:cNvGrpSpPr>
                <a:grpSpLocks/>
              </p:cNvGrpSpPr>
              <p:nvPr/>
            </p:nvGrpSpPr>
            <p:grpSpPr bwMode="auto">
              <a:xfrm>
                <a:off x="0" y="2820"/>
                <a:ext cx="1599" cy="518"/>
                <a:chOff x="0" y="2820"/>
                <a:chExt cx="1599" cy="518"/>
              </a:xfrm>
            </p:grpSpPr>
            <p:sp>
              <p:nvSpPr>
                <p:cNvPr id="78897" name="Rectangle 39">
                  <a:extLst>
                    <a:ext uri="{FF2B5EF4-FFF2-40B4-BE49-F238E27FC236}">
                      <a16:creationId xmlns:a16="http://schemas.microsoft.com/office/drawing/2014/main" id="{CAC7D84E-90B1-C949-E7DE-9D3208DA7127}"/>
                    </a:ext>
                  </a:extLst>
                </p:cNvPr>
                <p:cNvSpPr>
                  <a:spLocks noChangeArrowheads="1"/>
                </p:cNvSpPr>
                <p:nvPr/>
              </p:nvSpPr>
              <p:spPr bwMode="auto">
                <a:xfrm>
                  <a:off x="43" y="2820"/>
                  <a:ext cx="151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6a. lalok sprok izok jok stok .</a:t>
                  </a:r>
                </a:p>
                <a:p>
                  <a:endParaRPr lang="en-US" altLang="it-IT">
                    <a:cs typeface="Times New Roman" panose="02020603050405020304" pitchFamily="18" charset="0"/>
                  </a:endParaRPr>
                </a:p>
                <a:p>
                  <a:r>
                    <a:rPr lang="en-US" altLang="it-IT">
                      <a:cs typeface="Times New Roman" panose="02020603050405020304" pitchFamily="18" charset="0"/>
                    </a:rPr>
                    <a:t>6b. wat dat krat quat cat .</a:t>
                  </a:r>
                </a:p>
                <a:p>
                  <a:endParaRPr lang="en-US" altLang="it-IT" sz="3200"/>
                </a:p>
              </p:txBody>
            </p:sp>
            <p:sp>
              <p:nvSpPr>
                <p:cNvPr id="78898" name="Rectangle 40">
                  <a:extLst>
                    <a:ext uri="{FF2B5EF4-FFF2-40B4-BE49-F238E27FC236}">
                      <a16:creationId xmlns:a16="http://schemas.microsoft.com/office/drawing/2014/main" id="{08DA7A5A-5586-7C3A-D9DA-DCF5BD193222}"/>
                    </a:ext>
                  </a:extLst>
                </p:cNvPr>
                <p:cNvSpPr>
                  <a:spLocks noChangeArrowheads="1"/>
                </p:cNvSpPr>
                <p:nvPr/>
              </p:nvSpPr>
              <p:spPr bwMode="auto">
                <a:xfrm>
                  <a:off x="0" y="2820"/>
                  <a:ext cx="1599"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nvGrpSpPr>
              <p:cNvPr id="78894" name="Group 41">
                <a:extLst>
                  <a:ext uri="{FF2B5EF4-FFF2-40B4-BE49-F238E27FC236}">
                    <a16:creationId xmlns:a16="http://schemas.microsoft.com/office/drawing/2014/main" id="{1FF2C868-A95A-8743-B622-273BC8338FE3}"/>
                  </a:ext>
                </a:extLst>
              </p:cNvPr>
              <p:cNvGrpSpPr>
                <a:grpSpLocks/>
              </p:cNvGrpSpPr>
              <p:nvPr/>
            </p:nvGrpSpPr>
            <p:grpSpPr bwMode="auto">
              <a:xfrm>
                <a:off x="1599" y="2820"/>
                <a:ext cx="1882" cy="518"/>
                <a:chOff x="1599" y="2820"/>
                <a:chExt cx="1882" cy="518"/>
              </a:xfrm>
            </p:grpSpPr>
            <p:sp>
              <p:nvSpPr>
                <p:cNvPr id="78895" name="Rectangle 42">
                  <a:extLst>
                    <a:ext uri="{FF2B5EF4-FFF2-40B4-BE49-F238E27FC236}">
                      <a16:creationId xmlns:a16="http://schemas.microsoft.com/office/drawing/2014/main" id="{D4EC99C1-5113-61C1-DD48-B4EB078EA200}"/>
                    </a:ext>
                  </a:extLst>
                </p:cNvPr>
                <p:cNvSpPr>
                  <a:spLocks noChangeArrowheads="1"/>
                </p:cNvSpPr>
                <p:nvPr/>
              </p:nvSpPr>
              <p:spPr bwMode="auto">
                <a:xfrm>
                  <a:off x="1642" y="2820"/>
                  <a:ext cx="179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12a. lalok rarok nok izok hihok mok .</a:t>
                  </a:r>
                </a:p>
                <a:p>
                  <a:endParaRPr lang="en-US" altLang="it-IT">
                    <a:cs typeface="Times New Roman" panose="02020603050405020304" pitchFamily="18" charset="0"/>
                  </a:endParaRPr>
                </a:p>
                <a:p>
                  <a:r>
                    <a:rPr lang="en-US" altLang="it-IT">
                      <a:cs typeface="Times New Roman" panose="02020603050405020304" pitchFamily="18" charset="0"/>
                    </a:rPr>
                    <a:t>12b. wat nnat forat arrat vat gat .</a:t>
                  </a:r>
                </a:p>
                <a:p>
                  <a:endParaRPr lang="en-US" altLang="it-IT" sz="3200"/>
                </a:p>
              </p:txBody>
            </p:sp>
            <p:sp>
              <p:nvSpPr>
                <p:cNvPr id="78896" name="Rectangle 43">
                  <a:extLst>
                    <a:ext uri="{FF2B5EF4-FFF2-40B4-BE49-F238E27FC236}">
                      <a16:creationId xmlns:a16="http://schemas.microsoft.com/office/drawing/2014/main" id="{21DDF8EC-17D0-36AD-F8FC-65F6D362969B}"/>
                    </a:ext>
                  </a:extLst>
                </p:cNvPr>
                <p:cNvSpPr>
                  <a:spLocks noChangeArrowheads="1"/>
                </p:cNvSpPr>
                <p:nvPr/>
              </p:nvSpPr>
              <p:spPr bwMode="auto">
                <a:xfrm>
                  <a:off x="1599" y="2820"/>
                  <a:ext cx="1882"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sp>
          <p:nvSpPr>
            <p:cNvPr id="78882" name="Rectangle 44">
              <a:extLst>
                <a:ext uri="{FF2B5EF4-FFF2-40B4-BE49-F238E27FC236}">
                  <a16:creationId xmlns:a16="http://schemas.microsoft.com/office/drawing/2014/main" id="{031E4233-C40B-4949-4C45-44D50F6B42F6}"/>
                </a:ext>
              </a:extLst>
            </p:cNvPr>
            <p:cNvSpPr>
              <a:spLocks noChangeArrowheads="1"/>
            </p:cNvSpPr>
            <p:nvPr/>
          </p:nvSpPr>
          <p:spPr bwMode="auto">
            <a:xfrm>
              <a:off x="-3" y="-3"/>
              <a:ext cx="3487" cy="3344"/>
            </a:xfrm>
            <a:prstGeom prst="rect">
              <a:avLst/>
            </a:prstGeom>
            <a:noFill/>
            <a:ln w="952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sp>
        <p:nvSpPr>
          <p:cNvPr id="78855" name="Line 45">
            <a:extLst>
              <a:ext uri="{FF2B5EF4-FFF2-40B4-BE49-F238E27FC236}">
                <a16:creationId xmlns:a16="http://schemas.microsoft.com/office/drawing/2014/main" id="{94A7EB63-EEB9-C50C-30DF-9B8B653D5787}"/>
              </a:ext>
            </a:extLst>
          </p:cNvPr>
          <p:cNvSpPr>
            <a:spLocks noChangeShapeType="1"/>
          </p:cNvSpPr>
          <p:nvPr/>
        </p:nvSpPr>
        <p:spPr bwMode="auto">
          <a:xfrm flipH="1">
            <a:off x="1447800" y="5181600"/>
            <a:ext cx="1524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78856" name="Line 46">
            <a:extLst>
              <a:ext uri="{FF2B5EF4-FFF2-40B4-BE49-F238E27FC236}">
                <a16:creationId xmlns:a16="http://schemas.microsoft.com/office/drawing/2014/main" id="{B64AA7D7-C822-E784-97FA-D998DD9D7189}"/>
              </a:ext>
            </a:extLst>
          </p:cNvPr>
          <p:cNvSpPr>
            <a:spLocks noChangeShapeType="1"/>
          </p:cNvSpPr>
          <p:nvPr/>
        </p:nvSpPr>
        <p:spPr bwMode="auto">
          <a:xfrm flipH="1">
            <a:off x="5257800" y="1828800"/>
            <a:ext cx="762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78857" name="Line 47">
            <a:extLst>
              <a:ext uri="{FF2B5EF4-FFF2-40B4-BE49-F238E27FC236}">
                <a16:creationId xmlns:a16="http://schemas.microsoft.com/office/drawing/2014/main" id="{F82FBC87-167C-4621-C82E-ED644049482F}"/>
              </a:ext>
            </a:extLst>
          </p:cNvPr>
          <p:cNvSpPr>
            <a:spLocks noChangeShapeType="1"/>
          </p:cNvSpPr>
          <p:nvPr/>
        </p:nvSpPr>
        <p:spPr bwMode="auto">
          <a:xfrm flipH="1">
            <a:off x="1752600" y="3657600"/>
            <a:ext cx="6096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78858" name="Line 48">
            <a:extLst>
              <a:ext uri="{FF2B5EF4-FFF2-40B4-BE49-F238E27FC236}">
                <a16:creationId xmlns:a16="http://schemas.microsoft.com/office/drawing/2014/main" id="{5471A4E4-0BEF-87C4-67EB-89FC34B513D6}"/>
              </a:ext>
            </a:extLst>
          </p:cNvPr>
          <p:cNvSpPr>
            <a:spLocks noChangeShapeType="1"/>
          </p:cNvSpPr>
          <p:nvPr/>
        </p:nvSpPr>
        <p:spPr bwMode="auto">
          <a:xfrm flipH="1">
            <a:off x="5715000" y="5181600"/>
            <a:ext cx="6096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78859" name="Line 49">
            <a:extLst>
              <a:ext uri="{FF2B5EF4-FFF2-40B4-BE49-F238E27FC236}">
                <a16:creationId xmlns:a16="http://schemas.microsoft.com/office/drawing/2014/main" id="{3EFD0242-3E6E-DF74-54D9-8ACAF661047E}"/>
              </a:ext>
            </a:extLst>
          </p:cNvPr>
          <p:cNvSpPr>
            <a:spLocks noChangeShapeType="1"/>
          </p:cNvSpPr>
          <p:nvPr/>
        </p:nvSpPr>
        <p:spPr bwMode="auto">
          <a:xfrm flipH="1">
            <a:off x="6172200" y="5943600"/>
            <a:ext cx="5334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78860" name="Line 50">
            <a:extLst>
              <a:ext uri="{FF2B5EF4-FFF2-40B4-BE49-F238E27FC236}">
                <a16:creationId xmlns:a16="http://schemas.microsoft.com/office/drawing/2014/main" id="{5DE9F83D-DD25-9719-909E-5F2B45B39D8D}"/>
              </a:ext>
            </a:extLst>
          </p:cNvPr>
          <p:cNvSpPr>
            <a:spLocks noChangeShapeType="1"/>
          </p:cNvSpPr>
          <p:nvPr/>
        </p:nvSpPr>
        <p:spPr bwMode="auto">
          <a:xfrm>
            <a:off x="4953000" y="44196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78861" name="Line 51">
            <a:extLst>
              <a:ext uri="{FF2B5EF4-FFF2-40B4-BE49-F238E27FC236}">
                <a16:creationId xmlns:a16="http://schemas.microsoft.com/office/drawing/2014/main" id="{1E80354C-25D7-8619-EFC7-2A09A022033B}"/>
              </a:ext>
            </a:extLst>
          </p:cNvPr>
          <p:cNvSpPr>
            <a:spLocks noChangeShapeType="1"/>
          </p:cNvSpPr>
          <p:nvPr/>
        </p:nvSpPr>
        <p:spPr bwMode="auto">
          <a:xfrm flipH="1">
            <a:off x="5334000" y="4419600"/>
            <a:ext cx="457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78862" name="Line 52">
            <a:extLst>
              <a:ext uri="{FF2B5EF4-FFF2-40B4-BE49-F238E27FC236}">
                <a16:creationId xmlns:a16="http://schemas.microsoft.com/office/drawing/2014/main" id="{4D732820-CDC6-96E1-E722-C1A1E651C6EA}"/>
              </a:ext>
            </a:extLst>
          </p:cNvPr>
          <p:cNvSpPr>
            <a:spLocks noChangeShapeType="1"/>
          </p:cNvSpPr>
          <p:nvPr/>
        </p:nvSpPr>
        <p:spPr bwMode="auto">
          <a:xfrm>
            <a:off x="5410200" y="4419600"/>
            <a:ext cx="304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78863" name="Line 53">
            <a:extLst>
              <a:ext uri="{FF2B5EF4-FFF2-40B4-BE49-F238E27FC236}">
                <a16:creationId xmlns:a16="http://schemas.microsoft.com/office/drawing/2014/main" id="{F9615951-E9C5-7846-07AD-2061CA12C665}"/>
              </a:ext>
            </a:extLst>
          </p:cNvPr>
          <p:cNvSpPr>
            <a:spLocks noChangeShapeType="1"/>
          </p:cNvSpPr>
          <p:nvPr/>
        </p:nvSpPr>
        <p:spPr bwMode="auto">
          <a:xfrm flipH="1">
            <a:off x="6705600" y="4419600"/>
            <a:ext cx="762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78864" name="Line 54">
            <a:extLst>
              <a:ext uri="{FF2B5EF4-FFF2-40B4-BE49-F238E27FC236}">
                <a16:creationId xmlns:a16="http://schemas.microsoft.com/office/drawing/2014/main" id="{0592D492-8FDD-4BA8-F21D-821532D66921}"/>
              </a:ext>
            </a:extLst>
          </p:cNvPr>
          <p:cNvSpPr>
            <a:spLocks noChangeShapeType="1"/>
          </p:cNvSpPr>
          <p:nvPr/>
        </p:nvSpPr>
        <p:spPr bwMode="auto">
          <a:xfrm flipH="1">
            <a:off x="6019800" y="4419600"/>
            <a:ext cx="2286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78865" name="Line 55">
            <a:extLst>
              <a:ext uri="{FF2B5EF4-FFF2-40B4-BE49-F238E27FC236}">
                <a16:creationId xmlns:a16="http://schemas.microsoft.com/office/drawing/2014/main" id="{247D7CFA-35B2-7573-5DF8-E80598519032}"/>
              </a:ext>
            </a:extLst>
          </p:cNvPr>
          <p:cNvSpPr>
            <a:spLocks noChangeShapeType="1"/>
          </p:cNvSpPr>
          <p:nvPr/>
        </p:nvSpPr>
        <p:spPr bwMode="auto">
          <a:xfrm flipV="1">
            <a:off x="6324600" y="4419600"/>
            <a:ext cx="914400" cy="30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78866" name="Line 56">
            <a:extLst>
              <a:ext uri="{FF2B5EF4-FFF2-40B4-BE49-F238E27FC236}">
                <a16:creationId xmlns:a16="http://schemas.microsoft.com/office/drawing/2014/main" id="{98278C94-90FC-6F39-2A9A-101FC4527BEE}"/>
              </a:ext>
            </a:extLst>
          </p:cNvPr>
          <p:cNvSpPr>
            <a:spLocks noChangeShapeType="1"/>
          </p:cNvSpPr>
          <p:nvPr/>
        </p:nvSpPr>
        <p:spPr bwMode="auto">
          <a:xfrm>
            <a:off x="4953000" y="51816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78867" name="Line 57">
            <a:extLst>
              <a:ext uri="{FF2B5EF4-FFF2-40B4-BE49-F238E27FC236}">
                <a16:creationId xmlns:a16="http://schemas.microsoft.com/office/drawing/2014/main" id="{678FBE14-220D-632D-7B1E-EA95A57C4475}"/>
              </a:ext>
            </a:extLst>
          </p:cNvPr>
          <p:cNvSpPr>
            <a:spLocks noChangeShapeType="1"/>
          </p:cNvSpPr>
          <p:nvPr/>
        </p:nvSpPr>
        <p:spPr bwMode="auto">
          <a:xfrm>
            <a:off x="4876800" y="18288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78868" name="Line 58">
            <a:extLst>
              <a:ext uri="{FF2B5EF4-FFF2-40B4-BE49-F238E27FC236}">
                <a16:creationId xmlns:a16="http://schemas.microsoft.com/office/drawing/2014/main" id="{DF81176C-1728-178A-782E-C4AA3644308C}"/>
              </a:ext>
            </a:extLst>
          </p:cNvPr>
          <p:cNvSpPr>
            <a:spLocks noChangeShapeType="1"/>
          </p:cNvSpPr>
          <p:nvPr/>
        </p:nvSpPr>
        <p:spPr bwMode="auto">
          <a:xfrm>
            <a:off x="1066800" y="5943600"/>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78869" name="Line 59">
            <a:extLst>
              <a:ext uri="{FF2B5EF4-FFF2-40B4-BE49-F238E27FC236}">
                <a16:creationId xmlns:a16="http://schemas.microsoft.com/office/drawing/2014/main" id="{4F49D1FC-64DE-8489-25D0-686800F2B2F0}"/>
              </a:ext>
            </a:extLst>
          </p:cNvPr>
          <p:cNvSpPr>
            <a:spLocks noChangeShapeType="1"/>
          </p:cNvSpPr>
          <p:nvPr/>
        </p:nvSpPr>
        <p:spPr bwMode="auto">
          <a:xfrm>
            <a:off x="4953000" y="59436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78870" name="Line 60">
            <a:extLst>
              <a:ext uri="{FF2B5EF4-FFF2-40B4-BE49-F238E27FC236}">
                <a16:creationId xmlns:a16="http://schemas.microsoft.com/office/drawing/2014/main" id="{7A9F528C-E2E6-4466-D6FD-1781872B2443}"/>
              </a:ext>
            </a:extLst>
          </p:cNvPr>
          <p:cNvSpPr>
            <a:spLocks noChangeShapeType="1"/>
          </p:cNvSpPr>
          <p:nvPr/>
        </p:nvSpPr>
        <p:spPr bwMode="auto">
          <a:xfrm flipH="1">
            <a:off x="6858000" y="5943600"/>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78871" name="Line 61">
            <a:extLst>
              <a:ext uri="{FF2B5EF4-FFF2-40B4-BE49-F238E27FC236}">
                <a16:creationId xmlns:a16="http://schemas.microsoft.com/office/drawing/2014/main" id="{8F95EF1A-6A03-EB73-0190-B4DD14900025}"/>
              </a:ext>
            </a:extLst>
          </p:cNvPr>
          <p:cNvSpPr>
            <a:spLocks noChangeShapeType="1"/>
          </p:cNvSpPr>
          <p:nvPr/>
        </p:nvSpPr>
        <p:spPr bwMode="auto">
          <a:xfrm flipH="1">
            <a:off x="5334000" y="5943600"/>
            <a:ext cx="5334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78872" name="Line 62">
            <a:extLst>
              <a:ext uri="{FF2B5EF4-FFF2-40B4-BE49-F238E27FC236}">
                <a16:creationId xmlns:a16="http://schemas.microsoft.com/office/drawing/2014/main" id="{7D4B36FF-9A5C-80E2-88F1-D40AC6D3F163}"/>
              </a:ext>
            </a:extLst>
          </p:cNvPr>
          <p:cNvSpPr>
            <a:spLocks noChangeShapeType="1"/>
          </p:cNvSpPr>
          <p:nvPr/>
        </p:nvSpPr>
        <p:spPr bwMode="auto">
          <a:xfrm flipH="1">
            <a:off x="6248400" y="5181600"/>
            <a:ext cx="6096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78873" name="Line 63">
            <a:extLst>
              <a:ext uri="{FF2B5EF4-FFF2-40B4-BE49-F238E27FC236}">
                <a16:creationId xmlns:a16="http://schemas.microsoft.com/office/drawing/2014/main" id="{B79B5FD0-431A-10E5-CB1E-46BCE30A17AD}"/>
              </a:ext>
            </a:extLst>
          </p:cNvPr>
          <p:cNvSpPr>
            <a:spLocks noChangeShapeType="1"/>
          </p:cNvSpPr>
          <p:nvPr/>
        </p:nvSpPr>
        <p:spPr bwMode="auto">
          <a:xfrm flipH="1">
            <a:off x="5334000" y="5181600"/>
            <a:ext cx="76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78874" name="Line 64">
            <a:extLst>
              <a:ext uri="{FF2B5EF4-FFF2-40B4-BE49-F238E27FC236}">
                <a16:creationId xmlns:a16="http://schemas.microsoft.com/office/drawing/2014/main" id="{A9575C6E-0982-3D2F-0D8B-2640CFD230E9}"/>
              </a:ext>
            </a:extLst>
          </p:cNvPr>
          <p:cNvSpPr>
            <a:spLocks noChangeShapeType="1"/>
          </p:cNvSpPr>
          <p:nvPr/>
        </p:nvSpPr>
        <p:spPr bwMode="auto">
          <a:xfrm flipH="1">
            <a:off x="6324600" y="2743200"/>
            <a:ext cx="2286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78875" name="Line 65">
            <a:extLst>
              <a:ext uri="{FF2B5EF4-FFF2-40B4-BE49-F238E27FC236}">
                <a16:creationId xmlns:a16="http://schemas.microsoft.com/office/drawing/2014/main" id="{A932615A-1096-73BD-1BBC-F74772E5F743}"/>
              </a:ext>
            </a:extLst>
          </p:cNvPr>
          <p:cNvSpPr>
            <a:spLocks noChangeShapeType="1"/>
          </p:cNvSpPr>
          <p:nvPr/>
        </p:nvSpPr>
        <p:spPr bwMode="auto">
          <a:xfrm flipH="1">
            <a:off x="6781800" y="5181600"/>
            <a:ext cx="609600" cy="30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78876" name="Line 66">
            <a:extLst>
              <a:ext uri="{FF2B5EF4-FFF2-40B4-BE49-F238E27FC236}">
                <a16:creationId xmlns:a16="http://schemas.microsoft.com/office/drawing/2014/main" id="{78580C26-AF26-D21B-C653-22776B3A2590}"/>
              </a:ext>
            </a:extLst>
          </p:cNvPr>
          <p:cNvSpPr>
            <a:spLocks noChangeShapeType="1"/>
          </p:cNvSpPr>
          <p:nvPr/>
        </p:nvSpPr>
        <p:spPr bwMode="auto">
          <a:xfrm flipH="1">
            <a:off x="5638800" y="5181600"/>
            <a:ext cx="152400" cy="1524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78877" name="Line 67">
            <a:extLst>
              <a:ext uri="{FF2B5EF4-FFF2-40B4-BE49-F238E27FC236}">
                <a16:creationId xmlns:a16="http://schemas.microsoft.com/office/drawing/2014/main" id="{7B39402F-A421-8205-DC23-D1D9FB38408E}"/>
              </a:ext>
            </a:extLst>
          </p:cNvPr>
          <p:cNvSpPr>
            <a:spLocks noChangeShapeType="1"/>
          </p:cNvSpPr>
          <p:nvPr/>
        </p:nvSpPr>
        <p:spPr bwMode="auto">
          <a:xfrm>
            <a:off x="5486400" y="5334000"/>
            <a:ext cx="304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78878" name="Text Box 68">
            <a:extLst>
              <a:ext uri="{FF2B5EF4-FFF2-40B4-BE49-F238E27FC236}">
                <a16:creationId xmlns:a16="http://schemas.microsoft.com/office/drawing/2014/main" id="{B62ABB95-DF4F-E20E-4EFA-541ECDDD6D95}"/>
              </a:ext>
            </a:extLst>
          </p:cNvPr>
          <p:cNvSpPr txBox="1">
            <a:spLocks noChangeArrowheads="1"/>
          </p:cNvSpPr>
          <p:nvPr/>
        </p:nvSpPr>
        <p:spPr bwMode="auto">
          <a:xfrm>
            <a:off x="7527925" y="5065713"/>
            <a:ext cx="844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r>
              <a:rPr lang="en-US" altLang="it-IT" sz="1800">
                <a:latin typeface="Arial" panose="020B0604020202020204" pitchFamily="34" charset="0"/>
              </a:rPr>
              <a:t>zero</a:t>
            </a:r>
          </a:p>
          <a:p>
            <a:pPr eaLnBrk="1" hangingPunct="1"/>
            <a:r>
              <a:rPr lang="en-US" altLang="it-IT" sz="1800">
                <a:latin typeface="Arial" panose="020B0604020202020204" pitchFamily="34" charset="0"/>
              </a:rPr>
              <a:t>fertility</a:t>
            </a:r>
          </a:p>
        </p:txBody>
      </p:sp>
      <p:sp>
        <p:nvSpPr>
          <p:cNvPr id="78879" name="Line 69">
            <a:extLst>
              <a:ext uri="{FF2B5EF4-FFF2-40B4-BE49-F238E27FC236}">
                <a16:creationId xmlns:a16="http://schemas.microsoft.com/office/drawing/2014/main" id="{3A3DA43F-1610-52B2-75A3-DFCB5FF47C80}"/>
              </a:ext>
            </a:extLst>
          </p:cNvPr>
          <p:cNvSpPr>
            <a:spLocks noChangeShapeType="1"/>
          </p:cNvSpPr>
          <p:nvPr/>
        </p:nvSpPr>
        <p:spPr bwMode="auto">
          <a:xfrm flipH="1">
            <a:off x="2590800" y="3657600"/>
            <a:ext cx="3048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78880" name="Rectangle 49">
            <a:extLst>
              <a:ext uri="{FF2B5EF4-FFF2-40B4-BE49-F238E27FC236}">
                <a16:creationId xmlns:a16="http://schemas.microsoft.com/office/drawing/2014/main" id="{34A6D9F7-F8E0-E7BF-C80C-FBDA3E45A569}"/>
              </a:ext>
            </a:extLst>
          </p:cNvPr>
          <p:cNvSpPr>
            <a:spLocks noChangeArrowheads="1"/>
          </p:cNvSpPr>
          <p:nvPr/>
        </p:nvSpPr>
        <p:spPr bwMode="auto">
          <a:xfrm>
            <a:off x="7062788" y="6521450"/>
            <a:ext cx="20812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r>
              <a:rPr lang="en-US" altLang="it-IT">
                <a:latin typeface="Tw Cen MT" panose="020B0602020104020603" pitchFamily="34" charset="77"/>
              </a:rPr>
              <a:t>Slide from Kevin Knight</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0BF84D71-2261-4695-FC8E-734807431DB4}"/>
              </a:ext>
            </a:extLst>
          </p:cNvPr>
          <p:cNvSpPr>
            <a:spLocks noChangeArrowheads="1"/>
          </p:cNvSpPr>
          <p:nvPr/>
        </p:nvSpPr>
        <p:spPr bwMode="auto">
          <a:xfrm>
            <a:off x="4835525" y="768350"/>
            <a:ext cx="3962400" cy="381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sp>
        <p:nvSpPr>
          <p:cNvPr id="79875" name="Rectangle 3">
            <a:extLst>
              <a:ext uri="{FF2B5EF4-FFF2-40B4-BE49-F238E27FC236}">
                <a16:creationId xmlns:a16="http://schemas.microsoft.com/office/drawing/2014/main" id="{148056BC-5359-BBE0-F5E2-F1B8FB0366E2}"/>
              </a:ext>
            </a:extLst>
          </p:cNvPr>
          <p:cNvSpPr>
            <a:spLocks noChangeArrowheads="1"/>
          </p:cNvSpPr>
          <p:nvPr/>
        </p:nvSpPr>
        <p:spPr bwMode="auto">
          <a:xfrm>
            <a:off x="34925" y="768350"/>
            <a:ext cx="4473575" cy="381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sp>
        <p:nvSpPr>
          <p:cNvPr id="79876" name="Text Box 4">
            <a:extLst>
              <a:ext uri="{FF2B5EF4-FFF2-40B4-BE49-F238E27FC236}">
                <a16:creationId xmlns:a16="http://schemas.microsoft.com/office/drawing/2014/main" id="{2BB118B4-CB3C-9790-0794-9E9FFC971F73}"/>
              </a:ext>
            </a:extLst>
          </p:cNvPr>
          <p:cNvSpPr txBox="1">
            <a:spLocks noChangeArrowheads="1"/>
          </p:cNvSpPr>
          <p:nvPr/>
        </p:nvSpPr>
        <p:spPr bwMode="auto">
          <a:xfrm>
            <a:off x="0" y="762000"/>
            <a:ext cx="89011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r>
              <a:rPr lang="en-US" altLang="it-IT" b="1">
                <a:latin typeface="Arial" panose="020B0604020202020204" pitchFamily="34" charset="0"/>
              </a:rPr>
              <a:t>Clients do not sell pharmaceuticals in Europe =&gt; Clientes no venden medicinas en Europa</a:t>
            </a:r>
          </a:p>
        </p:txBody>
      </p:sp>
      <p:sp>
        <p:nvSpPr>
          <p:cNvPr id="88069" name="Rectangle 5">
            <a:extLst>
              <a:ext uri="{FF2B5EF4-FFF2-40B4-BE49-F238E27FC236}">
                <a16:creationId xmlns:a16="http://schemas.microsoft.com/office/drawing/2014/main" id="{D135F85B-48DF-CF08-2A7E-2AA3E2BB3FFC}"/>
              </a:ext>
            </a:extLst>
          </p:cNvPr>
          <p:cNvSpPr>
            <a:spLocks noGrp="1" noChangeArrowheads="1"/>
          </p:cNvSpPr>
          <p:nvPr>
            <p:ph type="title"/>
          </p:nvPr>
        </p:nvSpPr>
        <p:spPr>
          <a:xfrm>
            <a:off x="228600" y="95250"/>
            <a:ext cx="8458200" cy="838200"/>
          </a:xfrm>
        </p:spPr>
        <p:txBody>
          <a:bodyPr/>
          <a:lstStyle/>
          <a:p>
            <a:pPr>
              <a:defRPr/>
            </a:pPr>
            <a:r>
              <a:rPr lang="en-US" sz="3200">
                <a:solidFill>
                  <a:schemeClr val="tx1"/>
                </a:solidFill>
                <a:ea typeface="ＭＳ Ｐゴシック" charset="-128"/>
                <a:cs typeface="ＭＳ Ｐゴシック" charset="-128"/>
              </a:rPr>
              <a:t>It’s Really Spanish/English</a:t>
            </a:r>
          </a:p>
        </p:txBody>
      </p:sp>
      <p:grpSp>
        <p:nvGrpSpPr>
          <p:cNvPr id="79878" name="Group 6">
            <a:extLst>
              <a:ext uri="{FF2B5EF4-FFF2-40B4-BE49-F238E27FC236}">
                <a16:creationId xmlns:a16="http://schemas.microsoft.com/office/drawing/2014/main" id="{16065F74-4B11-AAC6-A70E-327E48A9F705}"/>
              </a:ext>
            </a:extLst>
          </p:cNvPr>
          <p:cNvGrpSpPr>
            <a:grpSpLocks/>
          </p:cNvGrpSpPr>
          <p:nvPr/>
        </p:nvGrpSpPr>
        <p:grpSpPr bwMode="auto">
          <a:xfrm>
            <a:off x="65088" y="1889125"/>
            <a:ext cx="8955087" cy="4689475"/>
            <a:chOff x="-3" y="-3"/>
            <a:chExt cx="3487" cy="3804"/>
          </a:xfrm>
        </p:grpSpPr>
        <p:grpSp>
          <p:nvGrpSpPr>
            <p:cNvPr id="79881" name="Group 7">
              <a:extLst>
                <a:ext uri="{FF2B5EF4-FFF2-40B4-BE49-F238E27FC236}">
                  <a16:creationId xmlns:a16="http://schemas.microsoft.com/office/drawing/2014/main" id="{55C087EB-D412-F772-136F-AB5B21316E1A}"/>
                </a:ext>
              </a:extLst>
            </p:cNvPr>
            <p:cNvGrpSpPr>
              <a:grpSpLocks/>
            </p:cNvGrpSpPr>
            <p:nvPr/>
          </p:nvGrpSpPr>
          <p:grpSpPr bwMode="auto">
            <a:xfrm>
              <a:off x="0" y="0"/>
              <a:ext cx="3481" cy="3798"/>
              <a:chOff x="0" y="0"/>
              <a:chExt cx="3481" cy="3798"/>
            </a:xfrm>
          </p:grpSpPr>
          <p:grpSp>
            <p:nvGrpSpPr>
              <p:cNvPr id="79883" name="Group 8">
                <a:extLst>
                  <a:ext uri="{FF2B5EF4-FFF2-40B4-BE49-F238E27FC236}">
                    <a16:creationId xmlns:a16="http://schemas.microsoft.com/office/drawing/2014/main" id="{66947ECC-084A-7919-194F-7451A41577F9}"/>
                  </a:ext>
                </a:extLst>
              </p:cNvPr>
              <p:cNvGrpSpPr>
                <a:grpSpLocks/>
              </p:cNvGrpSpPr>
              <p:nvPr/>
            </p:nvGrpSpPr>
            <p:grpSpPr bwMode="auto">
              <a:xfrm>
                <a:off x="0" y="0"/>
                <a:ext cx="1599" cy="633"/>
                <a:chOff x="0" y="0"/>
                <a:chExt cx="1599" cy="633"/>
              </a:xfrm>
            </p:grpSpPr>
            <p:sp>
              <p:nvSpPr>
                <p:cNvPr id="79917" name="Rectangle 9">
                  <a:extLst>
                    <a:ext uri="{FF2B5EF4-FFF2-40B4-BE49-F238E27FC236}">
                      <a16:creationId xmlns:a16="http://schemas.microsoft.com/office/drawing/2014/main" id="{D47EA723-030F-CF6E-B768-07CF8B6BB646}"/>
                    </a:ext>
                  </a:extLst>
                </p:cNvPr>
                <p:cNvSpPr>
                  <a:spLocks noChangeArrowheads="1"/>
                </p:cNvSpPr>
                <p:nvPr/>
              </p:nvSpPr>
              <p:spPr bwMode="auto">
                <a:xfrm>
                  <a:off x="43" y="0"/>
                  <a:ext cx="1513"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1a. Garcia and associates .</a:t>
                  </a:r>
                </a:p>
                <a:p>
                  <a:r>
                    <a:rPr lang="en-US" altLang="it-IT">
                      <a:cs typeface="Times New Roman" panose="02020603050405020304" pitchFamily="18" charset="0"/>
                    </a:rPr>
                    <a:t>1b. Garcia y asociados .</a:t>
                  </a:r>
                </a:p>
                <a:p>
                  <a:endParaRPr lang="en-US" altLang="it-IT" sz="3200"/>
                </a:p>
              </p:txBody>
            </p:sp>
            <p:sp>
              <p:nvSpPr>
                <p:cNvPr id="79918" name="Rectangle 10">
                  <a:extLst>
                    <a:ext uri="{FF2B5EF4-FFF2-40B4-BE49-F238E27FC236}">
                      <a16:creationId xmlns:a16="http://schemas.microsoft.com/office/drawing/2014/main" id="{0BDD7D7E-9038-7CBB-7058-FDCDE1E309BC}"/>
                    </a:ext>
                  </a:extLst>
                </p:cNvPr>
                <p:cNvSpPr>
                  <a:spLocks noChangeArrowheads="1"/>
                </p:cNvSpPr>
                <p:nvPr/>
              </p:nvSpPr>
              <p:spPr bwMode="auto">
                <a:xfrm>
                  <a:off x="0" y="0"/>
                  <a:ext cx="1599" cy="63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nvGrpSpPr>
              <p:cNvPr id="79884" name="Group 11">
                <a:extLst>
                  <a:ext uri="{FF2B5EF4-FFF2-40B4-BE49-F238E27FC236}">
                    <a16:creationId xmlns:a16="http://schemas.microsoft.com/office/drawing/2014/main" id="{8C5CF12B-5069-6C9E-1B90-7F4B8D1977FD}"/>
                  </a:ext>
                </a:extLst>
              </p:cNvPr>
              <p:cNvGrpSpPr>
                <a:grpSpLocks/>
              </p:cNvGrpSpPr>
              <p:nvPr/>
            </p:nvGrpSpPr>
            <p:grpSpPr bwMode="auto">
              <a:xfrm>
                <a:off x="1599" y="0"/>
                <a:ext cx="1882" cy="633"/>
                <a:chOff x="1599" y="0"/>
                <a:chExt cx="1882" cy="633"/>
              </a:xfrm>
            </p:grpSpPr>
            <p:sp>
              <p:nvSpPr>
                <p:cNvPr id="79915" name="Rectangle 12">
                  <a:extLst>
                    <a:ext uri="{FF2B5EF4-FFF2-40B4-BE49-F238E27FC236}">
                      <a16:creationId xmlns:a16="http://schemas.microsoft.com/office/drawing/2014/main" id="{BB51A8B3-FBE2-6A03-062D-F91B769DB437}"/>
                    </a:ext>
                  </a:extLst>
                </p:cNvPr>
                <p:cNvSpPr>
                  <a:spLocks noChangeArrowheads="1"/>
                </p:cNvSpPr>
                <p:nvPr/>
              </p:nvSpPr>
              <p:spPr bwMode="auto">
                <a:xfrm>
                  <a:off x="1642" y="0"/>
                  <a:ext cx="1796"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7a. the clients and the associates are enemies .</a:t>
                  </a:r>
                </a:p>
                <a:p>
                  <a:r>
                    <a:rPr lang="en-US" altLang="it-IT">
                      <a:cs typeface="Times New Roman" panose="02020603050405020304" pitchFamily="18" charset="0"/>
                    </a:rPr>
                    <a:t>7b. los clients y los asociados son enemigos .</a:t>
                  </a:r>
                </a:p>
                <a:p>
                  <a:endParaRPr lang="en-US" altLang="it-IT" sz="3200"/>
                </a:p>
              </p:txBody>
            </p:sp>
            <p:sp>
              <p:nvSpPr>
                <p:cNvPr id="79916" name="Rectangle 13">
                  <a:extLst>
                    <a:ext uri="{FF2B5EF4-FFF2-40B4-BE49-F238E27FC236}">
                      <a16:creationId xmlns:a16="http://schemas.microsoft.com/office/drawing/2014/main" id="{B6501E70-B06B-EECB-1ED1-BE186C1515A4}"/>
                    </a:ext>
                  </a:extLst>
                </p:cNvPr>
                <p:cNvSpPr>
                  <a:spLocks noChangeArrowheads="1"/>
                </p:cNvSpPr>
                <p:nvPr/>
              </p:nvSpPr>
              <p:spPr bwMode="auto">
                <a:xfrm>
                  <a:off x="1599" y="0"/>
                  <a:ext cx="1882" cy="63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nvGrpSpPr>
              <p:cNvPr id="79885" name="Group 14">
                <a:extLst>
                  <a:ext uri="{FF2B5EF4-FFF2-40B4-BE49-F238E27FC236}">
                    <a16:creationId xmlns:a16="http://schemas.microsoft.com/office/drawing/2014/main" id="{4110AD76-1ED3-6C75-991E-E42B2F505D32}"/>
                  </a:ext>
                </a:extLst>
              </p:cNvPr>
              <p:cNvGrpSpPr>
                <a:grpSpLocks/>
              </p:cNvGrpSpPr>
              <p:nvPr/>
            </p:nvGrpSpPr>
            <p:grpSpPr bwMode="auto">
              <a:xfrm>
                <a:off x="0" y="633"/>
                <a:ext cx="1599" cy="748"/>
                <a:chOff x="0" y="633"/>
                <a:chExt cx="1599" cy="748"/>
              </a:xfrm>
            </p:grpSpPr>
            <p:sp>
              <p:nvSpPr>
                <p:cNvPr id="79913" name="Rectangle 15">
                  <a:extLst>
                    <a:ext uri="{FF2B5EF4-FFF2-40B4-BE49-F238E27FC236}">
                      <a16:creationId xmlns:a16="http://schemas.microsoft.com/office/drawing/2014/main" id="{B518ABC0-43D7-912C-AF7B-C3AD0B2E3E07}"/>
                    </a:ext>
                  </a:extLst>
                </p:cNvPr>
                <p:cNvSpPr>
                  <a:spLocks noChangeArrowheads="1"/>
                </p:cNvSpPr>
                <p:nvPr/>
              </p:nvSpPr>
              <p:spPr bwMode="auto">
                <a:xfrm>
                  <a:off x="43" y="633"/>
                  <a:ext cx="1513"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2a. Carlos Garcia has three associates .</a:t>
                  </a:r>
                </a:p>
                <a:p>
                  <a:r>
                    <a:rPr lang="en-US" altLang="it-IT">
                      <a:cs typeface="Times New Roman" panose="02020603050405020304" pitchFamily="18" charset="0"/>
                    </a:rPr>
                    <a:t>2b. Carlos Garcia tiene tres asociados .</a:t>
                  </a:r>
                </a:p>
                <a:p>
                  <a:endParaRPr lang="en-US" altLang="it-IT" sz="3200"/>
                </a:p>
              </p:txBody>
            </p:sp>
            <p:sp>
              <p:nvSpPr>
                <p:cNvPr id="79914" name="Rectangle 16">
                  <a:extLst>
                    <a:ext uri="{FF2B5EF4-FFF2-40B4-BE49-F238E27FC236}">
                      <a16:creationId xmlns:a16="http://schemas.microsoft.com/office/drawing/2014/main" id="{AC5DB558-B289-8003-7135-28C5C92A3428}"/>
                    </a:ext>
                  </a:extLst>
                </p:cNvPr>
                <p:cNvSpPr>
                  <a:spLocks noChangeArrowheads="1"/>
                </p:cNvSpPr>
                <p:nvPr/>
              </p:nvSpPr>
              <p:spPr bwMode="auto">
                <a:xfrm>
                  <a:off x="0" y="633"/>
                  <a:ext cx="1599" cy="74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nvGrpSpPr>
              <p:cNvPr id="79886" name="Group 17">
                <a:extLst>
                  <a:ext uri="{FF2B5EF4-FFF2-40B4-BE49-F238E27FC236}">
                    <a16:creationId xmlns:a16="http://schemas.microsoft.com/office/drawing/2014/main" id="{3BF57B07-E3F3-CBF6-4A51-09718A565897}"/>
                  </a:ext>
                </a:extLst>
              </p:cNvPr>
              <p:cNvGrpSpPr>
                <a:grpSpLocks/>
              </p:cNvGrpSpPr>
              <p:nvPr/>
            </p:nvGrpSpPr>
            <p:grpSpPr bwMode="auto">
              <a:xfrm>
                <a:off x="1599" y="633"/>
                <a:ext cx="1882" cy="748"/>
                <a:chOff x="1599" y="633"/>
                <a:chExt cx="1882" cy="748"/>
              </a:xfrm>
            </p:grpSpPr>
            <p:sp>
              <p:nvSpPr>
                <p:cNvPr id="79911" name="Rectangle 18">
                  <a:extLst>
                    <a:ext uri="{FF2B5EF4-FFF2-40B4-BE49-F238E27FC236}">
                      <a16:creationId xmlns:a16="http://schemas.microsoft.com/office/drawing/2014/main" id="{C25F9213-AD31-A3C6-8819-921BF20CDC37}"/>
                    </a:ext>
                  </a:extLst>
                </p:cNvPr>
                <p:cNvSpPr>
                  <a:spLocks noChangeArrowheads="1"/>
                </p:cNvSpPr>
                <p:nvPr/>
              </p:nvSpPr>
              <p:spPr bwMode="auto">
                <a:xfrm>
                  <a:off x="1642" y="633"/>
                  <a:ext cx="1796"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8a. the company has three groups .</a:t>
                  </a:r>
                </a:p>
                <a:p>
                  <a:r>
                    <a:rPr lang="en-US" altLang="it-IT">
                      <a:cs typeface="Times New Roman" panose="02020603050405020304" pitchFamily="18" charset="0"/>
                    </a:rPr>
                    <a:t>8b. la empresa tiene tres grupos .</a:t>
                  </a:r>
                </a:p>
                <a:p>
                  <a:endParaRPr lang="en-US" altLang="it-IT" sz="3200"/>
                </a:p>
              </p:txBody>
            </p:sp>
            <p:sp>
              <p:nvSpPr>
                <p:cNvPr id="79912" name="Rectangle 19">
                  <a:extLst>
                    <a:ext uri="{FF2B5EF4-FFF2-40B4-BE49-F238E27FC236}">
                      <a16:creationId xmlns:a16="http://schemas.microsoft.com/office/drawing/2014/main" id="{8DAB00CF-BB7E-0297-D212-89C5F146C3C0}"/>
                    </a:ext>
                  </a:extLst>
                </p:cNvPr>
                <p:cNvSpPr>
                  <a:spLocks noChangeArrowheads="1"/>
                </p:cNvSpPr>
                <p:nvPr/>
              </p:nvSpPr>
              <p:spPr bwMode="auto">
                <a:xfrm>
                  <a:off x="1599" y="633"/>
                  <a:ext cx="1882" cy="74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nvGrpSpPr>
              <p:cNvPr id="79887" name="Group 20">
                <a:extLst>
                  <a:ext uri="{FF2B5EF4-FFF2-40B4-BE49-F238E27FC236}">
                    <a16:creationId xmlns:a16="http://schemas.microsoft.com/office/drawing/2014/main" id="{EF10DE3B-4147-5CBA-9754-11F416737AB7}"/>
                  </a:ext>
                </a:extLst>
              </p:cNvPr>
              <p:cNvGrpSpPr>
                <a:grpSpLocks/>
              </p:cNvGrpSpPr>
              <p:nvPr/>
            </p:nvGrpSpPr>
            <p:grpSpPr bwMode="auto">
              <a:xfrm>
                <a:off x="0" y="1381"/>
                <a:ext cx="1599" cy="518"/>
                <a:chOff x="0" y="1381"/>
                <a:chExt cx="1599" cy="518"/>
              </a:xfrm>
            </p:grpSpPr>
            <p:sp>
              <p:nvSpPr>
                <p:cNvPr id="79909" name="Rectangle 21">
                  <a:extLst>
                    <a:ext uri="{FF2B5EF4-FFF2-40B4-BE49-F238E27FC236}">
                      <a16:creationId xmlns:a16="http://schemas.microsoft.com/office/drawing/2014/main" id="{FCD0F95D-42A4-0439-FAB8-B0FD541C62FC}"/>
                    </a:ext>
                  </a:extLst>
                </p:cNvPr>
                <p:cNvSpPr>
                  <a:spLocks noChangeArrowheads="1"/>
                </p:cNvSpPr>
                <p:nvPr/>
              </p:nvSpPr>
              <p:spPr bwMode="auto">
                <a:xfrm>
                  <a:off x="43" y="1381"/>
                  <a:ext cx="151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3a. his associates are not strong .</a:t>
                  </a:r>
                </a:p>
                <a:p>
                  <a:r>
                    <a:rPr lang="en-US" altLang="it-IT">
                      <a:cs typeface="Times New Roman" panose="02020603050405020304" pitchFamily="18" charset="0"/>
                    </a:rPr>
                    <a:t>3b. sus asociados no son fuertes .</a:t>
                  </a:r>
                </a:p>
                <a:p>
                  <a:endParaRPr lang="en-US" altLang="it-IT" sz="3200"/>
                </a:p>
              </p:txBody>
            </p:sp>
            <p:sp>
              <p:nvSpPr>
                <p:cNvPr id="79910" name="Rectangle 22">
                  <a:extLst>
                    <a:ext uri="{FF2B5EF4-FFF2-40B4-BE49-F238E27FC236}">
                      <a16:creationId xmlns:a16="http://schemas.microsoft.com/office/drawing/2014/main" id="{CF8D9587-9FBF-8814-64BA-A3511ED1BD48}"/>
                    </a:ext>
                  </a:extLst>
                </p:cNvPr>
                <p:cNvSpPr>
                  <a:spLocks noChangeArrowheads="1"/>
                </p:cNvSpPr>
                <p:nvPr/>
              </p:nvSpPr>
              <p:spPr bwMode="auto">
                <a:xfrm>
                  <a:off x="0" y="1381"/>
                  <a:ext cx="1599"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nvGrpSpPr>
              <p:cNvPr id="79888" name="Group 23">
                <a:extLst>
                  <a:ext uri="{FF2B5EF4-FFF2-40B4-BE49-F238E27FC236}">
                    <a16:creationId xmlns:a16="http://schemas.microsoft.com/office/drawing/2014/main" id="{57C89966-C78B-3EE1-BA7C-EABD649773F3}"/>
                  </a:ext>
                </a:extLst>
              </p:cNvPr>
              <p:cNvGrpSpPr>
                <a:grpSpLocks/>
              </p:cNvGrpSpPr>
              <p:nvPr/>
            </p:nvGrpSpPr>
            <p:grpSpPr bwMode="auto">
              <a:xfrm>
                <a:off x="1599" y="1381"/>
                <a:ext cx="1882" cy="518"/>
                <a:chOff x="1599" y="1381"/>
                <a:chExt cx="1882" cy="518"/>
              </a:xfrm>
            </p:grpSpPr>
            <p:sp>
              <p:nvSpPr>
                <p:cNvPr id="79907" name="Rectangle 24">
                  <a:extLst>
                    <a:ext uri="{FF2B5EF4-FFF2-40B4-BE49-F238E27FC236}">
                      <a16:creationId xmlns:a16="http://schemas.microsoft.com/office/drawing/2014/main" id="{A7262DE6-4ABB-474F-0D80-76199CB2DBC3}"/>
                    </a:ext>
                  </a:extLst>
                </p:cNvPr>
                <p:cNvSpPr>
                  <a:spLocks noChangeArrowheads="1"/>
                </p:cNvSpPr>
                <p:nvPr/>
              </p:nvSpPr>
              <p:spPr bwMode="auto">
                <a:xfrm>
                  <a:off x="1642" y="1381"/>
                  <a:ext cx="179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9a. its groups are in Europe .</a:t>
                  </a:r>
                </a:p>
                <a:p>
                  <a:r>
                    <a:rPr lang="en-US" altLang="it-IT">
                      <a:cs typeface="Times New Roman" panose="02020603050405020304" pitchFamily="18" charset="0"/>
                    </a:rPr>
                    <a:t>9b. sus grupos estan en Europa .</a:t>
                  </a:r>
                </a:p>
                <a:p>
                  <a:endParaRPr lang="en-US" altLang="it-IT" sz="3200"/>
                </a:p>
              </p:txBody>
            </p:sp>
            <p:sp>
              <p:nvSpPr>
                <p:cNvPr id="79908" name="Rectangle 25">
                  <a:extLst>
                    <a:ext uri="{FF2B5EF4-FFF2-40B4-BE49-F238E27FC236}">
                      <a16:creationId xmlns:a16="http://schemas.microsoft.com/office/drawing/2014/main" id="{4F8F8648-EFD2-F4C1-3FDC-B7865C40BFA4}"/>
                    </a:ext>
                  </a:extLst>
                </p:cNvPr>
                <p:cNvSpPr>
                  <a:spLocks noChangeArrowheads="1"/>
                </p:cNvSpPr>
                <p:nvPr/>
              </p:nvSpPr>
              <p:spPr bwMode="auto">
                <a:xfrm>
                  <a:off x="1599" y="1381"/>
                  <a:ext cx="1882"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nvGrpSpPr>
              <p:cNvPr id="79889" name="Group 26">
                <a:extLst>
                  <a:ext uri="{FF2B5EF4-FFF2-40B4-BE49-F238E27FC236}">
                    <a16:creationId xmlns:a16="http://schemas.microsoft.com/office/drawing/2014/main" id="{D50D41CB-FA66-F6EA-17B2-4CB3C79B1C39}"/>
                  </a:ext>
                </a:extLst>
              </p:cNvPr>
              <p:cNvGrpSpPr>
                <a:grpSpLocks/>
              </p:cNvGrpSpPr>
              <p:nvPr/>
            </p:nvGrpSpPr>
            <p:grpSpPr bwMode="auto">
              <a:xfrm>
                <a:off x="0" y="1899"/>
                <a:ext cx="1599" cy="748"/>
                <a:chOff x="0" y="1899"/>
                <a:chExt cx="1599" cy="748"/>
              </a:xfrm>
            </p:grpSpPr>
            <p:sp>
              <p:nvSpPr>
                <p:cNvPr id="79905" name="Rectangle 27">
                  <a:extLst>
                    <a:ext uri="{FF2B5EF4-FFF2-40B4-BE49-F238E27FC236}">
                      <a16:creationId xmlns:a16="http://schemas.microsoft.com/office/drawing/2014/main" id="{4917D590-D968-DE06-C97A-89A8F33B5AA2}"/>
                    </a:ext>
                  </a:extLst>
                </p:cNvPr>
                <p:cNvSpPr>
                  <a:spLocks noChangeArrowheads="1"/>
                </p:cNvSpPr>
                <p:nvPr/>
              </p:nvSpPr>
              <p:spPr bwMode="auto">
                <a:xfrm>
                  <a:off x="43" y="1899"/>
                  <a:ext cx="1513"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4a. Garcia has a company also .</a:t>
                  </a:r>
                </a:p>
                <a:p>
                  <a:r>
                    <a:rPr lang="en-US" altLang="it-IT">
                      <a:cs typeface="Times New Roman" panose="02020603050405020304" pitchFamily="18" charset="0"/>
                    </a:rPr>
                    <a:t>4b. Garcia tambien tiene una empresa .</a:t>
                  </a:r>
                </a:p>
                <a:p>
                  <a:endParaRPr lang="en-US" altLang="it-IT" sz="3200"/>
                </a:p>
              </p:txBody>
            </p:sp>
            <p:sp>
              <p:nvSpPr>
                <p:cNvPr id="79906" name="Rectangle 28">
                  <a:extLst>
                    <a:ext uri="{FF2B5EF4-FFF2-40B4-BE49-F238E27FC236}">
                      <a16:creationId xmlns:a16="http://schemas.microsoft.com/office/drawing/2014/main" id="{6F9C92EF-9998-391E-8452-D91CEAAAE3E1}"/>
                    </a:ext>
                  </a:extLst>
                </p:cNvPr>
                <p:cNvSpPr>
                  <a:spLocks noChangeArrowheads="1"/>
                </p:cNvSpPr>
                <p:nvPr/>
              </p:nvSpPr>
              <p:spPr bwMode="auto">
                <a:xfrm>
                  <a:off x="0" y="1899"/>
                  <a:ext cx="1599" cy="74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nvGrpSpPr>
              <p:cNvPr id="79890" name="Group 29">
                <a:extLst>
                  <a:ext uri="{FF2B5EF4-FFF2-40B4-BE49-F238E27FC236}">
                    <a16:creationId xmlns:a16="http://schemas.microsoft.com/office/drawing/2014/main" id="{1ECA4CB7-F8EB-CD93-ECEE-3E3FDAC8F2D1}"/>
                  </a:ext>
                </a:extLst>
              </p:cNvPr>
              <p:cNvGrpSpPr>
                <a:grpSpLocks/>
              </p:cNvGrpSpPr>
              <p:nvPr/>
            </p:nvGrpSpPr>
            <p:grpSpPr bwMode="auto">
              <a:xfrm>
                <a:off x="1599" y="1899"/>
                <a:ext cx="1882" cy="748"/>
                <a:chOff x="1599" y="1899"/>
                <a:chExt cx="1882" cy="748"/>
              </a:xfrm>
            </p:grpSpPr>
            <p:sp>
              <p:nvSpPr>
                <p:cNvPr id="79903" name="Rectangle 30">
                  <a:extLst>
                    <a:ext uri="{FF2B5EF4-FFF2-40B4-BE49-F238E27FC236}">
                      <a16:creationId xmlns:a16="http://schemas.microsoft.com/office/drawing/2014/main" id="{44E01564-EFEA-A451-F271-C1ABB49E1FCB}"/>
                    </a:ext>
                  </a:extLst>
                </p:cNvPr>
                <p:cNvSpPr>
                  <a:spLocks noChangeArrowheads="1"/>
                </p:cNvSpPr>
                <p:nvPr/>
              </p:nvSpPr>
              <p:spPr bwMode="auto">
                <a:xfrm>
                  <a:off x="1642" y="1899"/>
                  <a:ext cx="1796"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10a. the modern groups sell strong pharmaceuticals .</a:t>
                  </a:r>
                </a:p>
                <a:p>
                  <a:r>
                    <a:rPr lang="en-US" altLang="it-IT">
                      <a:cs typeface="Times New Roman" panose="02020603050405020304" pitchFamily="18" charset="0"/>
                    </a:rPr>
                    <a:t>10b. los grupos modernos venden medicinas fuertes .</a:t>
                  </a:r>
                </a:p>
                <a:p>
                  <a:endParaRPr lang="en-US" altLang="it-IT" sz="3200"/>
                </a:p>
              </p:txBody>
            </p:sp>
            <p:sp>
              <p:nvSpPr>
                <p:cNvPr id="79904" name="Rectangle 31">
                  <a:extLst>
                    <a:ext uri="{FF2B5EF4-FFF2-40B4-BE49-F238E27FC236}">
                      <a16:creationId xmlns:a16="http://schemas.microsoft.com/office/drawing/2014/main" id="{689BE586-E92C-3CE0-7B8A-973C9C39A40A}"/>
                    </a:ext>
                  </a:extLst>
                </p:cNvPr>
                <p:cNvSpPr>
                  <a:spLocks noChangeArrowheads="1"/>
                </p:cNvSpPr>
                <p:nvPr/>
              </p:nvSpPr>
              <p:spPr bwMode="auto">
                <a:xfrm>
                  <a:off x="1599" y="1899"/>
                  <a:ext cx="1882" cy="74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nvGrpSpPr>
              <p:cNvPr id="79891" name="Group 32">
                <a:extLst>
                  <a:ext uri="{FF2B5EF4-FFF2-40B4-BE49-F238E27FC236}">
                    <a16:creationId xmlns:a16="http://schemas.microsoft.com/office/drawing/2014/main" id="{8D3F20D6-2557-86E9-FD61-F98592EF3CC6}"/>
                  </a:ext>
                </a:extLst>
              </p:cNvPr>
              <p:cNvGrpSpPr>
                <a:grpSpLocks/>
              </p:cNvGrpSpPr>
              <p:nvPr/>
            </p:nvGrpSpPr>
            <p:grpSpPr bwMode="auto">
              <a:xfrm>
                <a:off x="0" y="2647"/>
                <a:ext cx="1599" cy="518"/>
                <a:chOff x="0" y="2647"/>
                <a:chExt cx="1599" cy="518"/>
              </a:xfrm>
            </p:grpSpPr>
            <p:sp>
              <p:nvSpPr>
                <p:cNvPr id="79901" name="Rectangle 33">
                  <a:extLst>
                    <a:ext uri="{FF2B5EF4-FFF2-40B4-BE49-F238E27FC236}">
                      <a16:creationId xmlns:a16="http://schemas.microsoft.com/office/drawing/2014/main" id="{09CB7B08-9AD4-F9B3-2300-CDF10C8AF50B}"/>
                    </a:ext>
                  </a:extLst>
                </p:cNvPr>
                <p:cNvSpPr>
                  <a:spLocks noChangeArrowheads="1"/>
                </p:cNvSpPr>
                <p:nvPr/>
              </p:nvSpPr>
              <p:spPr bwMode="auto">
                <a:xfrm>
                  <a:off x="43" y="2647"/>
                  <a:ext cx="151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5a. its clients are angry .</a:t>
                  </a:r>
                </a:p>
                <a:p>
                  <a:r>
                    <a:rPr lang="en-US" altLang="it-IT">
                      <a:cs typeface="Times New Roman" panose="02020603050405020304" pitchFamily="18" charset="0"/>
                    </a:rPr>
                    <a:t>5b. sus clientes estan enfadados .</a:t>
                  </a:r>
                </a:p>
                <a:p>
                  <a:endParaRPr lang="en-US" altLang="it-IT" sz="3200"/>
                </a:p>
              </p:txBody>
            </p:sp>
            <p:sp>
              <p:nvSpPr>
                <p:cNvPr id="79902" name="Rectangle 34">
                  <a:extLst>
                    <a:ext uri="{FF2B5EF4-FFF2-40B4-BE49-F238E27FC236}">
                      <a16:creationId xmlns:a16="http://schemas.microsoft.com/office/drawing/2014/main" id="{1E08596D-6E36-DBFB-B862-B3A57B817CD9}"/>
                    </a:ext>
                  </a:extLst>
                </p:cNvPr>
                <p:cNvSpPr>
                  <a:spLocks noChangeArrowheads="1"/>
                </p:cNvSpPr>
                <p:nvPr/>
              </p:nvSpPr>
              <p:spPr bwMode="auto">
                <a:xfrm>
                  <a:off x="0" y="2647"/>
                  <a:ext cx="1599"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nvGrpSpPr>
              <p:cNvPr id="79892" name="Group 35">
                <a:extLst>
                  <a:ext uri="{FF2B5EF4-FFF2-40B4-BE49-F238E27FC236}">
                    <a16:creationId xmlns:a16="http://schemas.microsoft.com/office/drawing/2014/main" id="{A4E13EB5-B999-C9C3-772D-DD559AC01B12}"/>
                  </a:ext>
                </a:extLst>
              </p:cNvPr>
              <p:cNvGrpSpPr>
                <a:grpSpLocks/>
              </p:cNvGrpSpPr>
              <p:nvPr/>
            </p:nvGrpSpPr>
            <p:grpSpPr bwMode="auto">
              <a:xfrm>
                <a:off x="1599" y="2647"/>
                <a:ext cx="1882" cy="518"/>
                <a:chOff x="1599" y="2647"/>
                <a:chExt cx="1882" cy="518"/>
              </a:xfrm>
            </p:grpSpPr>
            <p:sp>
              <p:nvSpPr>
                <p:cNvPr id="79899" name="Rectangle 36">
                  <a:extLst>
                    <a:ext uri="{FF2B5EF4-FFF2-40B4-BE49-F238E27FC236}">
                      <a16:creationId xmlns:a16="http://schemas.microsoft.com/office/drawing/2014/main" id="{34A9920A-248B-A44C-351C-17B1CD5EE364}"/>
                    </a:ext>
                  </a:extLst>
                </p:cNvPr>
                <p:cNvSpPr>
                  <a:spLocks noChangeArrowheads="1"/>
                </p:cNvSpPr>
                <p:nvPr/>
              </p:nvSpPr>
              <p:spPr bwMode="auto">
                <a:xfrm>
                  <a:off x="1642" y="2647"/>
                  <a:ext cx="179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11a. the groups do not sell zenzanine .</a:t>
                  </a:r>
                </a:p>
                <a:p>
                  <a:r>
                    <a:rPr lang="en-US" altLang="it-IT">
                      <a:cs typeface="Times New Roman" panose="02020603050405020304" pitchFamily="18" charset="0"/>
                    </a:rPr>
                    <a:t>11b. los grupos no venden zanzanina .</a:t>
                  </a:r>
                </a:p>
                <a:p>
                  <a:endParaRPr lang="en-US" altLang="it-IT" sz="3200"/>
                </a:p>
              </p:txBody>
            </p:sp>
            <p:sp>
              <p:nvSpPr>
                <p:cNvPr id="79900" name="Rectangle 37">
                  <a:extLst>
                    <a:ext uri="{FF2B5EF4-FFF2-40B4-BE49-F238E27FC236}">
                      <a16:creationId xmlns:a16="http://schemas.microsoft.com/office/drawing/2014/main" id="{C6A6A305-EC43-8237-4B4D-5170316633F8}"/>
                    </a:ext>
                  </a:extLst>
                </p:cNvPr>
                <p:cNvSpPr>
                  <a:spLocks noChangeArrowheads="1"/>
                </p:cNvSpPr>
                <p:nvPr/>
              </p:nvSpPr>
              <p:spPr bwMode="auto">
                <a:xfrm>
                  <a:off x="1599" y="2647"/>
                  <a:ext cx="1882"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nvGrpSpPr>
              <p:cNvPr id="79893" name="Group 38">
                <a:extLst>
                  <a:ext uri="{FF2B5EF4-FFF2-40B4-BE49-F238E27FC236}">
                    <a16:creationId xmlns:a16="http://schemas.microsoft.com/office/drawing/2014/main" id="{32B75190-1845-A4D6-BAF4-89D2144310DD}"/>
                  </a:ext>
                </a:extLst>
              </p:cNvPr>
              <p:cNvGrpSpPr>
                <a:grpSpLocks/>
              </p:cNvGrpSpPr>
              <p:nvPr/>
            </p:nvGrpSpPr>
            <p:grpSpPr bwMode="auto">
              <a:xfrm>
                <a:off x="0" y="3165"/>
                <a:ext cx="1599" cy="633"/>
                <a:chOff x="0" y="3165"/>
                <a:chExt cx="1599" cy="633"/>
              </a:xfrm>
            </p:grpSpPr>
            <p:sp>
              <p:nvSpPr>
                <p:cNvPr id="79897" name="Rectangle 39">
                  <a:extLst>
                    <a:ext uri="{FF2B5EF4-FFF2-40B4-BE49-F238E27FC236}">
                      <a16:creationId xmlns:a16="http://schemas.microsoft.com/office/drawing/2014/main" id="{0E0E5B3B-112C-8B09-A65C-72ADFAE866B4}"/>
                    </a:ext>
                  </a:extLst>
                </p:cNvPr>
                <p:cNvSpPr>
                  <a:spLocks noChangeArrowheads="1"/>
                </p:cNvSpPr>
                <p:nvPr/>
              </p:nvSpPr>
              <p:spPr bwMode="auto">
                <a:xfrm>
                  <a:off x="43" y="3165"/>
                  <a:ext cx="1513"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6a. the associates are also angry .</a:t>
                  </a:r>
                </a:p>
                <a:p>
                  <a:r>
                    <a:rPr lang="en-US" altLang="it-IT">
                      <a:cs typeface="Times New Roman" panose="02020603050405020304" pitchFamily="18" charset="0"/>
                    </a:rPr>
                    <a:t>6b. los asociados tambien estan enfadados .</a:t>
                  </a:r>
                </a:p>
                <a:p>
                  <a:endParaRPr lang="en-US" altLang="it-IT" sz="3200"/>
                </a:p>
              </p:txBody>
            </p:sp>
            <p:sp>
              <p:nvSpPr>
                <p:cNvPr id="79898" name="Rectangle 40">
                  <a:extLst>
                    <a:ext uri="{FF2B5EF4-FFF2-40B4-BE49-F238E27FC236}">
                      <a16:creationId xmlns:a16="http://schemas.microsoft.com/office/drawing/2014/main" id="{0A1F87A6-44A9-8498-3232-1A90E925A2CB}"/>
                    </a:ext>
                  </a:extLst>
                </p:cNvPr>
                <p:cNvSpPr>
                  <a:spLocks noChangeArrowheads="1"/>
                </p:cNvSpPr>
                <p:nvPr/>
              </p:nvSpPr>
              <p:spPr bwMode="auto">
                <a:xfrm>
                  <a:off x="0" y="3165"/>
                  <a:ext cx="1599" cy="63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nvGrpSpPr>
              <p:cNvPr id="79894" name="Group 41">
                <a:extLst>
                  <a:ext uri="{FF2B5EF4-FFF2-40B4-BE49-F238E27FC236}">
                    <a16:creationId xmlns:a16="http://schemas.microsoft.com/office/drawing/2014/main" id="{6AE39F16-22C9-08A4-EABA-B7F946FB7CB7}"/>
                  </a:ext>
                </a:extLst>
              </p:cNvPr>
              <p:cNvGrpSpPr>
                <a:grpSpLocks/>
              </p:cNvGrpSpPr>
              <p:nvPr/>
            </p:nvGrpSpPr>
            <p:grpSpPr bwMode="auto">
              <a:xfrm>
                <a:off x="1599" y="3165"/>
                <a:ext cx="1882" cy="633"/>
                <a:chOff x="1599" y="3165"/>
                <a:chExt cx="1882" cy="633"/>
              </a:xfrm>
            </p:grpSpPr>
            <p:sp>
              <p:nvSpPr>
                <p:cNvPr id="79895" name="Rectangle 42">
                  <a:extLst>
                    <a:ext uri="{FF2B5EF4-FFF2-40B4-BE49-F238E27FC236}">
                      <a16:creationId xmlns:a16="http://schemas.microsoft.com/office/drawing/2014/main" id="{A535E478-DC88-9F9A-D3FB-05B15A16D34F}"/>
                    </a:ext>
                  </a:extLst>
                </p:cNvPr>
                <p:cNvSpPr>
                  <a:spLocks noChangeArrowheads="1"/>
                </p:cNvSpPr>
                <p:nvPr/>
              </p:nvSpPr>
              <p:spPr bwMode="auto">
                <a:xfrm>
                  <a:off x="1642" y="3165"/>
                  <a:ext cx="1796"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a:cs typeface="Times New Roman" panose="02020603050405020304" pitchFamily="18" charset="0"/>
                    </a:rPr>
                    <a:t>12a. the small groups are not modern .</a:t>
                  </a:r>
                </a:p>
                <a:p>
                  <a:r>
                    <a:rPr lang="en-US" altLang="it-IT">
                      <a:cs typeface="Times New Roman" panose="02020603050405020304" pitchFamily="18" charset="0"/>
                    </a:rPr>
                    <a:t>12b. los grupos pequenos no son modernos .</a:t>
                  </a:r>
                </a:p>
                <a:p>
                  <a:endParaRPr lang="en-US" altLang="it-IT" sz="3200"/>
                </a:p>
              </p:txBody>
            </p:sp>
            <p:sp>
              <p:nvSpPr>
                <p:cNvPr id="79896" name="Rectangle 43">
                  <a:extLst>
                    <a:ext uri="{FF2B5EF4-FFF2-40B4-BE49-F238E27FC236}">
                      <a16:creationId xmlns:a16="http://schemas.microsoft.com/office/drawing/2014/main" id="{18985656-4659-1402-606E-5E621001577F}"/>
                    </a:ext>
                  </a:extLst>
                </p:cNvPr>
                <p:cNvSpPr>
                  <a:spLocks noChangeArrowheads="1"/>
                </p:cNvSpPr>
                <p:nvPr/>
              </p:nvSpPr>
              <p:spPr bwMode="auto">
                <a:xfrm>
                  <a:off x="1599" y="3165"/>
                  <a:ext cx="1882" cy="63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grpSp>
        <p:sp>
          <p:nvSpPr>
            <p:cNvPr id="79882" name="Rectangle 44">
              <a:extLst>
                <a:ext uri="{FF2B5EF4-FFF2-40B4-BE49-F238E27FC236}">
                  <a16:creationId xmlns:a16="http://schemas.microsoft.com/office/drawing/2014/main" id="{082703E5-B524-0451-1934-A99C244CF958}"/>
                </a:ext>
              </a:extLst>
            </p:cNvPr>
            <p:cNvSpPr>
              <a:spLocks noChangeArrowheads="1"/>
            </p:cNvSpPr>
            <p:nvPr/>
          </p:nvSpPr>
          <p:spPr bwMode="auto">
            <a:xfrm>
              <a:off x="-3" y="-3"/>
              <a:ext cx="3487" cy="3804"/>
            </a:xfrm>
            <a:prstGeom prst="rect">
              <a:avLst/>
            </a:prstGeom>
            <a:noFill/>
            <a:ln w="952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endParaRPr lang="it-IT" altLang="it-IT"/>
            </a:p>
          </p:txBody>
        </p:sp>
      </p:grpSp>
      <p:sp>
        <p:nvSpPr>
          <p:cNvPr id="79879" name="Rectangle 45">
            <a:extLst>
              <a:ext uri="{FF2B5EF4-FFF2-40B4-BE49-F238E27FC236}">
                <a16:creationId xmlns:a16="http://schemas.microsoft.com/office/drawing/2014/main" id="{9FB96DB2-55C0-D09E-C5B2-E1FB75D394B5}"/>
              </a:ext>
            </a:extLst>
          </p:cNvPr>
          <p:cNvSpPr>
            <a:spLocks noChangeArrowheads="1"/>
          </p:cNvSpPr>
          <p:nvPr/>
        </p:nvSpPr>
        <p:spPr bwMode="auto">
          <a:xfrm>
            <a:off x="3175" y="6083300"/>
            <a:ext cx="9144000"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r>
              <a:rPr lang="en-US" altLang="it-IT" sz="1800">
                <a:cs typeface="Times New Roman" panose="02020603050405020304" pitchFamily="18" charset="0"/>
              </a:rPr>
              <a:t> </a:t>
            </a:r>
            <a:endParaRPr lang="en-US" altLang="it-IT" sz="1200">
              <a:cs typeface="Times New Roman" panose="02020603050405020304" pitchFamily="18" charset="0"/>
            </a:endParaRPr>
          </a:p>
          <a:p>
            <a:endParaRPr lang="en-US" altLang="it-IT" sz="2400"/>
          </a:p>
        </p:txBody>
      </p:sp>
      <p:sp>
        <p:nvSpPr>
          <p:cNvPr id="79880" name="Rectangle 49">
            <a:extLst>
              <a:ext uri="{FF2B5EF4-FFF2-40B4-BE49-F238E27FC236}">
                <a16:creationId xmlns:a16="http://schemas.microsoft.com/office/drawing/2014/main" id="{00E37230-BEAF-2EA2-A5A7-E3AD1FFF7FF2}"/>
              </a:ext>
            </a:extLst>
          </p:cNvPr>
          <p:cNvSpPr>
            <a:spLocks noChangeArrowheads="1"/>
          </p:cNvSpPr>
          <p:nvPr/>
        </p:nvSpPr>
        <p:spPr bwMode="auto">
          <a:xfrm>
            <a:off x="7062788" y="6521450"/>
            <a:ext cx="20812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a:solidFill>
                  <a:schemeClr val="tx1"/>
                </a:solidFill>
                <a:latin typeface="Times New Roman" panose="02020603050405020304" pitchFamily="18" charset="0"/>
              </a:defRPr>
            </a:lvl1pPr>
            <a:lvl2pPr marL="742950" indent="-285750" eaLnBrk="0" hangingPunct="0">
              <a:defRPr sz="1600">
                <a:solidFill>
                  <a:schemeClr val="tx1"/>
                </a:solidFill>
                <a:latin typeface="Times New Roman" panose="02020603050405020304" pitchFamily="18" charset="0"/>
              </a:defRPr>
            </a:lvl2pPr>
            <a:lvl3pPr marL="1143000" indent="-228600" eaLnBrk="0" hangingPunct="0">
              <a:defRPr sz="1600">
                <a:solidFill>
                  <a:schemeClr val="tx1"/>
                </a:solidFill>
                <a:latin typeface="Times New Roman" panose="02020603050405020304" pitchFamily="18" charset="0"/>
              </a:defRPr>
            </a:lvl3pPr>
            <a:lvl4pPr marL="1600200" indent="-228600" eaLnBrk="0" hangingPunct="0">
              <a:defRPr sz="1600">
                <a:solidFill>
                  <a:schemeClr val="tx1"/>
                </a:solidFill>
                <a:latin typeface="Times New Roman" panose="02020603050405020304" pitchFamily="18" charset="0"/>
              </a:defRPr>
            </a:lvl4pPr>
            <a:lvl5pPr marL="2057400" indent="-228600" eaLnBrk="0" hangingPunct="0">
              <a:defRPr sz="1600">
                <a:solidFill>
                  <a:schemeClr val="tx1"/>
                </a:solidFill>
                <a:latin typeface="Times New Roman" panose="02020603050405020304" pitchFamily="18" charset="0"/>
              </a:defRPr>
            </a:lvl5pPr>
            <a:lvl6pPr marL="2514600" indent="-228600" eaLnBrk="0" fontAlgn="base" hangingPunct="0">
              <a:spcBef>
                <a:spcPct val="0"/>
              </a:spcBef>
              <a:spcAft>
                <a:spcPct val="0"/>
              </a:spcAft>
              <a:defRPr sz="1600">
                <a:solidFill>
                  <a:schemeClr val="tx1"/>
                </a:solidFill>
                <a:latin typeface="Times New Roman" panose="02020603050405020304" pitchFamily="18" charset="0"/>
              </a:defRPr>
            </a:lvl6pPr>
            <a:lvl7pPr marL="2971800" indent="-228600" eaLnBrk="0" fontAlgn="base" hangingPunct="0">
              <a:spcBef>
                <a:spcPct val="0"/>
              </a:spcBef>
              <a:spcAft>
                <a:spcPct val="0"/>
              </a:spcAft>
              <a:defRPr sz="1600">
                <a:solidFill>
                  <a:schemeClr val="tx1"/>
                </a:solidFill>
                <a:latin typeface="Times New Roman" panose="02020603050405020304" pitchFamily="18" charset="0"/>
              </a:defRPr>
            </a:lvl7pPr>
            <a:lvl8pPr marL="3429000" indent="-228600" eaLnBrk="0" fontAlgn="base" hangingPunct="0">
              <a:spcBef>
                <a:spcPct val="0"/>
              </a:spcBef>
              <a:spcAft>
                <a:spcPct val="0"/>
              </a:spcAft>
              <a:defRPr sz="1600">
                <a:solidFill>
                  <a:schemeClr val="tx1"/>
                </a:solidFill>
                <a:latin typeface="Times New Roman" panose="02020603050405020304" pitchFamily="18" charset="0"/>
              </a:defRPr>
            </a:lvl8pPr>
            <a:lvl9pPr marL="3886200" indent="-228600" eaLnBrk="0" fontAlgn="base" hangingPunct="0">
              <a:spcBef>
                <a:spcPct val="0"/>
              </a:spcBef>
              <a:spcAft>
                <a:spcPct val="0"/>
              </a:spcAft>
              <a:defRPr sz="1600">
                <a:solidFill>
                  <a:schemeClr val="tx1"/>
                </a:solidFill>
                <a:latin typeface="Times New Roman" panose="02020603050405020304" pitchFamily="18" charset="0"/>
              </a:defRPr>
            </a:lvl9pPr>
          </a:lstStyle>
          <a:p>
            <a:pPr eaLnBrk="1" hangingPunct="1"/>
            <a:r>
              <a:rPr lang="en-US" altLang="it-IT">
                <a:latin typeface="Tw Cen MT" panose="020B0602020104020603" pitchFamily="34" charset="77"/>
              </a:rPr>
              <a:t>Slide from Kevin Knight</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a:extLst>
              <a:ext uri="{FF2B5EF4-FFF2-40B4-BE49-F238E27FC236}">
                <a16:creationId xmlns:a16="http://schemas.microsoft.com/office/drawing/2014/main" id="{42FCBB08-B653-0AE8-7BA6-9D3B42FDB4EF}"/>
              </a:ext>
            </a:extLst>
          </p:cNvPr>
          <p:cNvSpPr>
            <a:spLocks noGrp="1" noChangeArrowheads="1"/>
          </p:cNvSpPr>
          <p:nvPr>
            <p:ph type="title"/>
          </p:nvPr>
        </p:nvSpPr>
        <p:spPr/>
        <p:txBody>
          <a:bodyPr/>
          <a:lstStyle/>
          <a:p>
            <a:pPr>
              <a:defRPr/>
            </a:pPr>
            <a:r>
              <a:rPr lang="en-US"/>
              <a:t>Summary</a:t>
            </a:r>
          </a:p>
        </p:txBody>
      </p:sp>
      <p:sp>
        <p:nvSpPr>
          <p:cNvPr id="149507" name="Rectangle 3">
            <a:extLst>
              <a:ext uri="{FF2B5EF4-FFF2-40B4-BE49-F238E27FC236}">
                <a16:creationId xmlns:a16="http://schemas.microsoft.com/office/drawing/2014/main" id="{EB1C96AC-CC38-6807-8DDC-1946E37FCA47}"/>
              </a:ext>
            </a:extLst>
          </p:cNvPr>
          <p:cNvSpPr>
            <a:spLocks noGrp="1" noChangeArrowheads="1"/>
          </p:cNvSpPr>
          <p:nvPr>
            <p:ph idx="1"/>
          </p:nvPr>
        </p:nvSpPr>
        <p:spPr/>
        <p:txBody>
          <a:bodyPr/>
          <a:lstStyle/>
          <a:p>
            <a:pPr>
              <a:defRPr/>
            </a:pPr>
            <a:r>
              <a:rPr lang="en-US" dirty="0"/>
              <a:t>Intro and a little history</a:t>
            </a:r>
          </a:p>
          <a:p>
            <a:pPr>
              <a:defRPr/>
            </a:pPr>
            <a:r>
              <a:rPr lang="en-US" dirty="0"/>
              <a:t>Language Similarities and Divergences</a:t>
            </a:r>
          </a:p>
          <a:p>
            <a:pPr>
              <a:defRPr/>
            </a:pPr>
            <a:r>
              <a:rPr lang="en-US" dirty="0"/>
              <a:t>Three classic MT Approaches</a:t>
            </a:r>
          </a:p>
          <a:p>
            <a:pPr lvl="1">
              <a:defRPr/>
            </a:pPr>
            <a:r>
              <a:rPr lang="en-US" dirty="0"/>
              <a:t>Transfer</a:t>
            </a:r>
          </a:p>
          <a:p>
            <a:pPr lvl="1">
              <a:defRPr/>
            </a:pPr>
            <a:r>
              <a:rPr lang="en-US" dirty="0"/>
              <a:t>Interlingua</a:t>
            </a:r>
          </a:p>
          <a:p>
            <a:pPr lvl="1">
              <a:defRPr/>
            </a:pPr>
            <a:r>
              <a:rPr lang="en-US" dirty="0"/>
              <a:t>Direct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25181-B22D-324C-E70F-EDDE2A9337DE}"/>
              </a:ext>
            </a:extLst>
          </p:cNvPr>
          <p:cNvSpPr>
            <a:spLocks noGrp="1"/>
          </p:cNvSpPr>
          <p:nvPr>
            <p:ph type="title"/>
          </p:nvPr>
        </p:nvSpPr>
        <p:spPr/>
        <p:txBody>
          <a:bodyPr/>
          <a:lstStyle/>
          <a:p>
            <a:pPr>
              <a:defRPr/>
            </a:pPr>
            <a:r>
              <a:rPr lang="en-US"/>
              <a:t>Alignment in Machine Translation</a:t>
            </a:r>
          </a:p>
        </p:txBody>
      </p:sp>
      <p:pic>
        <p:nvPicPr>
          <p:cNvPr id="11267" name="Content Placeholder 6" descr="newdaiyu.png">
            <a:extLst>
              <a:ext uri="{FF2B5EF4-FFF2-40B4-BE49-F238E27FC236}">
                <a16:creationId xmlns:a16="http://schemas.microsoft.com/office/drawing/2014/main" id="{877D18F9-F8AF-C20C-4458-B0411C8374E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t="-22662" b="-22662"/>
          <a:stretch>
            <a:fillRect/>
          </a:stretch>
        </p:blipFill>
        <p:spPr>
          <a:xfrm>
            <a:off x="0" y="762000"/>
            <a:ext cx="9144000" cy="5842000"/>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026">
            <a:extLst>
              <a:ext uri="{FF2B5EF4-FFF2-40B4-BE49-F238E27FC236}">
                <a16:creationId xmlns:a16="http://schemas.microsoft.com/office/drawing/2014/main" id="{F3528F64-921A-F91E-BCC6-420B6B862EDF}"/>
              </a:ext>
            </a:extLst>
          </p:cNvPr>
          <p:cNvSpPr>
            <a:spLocks noGrp="1" noChangeArrowheads="1"/>
          </p:cNvSpPr>
          <p:nvPr>
            <p:ph type="title"/>
          </p:nvPr>
        </p:nvSpPr>
        <p:spPr/>
        <p:txBody>
          <a:bodyPr/>
          <a:lstStyle/>
          <a:p>
            <a:pPr>
              <a:defRPr/>
            </a:pPr>
            <a:r>
              <a:rPr lang="en-US"/>
              <a:t>Not just literature</a:t>
            </a:r>
          </a:p>
        </p:txBody>
      </p:sp>
      <p:sp>
        <p:nvSpPr>
          <p:cNvPr id="33795" name="Rectangle 1027">
            <a:extLst>
              <a:ext uri="{FF2B5EF4-FFF2-40B4-BE49-F238E27FC236}">
                <a16:creationId xmlns:a16="http://schemas.microsoft.com/office/drawing/2014/main" id="{A45D535C-35D6-E0FD-81BA-A1C08BEDDF51}"/>
              </a:ext>
            </a:extLst>
          </p:cNvPr>
          <p:cNvSpPr>
            <a:spLocks noGrp="1" noChangeArrowheads="1"/>
          </p:cNvSpPr>
          <p:nvPr>
            <p:ph idx="1"/>
          </p:nvPr>
        </p:nvSpPr>
        <p:spPr>
          <a:xfrm>
            <a:off x="685800" y="1698625"/>
            <a:ext cx="7772400" cy="968375"/>
          </a:xfrm>
        </p:spPr>
        <p:txBody>
          <a:bodyPr/>
          <a:lstStyle/>
          <a:p>
            <a:pPr>
              <a:defRPr/>
            </a:pPr>
            <a:r>
              <a:rPr lang="en-US" dirty="0" err="1"/>
              <a:t>Hansards</a:t>
            </a:r>
            <a:r>
              <a:rPr lang="en-US" dirty="0"/>
              <a:t>: Canadian parliamentary </a:t>
            </a:r>
            <a:r>
              <a:rPr lang="en-US" dirty="0" err="1"/>
              <a:t>proceeedings</a:t>
            </a:r>
            <a:endParaRPr lang="en-US" dirty="0"/>
          </a:p>
          <a:p>
            <a:pPr>
              <a:defRPr/>
            </a:pPr>
            <a:endParaRPr lang="en-US" dirty="0"/>
          </a:p>
        </p:txBody>
      </p:sp>
      <p:pic>
        <p:nvPicPr>
          <p:cNvPr id="12292" name="Picture 1028" descr="hansard1">
            <a:extLst>
              <a:ext uri="{FF2B5EF4-FFF2-40B4-BE49-F238E27FC236}">
                <a16:creationId xmlns:a16="http://schemas.microsoft.com/office/drawing/2014/main" id="{06E6111E-B604-4385-D821-A9ECC106BB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600" y="2654300"/>
            <a:ext cx="82550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3" name="Picture 1029" descr="hansard2">
            <a:extLst>
              <a:ext uri="{FF2B5EF4-FFF2-40B4-BE49-F238E27FC236}">
                <a16:creationId xmlns:a16="http://schemas.microsoft.com/office/drawing/2014/main" id="{CCB35134-E6AE-4119-A2F4-530EB92962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2800" y="4406900"/>
            <a:ext cx="81788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0.7|0.3|0.4|0.4"/>
</p:tagLst>
</file>

<file path=ppt/tags/tag2.xml><?xml version="1.0" encoding="utf-8"?>
<p:tagLst xmlns:a="http://schemas.openxmlformats.org/drawingml/2006/main" xmlns:r="http://schemas.openxmlformats.org/officeDocument/2006/relationships" xmlns:p="http://schemas.openxmlformats.org/presentationml/2006/main">
  <p:tag name="TIMING" val="|0.7|0.3|0.4|0.4"/>
</p:tagLst>
</file>

<file path=ppt/tags/tag3.xml><?xml version="1.0" encoding="utf-8"?>
<p:tagLst xmlns:a="http://schemas.openxmlformats.org/drawingml/2006/main" xmlns:r="http://schemas.openxmlformats.org/officeDocument/2006/relationships" xmlns:p="http://schemas.openxmlformats.org/presentationml/2006/main">
  <p:tag name="TIMING" val="|0.7|0.3|0.4|0.4"/>
</p:tagLst>
</file>

<file path=ppt/tags/tag4.xml><?xml version="1.0" encoding="utf-8"?>
<p:tagLst xmlns:a="http://schemas.openxmlformats.org/drawingml/2006/main" xmlns:r="http://schemas.openxmlformats.org/officeDocument/2006/relationships" xmlns:p="http://schemas.openxmlformats.org/presentationml/2006/main">
  <p:tag name="TIMING" val="|0.7|0.3|0.4|0.4"/>
</p:tagLst>
</file>

<file path=ppt/tags/tag5.xml><?xml version="1.0" encoding="utf-8"?>
<p:tagLst xmlns:a="http://schemas.openxmlformats.org/drawingml/2006/main" xmlns:r="http://schemas.openxmlformats.org/officeDocument/2006/relationships" xmlns:p="http://schemas.openxmlformats.org/presentationml/2006/main">
  <p:tag name="TIMING" val="|0.7|0.3|0.4|0.4"/>
</p:tagLst>
</file>

<file path=ppt/tags/tag6.xml><?xml version="1.0" encoding="utf-8"?>
<p:tagLst xmlns:a="http://schemas.openxmlformats.org/drawingml/2006/main" xmlns:r="http://schemas.openxmlformats.org/officeDocument/2006/relationships" xmlns:p="http://schemas.openxmlformats.org/presentationml/2006/main">
  <p:tag name="TIMING" val="|0.7|0.3|0.4|0.4"/>
</p:tagLst>
</file>

<file path=ppt/tags/tag7.xml><?xml version="1.0" encoding="utf-8"?>
<p:tagLst xmlns:a="http://schemas.openxmlformats.org/drawingml/2006/main" xmlns:r="http://schemas.openxmlformats.org/officeDocument/2006/relationships" xmlns:p="http://schemas.openxmlformats.org/presentationml/2006/main">
  <p:tag name="TIMING" val="|0.7|0.3|0.4|0.4"/>
</p:tagLst>
</file>

<file path=ppt/tags/tag8.xml><?xml version="1.0" encoding="utf-8"?>
<p:tagLst xmlns:a="http://schemas.openxmlformats.org/drawingml/2006/main" xmlns:r="http://schemas.openxmlformats.org/officeDocument/2006/relationships" xmlns:p="http://schemas.openxmlformats.org/presentationml/2006/main">
  <p:tag name="TIMING" val="|0.7|0.3|0.4|0.4"/>
</p:tagLst>
</file>

<file path=ppt/theme/theme1.xml><?xml version="1.0" encoding="utf-8"?>
<a:theme xmlns:a="http://schemas.openxmlformats.org/drawingml/2006/main" name="Beppe">
  <a:themeElements>
    <a:clrScheme name="1_AIIA00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fontScheme name="1_AIIA00">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miter lim="800000"/>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miter lim="800000"/>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1_AIIA00 1">
        <a:dk1>
          <a:srgbClr val="000000"/>
        </a:dk1>
        <a:lt1>
          <a:srgbClr val="FFFFFF"/>
        </a:lt1>
        <a:dk2>
          <a:srgbClr val="0066CC"/>
        </a:dk2>
        <a:lt2>
          <a:srgbClr val="CBCBCB"/>
        </a:lt2>
        <a:accent1>
          <a:srgbClr val="00CCFF"/>
        </a:accent1>
        <a:accent2>
          <a:srgbClr val="00FFCC"/>
        </a:accent2>
        <a:accent3>
          <a:srgbClr val="AAB8E2"/>
        </a:accent3>
        <a:accent4>
          <a:srgbClr val="DADADA"/>
        </a:accent4>
        <a:accent5>
          <a:srgbClr val="AAE2FF"/>
        </a:accent5>
        <a:accent6>
          <a:srgbClr val="00E7B9"/>
        </a:accent6>
        <a:hlink>
          <a:srgbClr val="FF3300"/>
        </a:hlink>
        <a:folHlink>
          <a:srgbClr val="FF7C80"/>
        </a:folHlink>
      </a:clrScheme>
      <a:clrMap bg1="dk2" tx1="lt1" bg2="dk1" tx2="lt2" accent1="accent1" accent2="accent2" accent3="accent3" accent4="accent4" accent5="accent5" accent6="accent6" hlink="hlink" folHlink="folHlink"/>
    </a:extraClrScheme>
    <a:extraClrScheme>
      <a:clrScheme name="1_AIIA00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1_AIIA00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Beppe</Template>
  <TotalTime>15556</TotalTime>
  <Words>5581</Words>
  <Application>Microsoft Macintosh PowerPoint</Application>
  <PresentationFormat>Presentazione su schermo (4:3)</PresentationFormat>
  <Paragraphs>995</Paragraphs>
  <Slides>76</Slides>
  <Notes>64</Notes>
  <HiddenSlides>0</HiddenSlides>
  <MMClips>0</MMClips>
  <ScaleCrop>false</ScaleCrop>
  <HeadingPairs>
    <vt:vector size="6" baseType="variant">
      <vt:variant>
        <vt:lpstr>Caratteri utilizzati</vt:lpstr>
      </vt:variant>
      <vt:variant>
        <vt:i4>7</vt:i4>
      </vt:variant>
      <vt:variant>
        <vt:lpstr>Tema</vt:lpstr>
      </vt:variant>
      <vt:variant>
        <vt:i4>1</vt:i4>
      </vt:variant>
      <vt:variant>
        <vt:lpstr>Titoli diapositive</vt:lpstr>
      </vt:variant>
      <vt:variant>
        <vt:i4>76</vt:i4>
      </vt:variant>
    </vt:vector>
  </HeadingPairs>
  <TitlesOfParts>
    <vt:vector size="84" baseType="lpstr">
      <vt:lpstr>Arial</vt:lpstr>
      <vt:lpstr>Lucida Sans</vt:lpstr>
      <vt:lpstr>Times New Roman</vt:lpstr>
      <vt:lpstr>Times PhoneticIPA</vt:lpstr>
      <vt:lpstr>Tw Cen MT</vt:lpstr>
      <vt:lpstr>Tw Cen MT Condensed</vt:lpstr>
      <vt:lpstr>Wingdings</vt:lpstr>
      <vt:lpstr>Beppe</vt:lpstr>
      <vt:lpstr>Machine Translation: Introduction</vt:lpstr>
      <vt:lpstr>Outline for MT Week</vt:lpstr>
      <vt:lpstr>What is MT?</vt:lpstr>
      <vt:lpstr>Google Translate</vt:lpstr>
      <vt:lpstr>Google Translate</vt:lpstr>
      <vt:lpstr>Machine Translation</vt:lpstr>
      <vt:lpstr>Machine Translation</vt:lpstr>
      <vt:lpstr>Alignment in Machine Translation</vt:lpstr>
      <vt:lpstr>Not just literature</vt:lpstr>
      <vt:lpstr>What is MT already good enough for?</vt:lpstr>
      <vt:lpstr>What is MT not yet good enough for?</vt:lpstr>
      <vt:lpstr>MT History</vt:lpstr>
      <vt:lpstr>Warren Weaver memo</vt:lpstr>
      <vt:lpstr>History of MT: Pessimism</vt:lpstr>
      <vt:lpstr>History of MT: Pessimism</vt:lpstr>
      <vt:lpstr>History of MT</vt:lpstr>
      <vt:lpstr>Language Similarities and Divergences</vt:lpstr>
      <vt:lpstr>Morphology</vt:lpstr>
      <vt:lpstr>Morphological Variation</vt:lpstr>
      <vt:lpstr>A Turkish word</vt:lpstr>
      <vt:lpstr>Index of synthesis</vt:lpstr>
      <vt:lpstr>Isolating language</vt:lpstr>
      <vt:lpstr>Isolating language</vt:lpstr>
      <vt:lpstr>Synthetic language</vt:lpstr>
      <vt:lpstr>Polysynthetic language</vt:lpstr>
      <vt:lpstr>Index of fusion</vt:lpstr>
      <vt:lpstr>Agglutinative language</vt:lpstr>
      <vt:lpstr>Fusional language</vt:lpstr>
      <vt:lpstr>Syntactic Variation</vt:lpstr>
      <vt:lpstr>Segmentation Variation</vt:lpstr>
      <vt:lpstr>Inferential Load: cold vs. hot lgs</vt:lpstr>
      <vt:lpstr>Inferential Load (2)</vt:lpstr>
      <vt:lpstr>Lexical Divergences</vt:lpstr>
      <vt:lpstr>Lexical Divergences: Specificity</vt:lpstr>
      <vt:lpstr>Lexical Divergence: many-to-many</vt:lpstr>
      <vt:lpstr>Lexical Divergence: lexical gaps</vt:lpstr>
      <vt:lpstr>Event-to-argument divergences</vt:lpstr>
      <vt:lpstr>Structural divergences</vt:lpstr>
      <vt:lpstr>Head Swapping</vt:lpstr>
      <vt:lpstr>Thematic divergence</vt:lpstr>
      <vt:lpstr>Divergence counts from Bonnie Dorr</vt:lpstr>
      <vt:lpstr>3 “Classical” methods for MT</vt:lpstr>
      <vt:lpstr>Three MT Approaches: Direct, Transfer, Interlingual</vt:lpstr>
      <vt:lpstr>Direct Translation</vt:lpstr>
      <vt:lpstr>Direct MT Dictionary entry</vt:lpstr>
      <vt:lpstr>Direct MT</vt:lpstr>
      <vt:lpstr>Problems with direct MT</vt:lpstr>
      <vt:lpstr>The Transfer Model</vt:lpstr>
      <vt:lpstr>English to French</vt:lpstr>
      <vt:lpstr>Transfer rules</vt:lpstr>
      <vt:lpstr>Lexical transfer</vt:lpstr>
      <vt:lpstr>Systran: combining direct and transfer</vt:lpstr>
      <vt:lpstr>Transfer: some problems</vt:lpstr>
      <vt:lpstr>Interlingua</vt:lpstr>
      <vt:lpstr>Interlingua</vt:lpstr>
      <vt:lpstr>Interlingua</vt:lpstr>
      <vt:lpstr>Direct MT: pros and cons (Bonnie Dorr)</vt:lpstr>
      <vt:lpstr>Interlingual MT: pros and cons (B. Dorr)</vt:lpstr>
      <vt:lpstr>Moving toward Statistical MT!</vt:lpstr>
      <vt:lpstr>Warren Weaver (1947)</vt:lpstr>
      <vt:lpstr>Rosetta Stone</vt:lpstr>
      <vt:lpstr>Centauri/Arcturan [Knight, 1997]</vt:lpstr>
      <vt:lpstr>Centauri/Arcturan [Knight, 1997]</vt:lpstr>
      <vt:lpstr>Centauri/Arcturan [Knight, 1997]</vt:lpstr>
      <vt:lpstr>Centauri/Arcturan [Knight, 1997]</vt:lpstr>
      <vt:lpstr>Centauri/Arcturan [Knight, 1997]</vt:lpstr>
      <vt:lpstr>Centauri/Arcturan [Knight, 1997]</vt:lpstr>
      <vt:lpstr>Centauri/Arcturan [Knight, 1997]</vt:lpstr>
      <vt:lpstr>Centauri/Arcturan [Knight, 1997]</vt:lpstr>
      <vt:lpstr>Centauri/Arcturan [Knight, 1997]</vt:lpstr>
      <vt:lpstr>Centauri/Arcturan [Knight, 1997]</vt:lpstr>
      <vt:lpstr>Centauri/Arcturan [Knight, 1997]</vt:lpstr>
      <vt:lpstr>Centauri/Arcturan [Knight, 1997]</vt:lpstr>
      <vt:lpstr>Centauri/Arcturan [Knight, 1997]</vt:lpstr>
      <vt:lpstr>It’s Really Spanish/English</vt:lpstr>
      <vt:lpstr>Summary</vt:lpstr>
    </vt:vector>
  </TitlesOfParts>
  <Manager/>
  <Company>Stanford University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LSA.303 Introduction to Computational Linguistics</dc:title>
  <dc:subject/>
  <dc:creator>Dan Jurafsky</dc:creator>
  <cp:keywords/>
  <dc:description/>
  <cp:lastModifiedBy>Matteo Cristani</cp:lastModifiedBy>
  <cp:revision>221</cp:revision>
  <cp:lastPrinted>2010-02-24T20:00:23Z</cp:lastPrinted>
  <dcterms:created xsi:type="dcterms:W3CDTF">2011-02-24T05:58:56Z</dcterms:created>
  <dcterms:modified xsi:type="dcterms:W3CDTF">2023-11-23T14:49:07Z</dcterms:modified>
  <cp:category/>
</cp:coreProperties>
</file>