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4"/>
  </p:notesMasterIdLst>
  <p:handoutMasterIdLst>
    <p:handoutMasterId r:id="rId75"/>
  </p:handoutMasterIdLst>
  <p:sldIdLst>
    <p:sldId id="257" r:id="rId2"/>
    <p:sldId id="452" r:id="rId3"/>
    <p:sldId id="405" r:id="rId4"/>
    <p:sldId id="406" r:id="rId5"/>
    <p:sldId id="442" r:id="rId6"/>
    <p:sldId id="444" r:id="rId7"/>
    <p:sldId id="408" r:id="rId8"/>
    <p:sldId id="409" r:id="rId9"/>
    <p:sldId id="411" r:id="rId10"/>
    <p:sldId id="412" r:id="rId11"/>
    <p:sldId id="413" r:id="rId12"/>
    <p:sldId id="415" r:id="rId13"/>
    <p:sldId id="451" r:id="rId14"/>
    <p:sldId id="501" r:id="rId15"/>
    <p:sldId id="463" r:id="rId16"/>
    <p:sldId id="464" r:id="rId17"/>
    <p:sldId id="465" r:id="rId18"/>
    <p:sldId id="466" r:id="rId19"/>
    <p:sldId id="470" r:id="rId20"/>
    <p:sldId id="467" r:id="rId21"/>
    <p:sldId id="468" r:id="rId22"/>
    <p:sldId id="469" r:id="rId23"/>
    <p:sldId id="502" r:id="rId24"/>
    <p:sldId id="416" r:id="rId25"/>
    <p:sldId id="419" r:id="rId26"/>
    <p:sldId id="420" r:id="rId27"/>
    <p:sldId id="421" r:id="rId28"/>
    <p:sldId id="473" r:id="rId29"/>
    <p:sldId id="474" r:id="rId30"/>
    <p:sldId id="475" r:id="rId31"/>
    <p:sldId id="476" r:id="rId32"/>
    <p:sldId id="471" r:id="rId33"/>
    <p:sldId id="472" r:id="rId34"/>
    <p:sldId id="458" r:id="rId35"/>
    <p:sldId id="483" r:id="rId36"/>
    <p:sldId id="459" r:id="rId37"/>
    <p:sldId id="460" r:id="rId38"/>
    <p:sldId id="461" r:id="rId39"/>
    <p:sldId id="503" r:id="rId40"/>
    <p:sldId id="477" r:id="rId41"/>
    <p:sldId id="478" r:id="rId42"/>
    <p:sldId id="479" r:id="rId43"/>
    <p:sldId id="487" r:id="rId44"/>
    <p:sldId id="480" r:id="rId45"/>
    <p:sldId id="485" r:id="rId46"/>
    <p:sldId id="486" r:id="rId47"/>
    <p:sldId id="481" r:id="rId48"/>
    <p:sldId id="484" r:id="rId49"/>
    <p:sldId id="504" r:id="rId50"/>
    <p:sldId id="505" r:id="rId51"/>
    <p:sldId id="506" r:id="rId52"/>
    <p:sldId id="507" r:id="rId53"/>
    <p:sldId id="493" r:id="rId54"/>
    <p:sldId id="508" r:id="rId55"/>
    <p:sldId id="488" r:id="rId56"/>
    <p:sldId id="489" r:id="rId57"/>
    <p:sldId id="490" r:id="rId58"/>
    <p:sldId id="491" r:id="rId59"/>
    <p:sldId id="492" r:id="rId60"/>
    <p:sldId id="494" r:id="rId61"/>
    <p:sldId id="497" r:id="rId62"/>
    <p:sldId id="496" r:id="rId63"/>
    <p:sldId id="499" r:id="rId64"/>
    <p:sldId id="429" r:id="rId65"/>
    <p:sldId id="430" r:id="rId66"/>
    <p:sldId id="431" r:id="rId67"/>
    <p:sldId id="432" r:id="rId68"/>
    <p:sldId id="433" r:id="rId69"/>
    <p:sldId id="509" r:id="rId70"/>
    <p:sldId id="435" r:id="rId71"/>
    <p:sldId id="500" r:id="rId72"/>
    <p:sldId id="436" r:id="rId73"/>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autoAdjust="0"/>
    <p:restoredTop sz="86871" autoAdjust="0"/>
  </p:normalViewPr>
  <p:slideViewPr>
    <p:cSldViewPr>
      <p:cViewPr varScale="1">
        <p:scale>
          <a:sx n="141" d="100"/>
          <a:sy n="141" d="100"/>
        </p:scale>
        <p:origin x="744" y="184"/>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8.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‹N›</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‹N›</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C57EF8F-8361-448B-B33D-B27F754A85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0DD545CD-AACE-464A-8873-AFDA579DE3B8}" type="slidenum">
              <a:rPr lang="nl-NL" altLang="it-IT">
                <a:latin typeface="Arial" panose="020B0604020202020204" pitchFamily="34" charset="0"/>
              </a:rPr>
              <a:pPr/>
              <a:t>1</a:t>
            </a:fld>
            <a:endParaRPr lang="nl-NL" altLang="it-IT">
              <a:latin typeface="Arial" panose="020B0604020202020204" pitchFamily="34" charset="0"/>
            </a:endParaRPr>
          </a:p>
        </p:txBody>
      </p:sp>
      <p:sp>
        <p:nvSpPr>
          <p:cNvPr id="29699" name="Rectangle 2">
            <a:extLst>
              <a:ext uri="{FF2B5EF4-FFF2-40B4-BE49-F238E27FC236}">
                <a16:creationId xmlns:a16="http://schemas.microsoft.com/office/drawing/2014/main" id="{7461A36A-26A4-442B-A193-C48F58FB7FDC}"/>
              </a:ext>
            </a:extLst>
          </p:cNvPr>
          <p:cNvSpPr>
            <a:spLocks noGrp="1" noRot="1" noChangeAspect="1" noChangeArrowheads="1" noTextEdit="1"/>
          </p:cNvSpPr>
          <p:nvPr>
            <p:ph type="sldImg"/>
          </p:nvPr>
        </p:nvSpPr>
        <p:spPr>
          <a:xfrm>
            <a:off x="409575" y="703263"/>
            <a:ext cx="6046788" cy="3402012"/>
          </a:xfrm>
          <a:ln/>
        </p:spPr>
      </p:sp>
      <p:sp>
        <p:nvSpPr>
          <p:cNvPr id="29700" name="Rectangle 3">
            <a:extLst>
              <a:ext uri="{FF2B5EF4-FFF2-40B4-BE49-F238E27FC236}">
                <a16:creationId xmlns:a16="http://schemas.microsoft.com/office/drawing/2014/main" id="{393DB840-CA14-4E5B-BB44-138D926D3BA5}"/>
              </a:ext>
            </a:extLst>
          </p:cNvPr>
          <p:cNvSpPr>
            <a:spLocks noGrp="1" noChangeArrowheads="1"/>
          </p:cNvSpPr>
          <p:nvPr>
            <p:ph type="body" idx="1"/>
          </p:nvPr>
        </p:nvSpPr>
        <p:spPr>
          <a:xfrm>
            <a:off x="915988" y="4340225"/>
            <a:ext cx="502602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047" tIns="38524" rIns="77047" bIns="38524"/>
          <a:lstStyle/>
          <a:p>
            <a:pPr eaLnBrk="1" hangingPunct="1"/>
            <a:endParaRPr lang="en-US" altLang="it-IT"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10</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11</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27</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3</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33</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34</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4</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64</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70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71</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7</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8</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9</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‹N›</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‹N›</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1FE9452-6A85-432A-9499-56CE62AA3424}"/>
              </a:ext>
            </a:extLst>
          </p:cNvPr>
          <p:cNvSpPr>
            <a:spLocks noGrp="1"/>
          </p:cNvSpPr>
          <p:nvPr>
            <p:ph type="dt" sz="half" idx="10"/>
          </p:nvPr>
        </p:nvSpPr>
        <p:spPr/>
        <p:txBody>
          <a:bodyPr/>
          <a:lstStyle>
            <a:lvl1pPr defTabSz="457200" eaLnBrk="1" hangingPunct="1">
              <a:defRPr smtClean="0">
                <a:solidFill>
                  <a:srgbClr val="800000"/>
                </a:solidFill>
              </a:defRPr>
            </a:lvl1pPr>
          </a:lstStyle>
          <a:p>
            <a:pPr>
              <a:defRPr/>
            </a:pPr>
            <a:r>
              <a:rPr lang="it-IT" altLang="it-IT"/>
              <a:t>SEMANTIC WEB LANGUAGES</a:t>
            </a:r>
            <a:endParaRPr lang="it-IT" altLang="it-IT" dirty="0"/>
          </a:p>
        </p:txBody>
      </p:sp>
      <p:sp>
        <p:nvSpPr>
          <p:cNvPr id="3" name="Segnaposto piè di pagina 2">
            <a:extLst>
              <a:ext uri="{FF2B5EF4-FFF2-40B4-BE49-F238E27FC236}">
                <a16:creationId xmlns:a16="http://schemas.microsoft.com/office/drawing/2014/main" id="{640F88F0-4AAD-4067-8504-06A96A4C4157}"/>
              </a:ext>
            </a:extLst>
          </p:cNvPr>
          <p:cNvSpPr>
            <a:spLocks noGrp="1"/>
          </p:cNvSpPr>
          <p:nvPr>
            <p:ph type="ftr" sz="quarter" idx="11"/>
          </p:nvPr>
        </p:nvSpPr>
        <p:spPr/>
        <p:txBody>
          <a:bodyPr/>
          <a:lstStyle>
            <a:lvl1pPr defTabSz="457200" eaLnBrk="1" fontAlgn="auto" hangingPunct="1">
              <a:spcBef>
                <a:spcPts val="0"/>
              </a:spcBef>
              <a:spcAft>
                <a:spcPts val="0"/>
              </a:spcAft>
              <a:defRPr>
                <a:solidFill>
                  <a:srgbClr val="800000"/>
                </a:solidFill>
              </a:defRPr>
            </a:lvl1pPr>
          </a:lstStyle>
          <a:p>
            <a:pPr>
              <a:defRPr/>
            </a:pPr>
            <a:r>
              <a:rPr lang="it-IT"/>
              <a:t>NLP</a:t>
            </a:r>
          </a:p>
        </p:txBody>
      </p:sp>
      <p:sp>
        <p:nvSpPr>
          <p:cNvPr id="4" name="Segnaposto numero diapositiva 3">
            <a:extLst>
              <a:ext uri="{FF2B5EF4-FFF2-40B4-BE49-F238E27FC236}">
                <a16:creationId xmlns:a16="http://schemas.microsoft.com/office/drawing/2014/main" id="{E10A01D4-5A85-4F93-84CF-2B84CC80E61D}"/>
              </a:ext>
            </a:extLst>
          </p:cNvPr>
          <p:cNvSpPr>
            <a:spLocks noGrp="1"/>
          </p:cNvSpPr>
          <p:nvPr>
            <p:ph type="sldNum" sz="quarter" idx="12"/>
          </p:nvPr>
        </p:nvSpPr>
        <p:spPr/>
        <p:txBody>
          <a:bodyPr/>
          <a:lstStyle>
            <a:lvl1pPr defTabSz="457200" eaLnBrk="1" hangingPunct="1">
              <a:defRPr smtClean="0">
                <a:solidFill>
                  <a:srgbClr val="800000"/>
                </a:solidFill>
                <a:latin typeface="Arial" panose="020B0604020202020204" pitchFamily="34" charset="0"/>
              </a:defRPr>
            </a:lvl1pPr>
          </a:lstStyle>
          <a:p>
            <a:pPr>
              <a:defRPr/>
            </a:pPr>
            <a:fld id="{52D64222-F0E5-4BFA-B141-DC6F71D62566}" type="slidenum">
              <a:rPr lang="it-IT" altLang="it-IT" smtClean="0"/>
              <a:pPr>
                <a:defRPr/>
              </a:pPr>
              <a:t>‹N›</a:t>
            </a:fld>
            <a:endParaRPr lang="it-IT" altLang="it-IT"/>
          </a:p>
        </p:txBody>
      </p:sp>
    </p:spTree>
    <p:extLst>
      <p:ext uri="{BB962C8B-B14F-4D97-AF65-F5344CB8AC3E}">
        <p14:creationId xmlns:p14="http://schemas.microsoft.com/office/powerpoint/2010/main" val="381330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9/19/22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9/19/22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9/19/22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9/19/22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9/19/22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9/19/22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9/19/22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‹N›</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9/19/22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 id="2147483722" r:id="rId12"/>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95ECE64-F2A7-4B42-9294-67E7C0311257}"/>
              </a:ext>
            </a:extLst>
          </p:cNvPr>
          <p:cNvSpPr>
            <a:spLocks noChangeArrowheads="1"/>
          </p:cNvSpPr>
          <p:nvPr/>
        </p:nvSpPr>
        <p:spPr bwMode="auto">
          <a:xfrm>
            <a:off x="4238128" y="4092351"/>
            <a:ext cx="33480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it-IT" sz="1800" dirty="0">
                <a:latin typeface="Tahoma" panose="020B0604030504040204" pitchFamily="34" charset="0"/>
              </a:rPr>
              <a:t>Computer Science Department</a:t>
            </a:r>
          </a:p>
          <a:p>
            <a:pPr algn="ctr" eaLnBrk="1" hangingPunct="1">
              <a:spcBef>
                <a:spcPct val="0"/>
              </a:spcBef>
              <a:buFontTx/>
              <a:buNone/>
            </a:pPr>
            <a:r>
              <a:rPr lang="en-US" altLang="it-IT" sz="1800" dirty="0">
                <a:latin typeface="Tahoma" panose="020B0604030504040204" pitchFamily="34" charset="0"/>
              </a:rPr>
              <a:t>University of Verona - Italy</a:t>
            </a:r>
          </a:p>
        </p:txBody>
      </p:sp>
      <p:sp>
        <p:nvSpPr>
          <p:cNvPr id="7171" name="Rectangle 3">
            <a:extLst>
              <a:ext uri="{FF2B5EF4-FFF2-40B4-BE49-F238E27FC236}">
                <a16:creationId xmlns:a16="http://schemas.microsoft.com/office/drawing/2014/main" id="{B34E587E-09E1-4E74-AE2B-B98A49061505}"/>
              </a:ext>
            </a:extLst>
          </p:cNvPr>
          <p:cNvSpPr>
            <a:spLocks noGrp="1" noChangeArrowheads="1"/>
          </p:cNvSpPr>
          <p:nvPr>
            <p:ph type="ctrTitle"/>
          </p:nvPr>
        </p:nvSpPr>
        <p:spPr>
          <a:xfrm>
            <a:off x="693216" y="843558"/>
            <a:ext cx="7772400" cy="2088232"/>
          </a:xfrm>
          <a:effectLst>
            <a:outerShdw blurRad="63500" dist="81320" dir="2319588" algn="ctr" rotWithShape="0">
              <a:schemeClr val="bg2">
                <a:alpha val="74997"/>
              </a:schemeClr>
            </a:outerShdw>
          </a:effectLst>
        </p:spPr>
        <p:txBody>
          <a:bodyPr rtlCol="0">
            <a:normAutofit/>
          </a:bodyPr>
          <a:lstStyle/>
          <a:p>
            <a:pPr eaLnBrk="1" fontAlgn="auto" hangingPunct="1">
              <a:spcAft>
                <a:spcPts val="0"/>
              </a:spcAft>
              <a:defRPr/>
            </a:pPr>
            <a:r>
              <a:rPr lang="en-US" sz="3600" b="1" dirty="0">
                <a:ea typeface="+mj-ea"/>
                <a:cs typeface="+mj-cs"/>
              </a:rPr>
              <a:t>NATURAL LANGUAGE PROCESSING</a:t>
            </a:r>
            <a:br>
              <a:rPr lang="en-US" sz="3600" b="1" dirty="0">
                <a:ea typeface="+mj-ea"/>
                <a:cs typeface="+mj-cs"/>
              </a:rPr>
            </a:br>
            <a:r>
              <a:rPr lang="en-US" sz="2700" dirty="0">
                <a:ea typeface="+mj-ea"/>
                <a:cs typeface="+mj-cs"/>
              </a:rPr>
              <a:t>MATTEO CRISTANI</a:t>
            </a:r>
            <a:endParaRPr lang="en-US" sz="3600" dirty="0">
              <a:ea typeface="+mj-ea"/>
              <a:cs typeface="+mj-cs"/>
            </a:endParaRPr>
          </a:p>
        </p:txBody>
      </p:sp>
      <p:pic>
        <p:nvPicPr>
          <p:cNvPr id="28677" name="Immagine 25" descr="univr-color.gif">
            <a:extLst>
              <a:ext uri="{FF2B5EF4-FFF2-40B4-BE49-F238E27FC236}">
                <a16:creationId xmlns:a16="http://schemas.microsoft.com/office/drawing/2014/main" id="{0F2A3EAB-47C4-4463-9952-A31D235A5E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7141" y="3805014"/>
            <a:ext cx="1098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CasellaDiTesto 1">
            <a:extLst>
              <a:ext uri="{FF2B5EF4-FFF2-40B4-BE49-F238E27FC236}">
                <a16:creationId xmlns:a16="http://schemas.microsoft.com/office/drawing/2014/main" id="{7FE76117-C115-45E9-82F7-562E82BF0E7A}"/>
              </a:ext>
            </a:extLst>
          </p:cNvPr>
          <p:cNvSpPr txBox="1">
            <a:spLocks noChangeArrowheads="1"/>
          </p:cNvSpPr>
          <p:nvPr/>
        </p:nvSpPr>
        <p:spPr bwMode="auto">
          <a:xfrm>
            <a:off x="8304213" y="2008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en-US" altLang="it-IT" sz="1800" dirty="0">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12</a:t>
            </a:fld>
            <a:endParaRPr lang="en-US"/>
          </a:p>
        </p:txBody>
      </p:sp>
    </p:spTree>
    <p:extLst>
      <p:ext uri="{BB962C8B-B14F-4D97-AF65-F5344CB8AC3E}">
        <p14:creationId xmlns:p14="http://schemas.microsoft.com/office/powerpoint/2010/main" val="281682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E70483D5-FAF4-C531-AFA9-249E239178D2}"/>
              </a:ext>
            </a:extLst>
          </p:cNvPr>
          <p:cNvSpPr>
            <a:spLocks noGrp="1"/>
          </p:cNvSpPr>
          <p:nvPr>
            <p:ph type="ftr" sz="quarter" idx="11"/>
          </p:nvPr>
        </p:nvSpPr>
        <p:spPr/>
        <p:txBody>
          <a:bodyPr/>
          <a:lstStyle/>
          <a:p>
            <a:pPr>
              <a:defRPr/>
            </a:pPr>
            <a:r>
              <a:rPr lang="it-IT"/>
              <a:t>NLP</a:t>
            </a:r>
          </a:p>
        </p:txBody>
      </p:sp>
      <p:sp>
        <p:nvSpPr>
          <p:cNvPr id="6" name="Segnaposto numero diapositiva 5">
            <a:extLst>
              <a:ext uri="{FF2B5EF4-FFF2-40B4-BE49-F238E27FC236}">
                <a16:creationId xmlns:a16="http://schemas.microsoft.com/office/drawing/2014/main" id="{7BB10982-0B88-DB97-318E-92647825B7B1}"/>
              </a:ext>
            </a:extLst>
          </p:cNvPr>
          <p:cNvSpPr>
            <a:spLocks noGrp="1"/>
          </p:cNvSpPr>
          <p:nvPr>
            <p:ph type="sldNum" sz="quarter" idx="12"/>
          </p:nvPr>
        </p:nvSpPr>
        <p:spPr/>
        <p:txBody>
          <a:bodyPr/>
          <a:lstStyle/>
          <a:p>
            <a:pPr>
              <a:defRPr/>
            </a:pPr>
            <a:fld id="{D754FAF7-AB3B-4F7E-9E4D-EFD1BDE13684}" type="slidenum">
              <a:rPr lang="it-IT" altLang="it-IT" smtClean="0"/>
              <a:pPr>
                <a:defRPr/>
              </a:pPr>
              <a:t>72</a:t>
            </a:fld>
            <a:endParaRPr lang="it-IT" altLang="it-IT"/>
          </a:p>
        </p:txBody>
      </p:sp>
      <p:pic>
        <p:nvPicPr>
          <p:cNvPr id="1026" name="Picture 2" descr="See you next time concept - 37910703">
            <a:extLst>
              <a:ext uri="{FF2B5EF4-FFF2-40B4-BE49-F238E27FC236}">
                <a16:creationId xmlns:a16="http://schemas.microsoft.com/office/drawing/2014/main" id="{8C467744-CD8E-EC7D-D686-3C35BF627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353" y="573277"/>
            <a:ext cx="6260647" cy="399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10736</TotalTime>
  <Words>5260</Words>
  <Application>Microsoft Macintosh PowerPoint</Application>
  <PresentationFormat>Presentazione su schermo (16:9)</PresentationFormat>
  <Paragraphs>630</Paragraphs>
  <Slides>72</Slides>
  <Notes>44</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72</vt:i4>
      </vt:variant>
    </vt:vector>
  </HeadingPairs>
  <TitlesOfParts>
    <vt:vector size="85" baseType="lpstr">
      <vt:lpstr>Microsoft JhengHei</vt:lpstr>
      <vt:lpstr>Arial</vt:lpstr>
      <vt:lpstr>Calibri</vt:lpstr>
      <vt:lpstr>Calibri (Headings)</vt:lpstr>
      <vt:lpstr>Calibri Light</vt:lpstr>
      <vt:lpstr>Courier</vt:lpstr>
      <vt:lpstr>Courier New</vt:lpstr>
      <vt:lpstr>Lucida Sans</vt:lpstr>
      <vt:lpstr>Tahoma</vt:lpstr>
      <vt:lpstr>Times</vt:lpstr>
      <vt:lpstr>Times New Roman</vt:lpstr>
      <vt:lpstr>Wingdings</vt:lpstr>
      <vt:lpstr>Retrospect</vt:lpstr>
      <vt:lpstr>NATURAL LANGUAGE PROCESSING MATTEO CRISTANI</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Matteo Cristani</cp:lastModifiedBy>
  <cp:revision>170</cp:revision>
  <cp:lastPrinted>2011-11-15T22:45:48Z</cp:lastPrinted>
  <dcterms:created xsi:type="dcterms:W3CDTF">2010-04-19T15:31:24Z</dcterms:created>
  <dcterms:modified xsi:type="dcterms:W3CDTF">2022-09-19T10:38:03Z</dcterms:modified>
  <cp:category/>
</cp:coreProperties>
</file>