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JadhavStore_An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6B40DB0-F119-4327-95E6-0A93BA0EAFE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JadhavStore_Analysis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6F8FAA6-7BFA-499D-BFAC-20DED84ECE8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8/9/2023 6:54:22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6FF38C8-59B2-4011-BBBF-E686856F8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20" y="0"/>
            <a:ext cx="5592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2023-08-09T18:54:23Z</dcterms:created>
  <dcterms:modified xsi:type="dcterms:W3CDTF">2023-08-09T18:54:23Z</dcterms:modified>
</cp:coreProperties>
</file>