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4"/>
  </p:notesMasterIdLst>
  <p:sldIdLst>
    <p:sldId id="256" r:id="rId3"/>
    <p:sldId id="268" r:id="rId4"/>
    <p:sldId id="269" r:id="rId5"/>
    <p:sldId id="257" r:id="rId6"/>
    <p:sldId id="445" r:id="rId7"/>
    <p:sldId id="258" r:id="rId8"/>
    <p:sldId id="376" r:id="rId9"/>
    <p:sldId id="259" r:id="rId10"/>
    <p:sldId id="272" r:id="rId11"/>
    <p:sldId id="420" r:id="rId12"/>
    <p:sldId id="427" r:id="rId13"/>
    <p:sldId id="260" r:id="rId14"/>
    <p:sldId id="265" r:id="rId15"/>
    <p:sldId id="396" r:id="rId16"/>
    <p:sldId id="394" r:id="rId17"/>
    <p:sldId id="262" r:id="rId18"/>
    <p:sldId id="284" r:id="rId19"/>
    <p:sldId id="444" r:id="rId20"/>
    <p:sldId id="291" r:id="rId21"/>
    <p:sldId id="293" r:id="rId22"/>
    <p:sldId id="292" r:id="rId23"/>
    <p:sldId id="468" r:id="rId24"/>
    <p:sldId id="423" r:id="rId25"/>
    <p:sldId id="446" r:id="rId26"/>
    <p:sldId id="469" r:id="rId27"/>
    <p:sldId id="300" r:id="rId28"/>
    <p:sldId id="298" r:id="rId29"/>
    <p:sldId id="320" r:id="rId30"/>
    <p:sldId id="439" r:id="rId31"/>
    <p:sldId id="452" r:id="rId32"/>
    <p:sldId id="455" r:id="rId33"/>
    <p:sldId id="463" r:id="rId34"/>
    <p:sldId id="456" r:id="rId35"/>
    <p:sldId id="447" r:id="rId36"/>
    <p:sldId id="470" r:id="rId37"/>
    <p:sldId id="457" r:id="rId38"/>
    <p:sldId id="462" r:id="rId39"/>
    <p:sldId id="448" r:id="rId40"/>
    <p:sldId id="471" r:id="rId41"/>
    <p:sldId id="458" r:id="rId42"/>
    <p:sldId id="454" r:id="rId43"/>
    <p:sldId id="450" r:id="rId44"/>
    <p:sldId id="472" r:id="rId45"/>
    <p:sldId id="416" r:id="rId46"/>
    <p:sldId id="459" r:id="rId47"/>
    <p:sldId id="460" r:id="rId48"/>
    <p:sldId id="412" r:id="rId49"/>
    <p:sldId id="464" r:id="rId50"/>
    <p:sldId id="461" r:id="rId51"/>
    <p:sldId id="451" r:id="rId52"/>
    <p:sldId id="473" r:id="rId53"/>
    <p:sldId id="359" r:id="rId54"/>
    <p:sldId id="360" r:id="rId55"/>
    <p:sldId id="433" r:id="rId56"/>
    <p:sldId id="465" r:id="rId57"/>
    <p:sldId id="466" r:id="rId58"/>
    <p:sldId id="363" r:id="rId59"/>
    <p:sldId id="453" r:id="rId60"/>
    <p:sldId id="474" r:id="rId61"/>
    <p:sldId id="428" r:id="rId62"/>
    <p:sldId id="467" r:id="rId63"/>
  </p:sldIdLst>
  <p:sldSz cx="12192000" cy="6858000"/>
  <p:notesSz cx="6858000" cy="2638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66CCFF"/>
    <a:srgbClr val="FFCC66"/>
    <a:srgbClr val="3399FF"/>
    <a:srgbClr val="2DA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4" autoAdjust="0"/>
  </p:normalViewPr>
  <p:slideViewPr>
    <p:cSldViewPr snapToGrid="0">
      <p:cViewPr varScale="1">
        <p:scale>
          <a:sx n="98" d="100"/>
          <a:sy n="98" d="100"/>
        </p:scale>
        <p:origin x="10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Rai" userId="dff1b4d9cd55adca" providerId="LiveId" clId="{06529C87-A9D1-4002-91F1-1EDC4385850F}"/>
    <pc:docChg chg="modSld">
      <pc:chgData name="Rahul Rai" userId="dff1b4d9cd55adca" providerId="LiveId" clId="{06529C87-A9D1-4002-91F1-1EDC4385850F}" dt="2020-08-08T06:46:03.276" v="4" actId="20577"/>
      <pc:docMkLst>
        <pc:docMk/>
      </pc:docMkLst>
      <pc:sldChg chg="modNotesTx">
        <pc:chgData name="Rahul Rai" userId="dff1b4d9cd55adca" providerId="LiveId" clId="{06529C87-A9D1-4002-91F1-1EDC4385850F}" dt="2020-08-08T06:46:03.276" v="4" actId="20577"/>
        <pc:sldMkLst>
          <pc:docMk/>
          <pc:sldMk cId="1341700674" sldId="300"/>
        </pc:sldMkLst>
      </pc:sldChg>
    </pc:docChg>
  </pc:docChgLst>
  <pc:docChgLst>
    <pc:chgData name="Tarun Pabbi" userId="72cf4b523048f78b" providerId="Windows Live" clId="Web-{B4AD07AD-9691-4AA7-85D8-C9F8741954E2}"/>
    <pc:docChg chg="modSld">
      <pc:chgData name="Tarun Pabbi" userId="72cf4b523048f78b" providerId="Windows Live" clId="Web-{B4AD07AD-9691-4AA7-85D8-C9F8741954E2}" dt="2020-07-15T08:49:29.568" v="46" actId="20577"/>
      <pc:docMkLst>
        <pc:docMk/>
      </pc:docMkLst>
      <pc:sldChg chg="modSp">
        <pc:chgData name="Tarun Pabbi" userId="72cf4b523048f78b" providerId="Windows Live" clId="Web-{B4AD07AD-9691-4AA7-85D8-C9F8741954E2}" dt="2020-07-15T08:49:29.568" v="45" actId="20577"/>
        <pc:sldMkLst>
          <pc:docMk/>
          <pc:sldMk cId="2291377269" sldId="294"/>
        </pc:sldMkLst>
        <pc:spChg chg="mod">
          <ac:chgData name="Tarun Pabbi" userId="72cf4b523048f78b" providerId="Windows Live" clId="Web-{B4AD07AD-9691-4AA7-85D8-C9F8741954E2}" dt="2020-07-15T08:49:29.568" v="45" actId="20577"/>
          <ac:spMkLst>
            <pc:docMk/>
            <pc:sldMk cId="2291377269" sldId="294"/>
            <ac:spMk id="3" creationId="{AFF7FA64-BDD4-417B-9D00-D10E2BC05401}"/>
          </ac:spMkLst>
        </pc:spChg>
      </pc:sldChg>
    </pc:docChg>
  </pc:docChgLst>
  <pc:docChgLst>
    <pc:chgData name="Tarun Pabbi" userId="72cf4b523048f78b" providerId="Windows Live" clId="Web-{D3952FFB-80CB-4E1C-A4CA-AC92F1400055}"/>
    <pc:docChg chg="addSld delSld modSld sldOrd">
      <pc:chgData name="Tarun Pabbi" userId="72cf4b523048f78b" providerId="Windows Live" clId="Web-{D3952FFB-80CB-4E1C-A4CA-AC92F1400055}" dt="2020-07-24T09:25:52.630" v="649" actId="20577"/>
      <pc:docMkLst>
        <pc:docMk/>
      </pc:docMkLst>
      <pc:sldChg chg="modSp">
        <pc:chgData name="Tarun Pabbi" userId="72cf4b523048f78b" providerId="Windows Live" clId="Web-{D3952FFB-80CB-4E1C-A4CA-AC92F1400055}" dt="2020-07-24T09:17:25.030" v="470" actId="20577"/>
        <pc:sldMkLst>
          <pc:docMk/>
          <pc:sldMk cId="321764301" sldId="260"/>
        </pc:sldMkLst>
        <pc:spChg chg="mod">
          <ac:chgData name="Tarun Pabbi" userId="72cf4b523048f78b" providerId="Windows Live" clId="Web-{D3952FFB-80CB-4E1C-A4CA-AC92F1400055}" dt="2020-07-24T09:17:25.030" v="470" actId="20577"/>
          <ac:spMkLst>
            <pc:docMk/>
            <pc:sldMk cId="321764301" sldId="260"/>
            <ac:spMk id="3" creationId="{C030B2F6-BFEE-4318-B6B0-7A49108680F2}"/>
          </ac:spMkLst>
        </pc:spChg>
      </pc:sldChg>
      <pc:sldChg chg="modSp">
        <pc:chgData name="Tarun Pabbi" userId="72cf4b523048f78b" providerId="Windows Live" clId="Web-{D3952FFB-80CB-4E1C-A4CA-AC92F1400055}" dt="2020-07-24T09:17:31.249" v="473" actId="20577"/>
        <pc:sldMkLst>
          <pc:docMk/>
          <pc:sldMk cId="2424673178" sldId="261"/>
        </pc:sldMkLst>
        <pc:spChg chg="mod">
          <ac:chgData name="Tarun Pabbi" userId="72cf4b523048f78b" providerId="Windows Live" clId="Web-{D3952FFB-80CB-4E1C-A4CA-AC92F1400055}" dt="2020-07-24T09:17:31.249" v="473" actId="20577"/>
          <ac:spMkLst>
            <pc:docMk/>
            <pc:sldMk cId="2424673178" sldId="261"/>
            <ac:spMk id="3" creationId="{C030B2F6-BFEE-4318-B6B0-7A49108680F2}"/>
          </ac:spMkLst>
        </pc:spChg>
      </pc:sldChg>
      <pc:sldChg chg="modSp">
        <pc:chgData name="Tarun Pabbi" userId="72cf4b523048f78b" providerId="Windows Live" clId="Web-{D3952FFB-80CB-4E1C-A4CA-AC92F1400055}" dt="2020-07-24T09:17:37.593" v="476" actId="20577"/>
        <pc:sldMkLst>
          <pc:docMk/>
          <pc:sldMk cId="1481920924" sldId="265"/>
        </pc:sldMkLst>
        <pc:spChg chg="mod">
          <ac:chgData name="Tarun Pabbi" userId="72cf4b523048f78b" providerId="Windows Live" clId="Web-{D3952FFB-80CB-4E1C-A4CA-AC92F1400055}" dt="2020-07-24T09:00:47.956" v="95" actId="20577"/>
          <ac:spMkLst>
            <pc:docMk/>
            <pc:sldMk cId="1481920924" sldId="265"/>
            <ac:spMk id="2" creationId="{E5586BA8-7BB2-4608-864B-4A35B0DC5F21}"/>
          </ac:spMkLst>
        </pc:spChg>
        <pc:spChg chg="mod">
          <ac:chgData name="Tarun Pabbi" userId="72cf4b523048f78b" providerId="Windows Live" clId="Web-{D3952FFB-80CB-4E1C-A4CA-AC92F1400055}" dt="2020-07-24T09:17:37.593" v="476" actId="20577"/>
          <ac:spMkLst>
            <pc:docMk/>
            <pc:sldMk cId="1481920924" sldId="265"/>
            <ac:spMk id="3" creationId="{C030B2F6-BFEE-4318-B6B0-7A49108680F2}"/>
          </ac:spMkLst>
        </pc:spChg>
      </pc:sldChg>
      <pc:sldChg chg="modSp">
        <pc:chgData name="Tarun Pabbi" userId="72cf4b523048f78b" providerId="Windows Live" clId="Web-{D3952FFB-80CB-4E1C-A4CA-AC92F1400055}" dt="2020-07-24T09:18:01.827" v="488" actId="20577"/>
        <pc:sldMkLst>
          <pc:docMk/>
          <pc:sldMk cId="467846407" sldId="266"/>
        </pc:sldMkLst>
        <pc:spChg chg="mod">
          <ac:chgData name="Tarun Pabbi" userId="72cf4b523048f78b" providerId="Windows Live" clId="Web-{D3952FFB-80CB-4E1C-A4CA-AC92F1400055}" dt="2020-07-24T09:18:01.827" v="488" actId="20577"/>
          <ac:spMkLst>
            <pc:docMk/>
            <pc:sldMk cId="467846407" sldId="266"/>
            <ac:spMk id="3" creationId="{C030B2F6-BFEE-4318-B6B0-7A49108680F2}"/>
          </ac:spMkLst>
        </pc:spChg>
      </pc:sldChg>
      <pc:sldChg chg="modSp">
        <pc:chgData name="Tarun Pabbi" userId="72cf4b523048f78b" providerId="Windows Live" clId="Web-{D3952FFB-80CB-4E1C-A4CA-AC92F1400055}" dt="2020-07-24T08:57:36.125" v="8" actId="20577"/>
        <pc:sldMkLst>
          <pc:docMk/>
          <pc:sldMk cId="4225897359" sldId="267"/>
        </pc:sldMkLst>
        <pc:spChg chg="mod">
          <ac:chgData name="Tarun Pabbi" userId="72cf4b523048f78b" providerId="Windows Live" clId="Web-{D3952FFB-80CB-4E1C-A4CA-AC92F1400055}" dt="2020-07-24T08:57:36.125" v="8" actId="20577"/>
          <ac:spMkLst>
            <pc:docMk/>
            <pc:sldMk cId="4225897359" sldId="267"/>
            <ac:spMk id="3" creationId="{E741A6EF-A15C-49D8-81B8-D3C19046E466}"/>
          </ac:spMkLst>
        </pc:spChg>
      </pc:sldChg>
      <pc:sldChg chg="modSp">
        <pc:chgData name="Tarun Pabbi" userId="72cf4b523048f78b" providerId="Windows Live" clId="Web-{D3952FFB-80CB-4E1C-A4CA-AC92F1400055}" dt="2020-07-24T09:18:35.578" v="515" actId="20577"/>
        <pc:sldMkLst>
          <pc:docMk/>
          <pc:sldMk cId="1685994664" sldId="276"/>
        </pc:sldMkLst>
        <pc:spChg chg="mod">
          <ac:chgData name="Tarun Pabbi" userId="72cf4b523048f78b" providerId="Windows Live" clId="Web-{D3952FFB-80CB-4E1C-A4CA-AC92F1400055}" dt="2020-07-24T09:18:35.578" v="515" actId="20577"/>
          <ac:spMkLst>
            <pc:docMk/>
            <pc:sldMk cId="1685994664" sldId="276"/>
            <ac:spMk id="3" creationId="{9F85DFDA-B98F-48F5-89A6-C5CC210FCA76}"/>
          </ac:spMkLst>
        </pc:spChg>
      </pc:sldChg>
      <pc:sldChg chg="modSp">
        <pc:chgData name="Tarun Pabbi" userId="72cf4b523048f78b" providerId="Windows Live" clId="Web-{D3952FFB-80CB-4E1C-A4CA-AC92F1400055}" dt="2020-07-24T09:06:37.444" v="250" actId="20577"/>
        <pc:sldMkLst>
          <pc:docMk/>
          <pc:sldMk cId="11064960" sldId="278"/>
        </pc:sldMkLst>
        <pc:spChg chg="mod">
          <ac:chgData name="Tarun Pabbi" userId="72cf4b523048f78b" providerId="Windows Live" clId="Web-{D3952FFB-80CB-4E1C-A4CA-AC92F1400055}" dt="2020-07-24T09:06:37.444" v="250" actId="20577"/>
          <ac:spMkLst>
            <pc:docMk/>
            <pc:sldMk cId="11064960" sldId="278"/>
            <ac:spMk id="3" creationId="{D6890CBA-BD6A-4430-AFAE-8F7D419E2E80}"/>
          </ac:spMkLst>
        </pc:spChg>
      </pc:sldChg>
      <pc:sldChg chg="modSp">
        <pc:chgData name="Tarun Pabbi" userId="72cf4b523048f78b" providerId="Windows Live" clId="Web-{D3952FFB-80CB-4E1C-A4CA-AC92F1400055}" dt="2020-07-24T09:19:23.189" v="532" actId="20577"/>
        <pc:sldMkLst>
          <pc:docMk/>
          <pc:sldMk cId="1658443916" sldId="279"/>
        </pc:sldMkLst>
        <pc:spChg chg="mod">
          <ac:chgData name="Tarun Pabbi" userId="72cf4b523048f78b" providerId="Windows Live" clId="Web-{D3952FFB-80CB-4E1C-A4CA-AC92F1400055}" dt="2020-07-24T09:19:23.189" v="532" actId="20577"/>
          <ac:spMkLst>
            <pc:docMk/>
            <pc:sldMk cId="1658443916" sldId="279"/>
            <ac:spMk id="3" creationId="{530AA2BB-2E74-4A77-8272-09B32F30F2BC}"/>
          </ac:spMkLst>
        </pc:spChg>
      </pc:sldChg>
      <pc:sldChg chg="modSp">
        <pc:chgData name="Tarun Pabbi" userId="72cf4b523048f78b" providerId="Windows Live" clId="Web-{D3952FFB-80CB-4E1C-A4CA-AC92F1400055}" dt="2020-07-24T09:19:49.970" v="542" actId="20577"/>
        <pc:sldMkLst>
          <pc:docMk/>
          <pc:sldMk cId="3457173077" sldId="281"/>
        </pc:sldMkLst>
        <pc:spChg chg="mod">
          <ac:chgData name="Tarun Pabbi" userId="72cf4b523048f78b" providerId="Windows Live" clId="Web-{D3952FFB-80CB-4E1C-A4CA-AC92F1400055}" dt="2020-07-24T09:19:49.970" v="542" actId="20577"/>
          <ac:spMkLst>
            <pc:docMk/>
            <pc:sldMk cId="3457173077" sldId="281"/>
            <ac:spMk id="3" creationId="{7D75350E-0768-414E-B4D0-CB35472C7A70}"/>
          </ac:spMkLst>
        </pc:spChg>
      </pc:sldChg>
      <pc:sldChg chg="modSp">
        <pc:chgData name="Tarun Pabbi" userId="72cf4b523048f78b" providerId="Windows Live" clId="Web-{D3952FFB-80CB-4E1C-A4CA-AC92F1400055}" dt="2020-07-24T09:19:27.500" v="534" actId="20577"/>
        <pc:sldMkLst>
          <pc:docMk/>
          <pc:sldMk cId="2422148605" sldId="284"/>
        </pc:sldMkLst>
        <pc:spChg chg="mod">
          <ac:chgData name="Tarun Pabbi" userId="72cf4b523048f78b" providerId="Windows Live" clId="Web-{D3952FFB-80CB-4E1C-A4CA-AC92F1400055}" dt="2020-07-24T09:19:27.500" v="534" actId="20577"/>
          <ac:spMkLst>
            <pc:docMk/>
            <pc:sldMk cId="2422148605" sldId="284"/>
            <ac:spMk id="3" creationId="{BCBFE04B-5E8C-4BBB-A555-3C7FAF71D526}"/>
          </ac:spMkLst>
        </pc:spChg>
      </pc:sldChg>
      <pc:sldChg chg="modSp">
        <pc:chgData name="Tarun Pabbi" userId="72cf4b523048f78b" providerId="Windows Live" clId="Web-{D3952FFB-80CB-4E1C-A4CA-AC92F1400055}" dt="2020-07-24T09:19:55.391" v="544" actId="20577"/>
        <pc:sldMkLst>
          <pc:docMk/>
          <pc:sldMk cId="2529248115" sldId="286"/>
        </pc:sldMkLst>
        <pc:spChg chg="mod">
          <ac:chgData name="Tarun Pabbi" userId="72cf4b523048f78b" providerId="Windows Live" clId="Web-{D3952FFB-80CB-4E1C-A4CA-AC92F1400055}" dt="2020-07-24T09:19:55.391" v="544" actId="20577"/>
          <ac:spMkLst>
            <pc:docMk/>
            <pc:sldMk cId="2529248115" sldId="286"/>
            <ac:spMk id="3" creationId="{AFF7FA64-BDD4-417B-9D00-D10E2BC05401}"/>
          </ac:spMkLst>
        </pc:spChg>
      </pc:sldChg>
      <pc:sldChg chg="modSp">
        <pc:chgData name="Tarun Pabbi" userId="72cf4b523048f78b" providerId="Windows Live" clId="Web-{D3952FFB-80CB-4E1C-A4CA-AC92F1400055}" dt="2020-07-24T09:20:09.532" v="549" actId="20577"/>
        <pc:sldMkLst>
          <pc:docMk/>
          <pc:sldMk cId="735717919" sldId="289"/>
        </pc:sldMkLst>
        <pc:spChg chg="mod">
          <ac:chgData name="Tarun Pabbi" userId="72cf4b523048f78b" providerId="Windows Live" clId="Web-{D3952FFB-80CB-4E1C-A4CA-AC92F1400055}" dt="2020-07-24T09:20:09.532" v="549" actId="20577"/>
          <ac:spMkLst>
            <pc:docMk/>
            <pc:sldMk cId="735717919" sldId="289"/>
            <ac:spMk id="3" creationId="{AFF7FA64-BDD4-417B-9D00-D10E2BC05401}"/>
          </ac:spMkLst>
        </pc:spChg>
      </pc:sldChg>
      <pc:sldChg chg="modSp">
        <pc:chgData name="Tarun Pabbi" userId="72cf4b523048f78b" providerId="Windows Live" clId="Web-{D3952FFB-80CB-4E1C-A4CA-AC92F1400055}" dt="2020-07-24T09:20:30.329" v="561" actId="20577"/>
        <pc:sldMkLst>
          <pc:docMk/>
          <pc:sldMk cId="514253431" sldId="290"/>
        </pc:sldMkLst>
        <pc:spChg chg="mod">
          <ac:chgData name="Tarun Pabbi" userId="72cf4b523048f78b" providerId="Windows Live" clId="Web-{D3952FFB-80CB-4E1C-A4CA-AC92F1400055}" dt="2020-07-24T09:20:30.329" v="561" actId="20577"/>
          <ac:spMkLst>
            <pc:docMk/>
            <pc:sldMk cId="514253431" sldId="290"/>
            <ac:spMk id="3" creationId="{AFF7FA64-BDD4-417B-9D00-D10E2BC05401}"/>
          </ac:spMkLst>
        </pc:spChg>
      </pc:sldChg>
      <pc:sldChg chg="modSp">
        <pc:chgData name="Tarun Pabbi" userId="72cf4b523048f78b" providerId="Windows Live" clId="Web-{D3952FFB-80CB-4E1C-A4CA-AC92F1400055}" dt="2020-07-24T09:20:24.579" v="557" actId="20577"/>
        <pc:sldMkLst>
          <pc:docMk/>
          <pc:sldMk cId="3900805208" sldId="293"/>
        </pc:sldMkLst>
        <pc:spChg chg="mod">
          <ac:chgData name="Tarun Pabbi" userId="72cf4b523048f78b" providerId="Windows Live" clId="Web-{D3952FFB-80CB-4E1C-A4CA-AC92F1400055}" dt="2020-07-24T09:20:24.579" v="557" actId="20577"/>
          <ac:spMkLst>
            <pc:docMk/>
            <pc:sldMk cId="3900805208" sldId="293"/>
            <ac:spMk id="3" creationId="{AFF7FA64-BDD4-417B-9D00-D10E2BC05401}"/>
          </ac:spMkLst>
        </pc:spChg>
      </pc:sldChg>
      <pc:sldChg chg="modSp">
        <pc:chgData name="Tarun Pabbi" userId="72cf4b523048f78b" providerId="Windows Live" clId="Web-{D3952FFB-80CB-4E1C-A4CA-AC92F1400055}" dt="2020-07-24T09:20:50.548" v="570" actId="20577"/>
        <pc:sldMkLst>
          <pc:docMk/>
          <pc:sldMk cId="3729198864" sldId="298"/>
        </pc:sldMkLst>
        <pc:spChg chg="mod">
          <ac:chgData name="Tarun Pabbi" userId="72cf4b523048f78b" providerId="Windows Live" clId="Web-{D3952FFB-80CB-4E1C-A4CA-AC92F1400055}" dt="2020-07-24T09:20:50.548" v="570" actId="20577"/>
          <ac:spMkLst>
            <pc:docMk/>
            <pc:sldMk cId="3729198864" sldId="298"/>
            <ac:spMk id="3" creationId="{88131DF7-8E9D-48C2-A0E1-FA6FE03078D0}"/>
          </ac:spMkLst>
        </pc:spChg>
      </pc:sldChg>
      <pc:sldChg chg="modSp">
        <pc:chgData name="Tarun Pabbi" userId="72cf4b523048f78b" providerId="Windows Live" clId="Web-{D3952FFB-80CB-4E1C-A4CA-AC92F1400055}" dt="2020-07-24T09:21:05.955" v="576" actId="20577"/>
        <pc:sldMkLst>
          <pc:docMk/>
          <pc:sldMk cId="317390820" sldId="320"/>
        </pc:sldMkLst>
        <pc:spChg chg="mod">
          <ac:chgData name="Tarun Pabbi" userId="72cf4b523048f78b" providerId="Windows Live" clId="Web-{D3952FFB-80CB-4E1C-A4CA-AC92F1400055}" dt="2020-07-24T09:21:05.955" v="576" actId="20577"/>
          <ac:spMkLst>
            <pc:docMk/>
            <pc:sldMk cId="317390820" sldId="320"/>
            <ac:spMk id="3" creationId="{174699A7-70AA-49EE-9EEA-CB4C819F11A8}"/>
          </ac:spMkLst>
        </pc:spChg>
      </pc:sldChg>
      <pc:sldChg chg="modSp">
        <pc:chgData name="Tarun Pabbi" userId="72cf4b523048f78b" providerId="Windows Live" clId="Web-{D3952FFB-80CB-4E1C-A4CA-AC92F1400055}" dt="2020-07-24T09:20:42.923" v="567" actId="20577"/>
        <pc:sldMkLst>
          <pc:docMk/>
          <pc:sldMk cId="4047171163" sldId="328"/>
        </pc:sldMkLst>
        <pc:spChg chg="mod">
          <ac:chgData name="Tarun Pabbi" userId="72cf4b523048f78b" providerId="Windows Live" clId="Web-{D3952FFB-80CB-4E1C-A4CA-AC92F1400055}" dt="2020-07-24T09:20:42.923" v="567" actId="20577"/>
          <ac:spMkLst>
            <pc:docMk/>
            <pc:sldMk cId="4047171163" sldId="328"/>
            <ac:spMk id="3" creationId="{174699A7-70AA-49EE-9EEA-CB4C819F11A8}"/>
          </ac:spMkLst>
        </pc:spChg>
        <pc:spChg chg="mod">
          <ac:chgData name="Tarun Pabbi" userId="72cf4b523048f78b" providerId="Windows Live" clId="Web-{D3952FFB-80CB-4E1C-A4CA-AC92F1400055}" dt="2020-07-24T09:20:38.970" v="566" actId="1076"/>
          <ac:spMkLst>
            <pc:docMk/>
            <pc:sldMk cId="4047171163" sldId="328"/>
            <ac:spMk id="14" creationId="{D9276A7F-7E52-4AD4-A0BC-BD2E9C7A7C70}"/>
          </ac:spMkLst>
        </pc:spChg>
      </pc:sldChg>
      <pc:sldChg chg="modSp">
        <pc:chgData name="Tarun Pabbi" userId="72cf4b523048f78b" providerId="Windows Live" clId="Web-{D3952FFB-80CB-4E1C-A4CA-AC92F1400055}" dt="2020-07-24T09:23:34.847" v="618" actId="20577"/>
        <pc:sldMkLst>
          <pc:docMk/>
          <pc:sldMk cId="47687982" sldId="339"/>
        </pc:sldMkLst>
        <pc:spChg chg="mod">
          <ac:chgData name="Tarun Pabbi" userId="72cf4b523048f78b" providerId="Windows Live" clId="Web-{D3952FFB-80CB-4E1C-A4CA-AC92F1400055}" dt="2020-07-24T09:23:34.847" v="618" actId="20577"/>
          <ac:spMkLst>
            <pc:docMk/>
            <pc:sldMk cId="47687982" sldId="339"/>
            <ac:spMk id="3" creationId="{174699A7-70AA-49EE-9EEA-CB4C819F11A8}"/>
          </ac:spMkLst>
        </pc:spChg>
      </pc:sldChg>
      <pc:sldChg chg="modSp">
        <pc:chgData name="Tarun Pabbi" userId="72cf4b523048f78b" providerId="Windows Live" clId="Web-{D3952FFB-80CB-4E1C-A4CA-AC92F1400055}" dt="2020-07-24T09:24:35.879" v="624" actId="20577"/>
        <pc:sldMkLst>
          <pc:docMk/>
          <pc:sldMk cId="675203769" sldId="342"/>
        </pc:sldMkLst>
        <pc:spChg chg="mod">
          <ac:chgData name="Tarun Pabbi" userId="72cf4b523048f78b" providerId="Windows Live" clId="Web-{D3952FFB-80CB-4E1C-A4CA-AC92F1400055}" dt="2020-07-24T09:24:35.879" v="624" actId="20577"/>
          <ac:spMkLst>
            <pc:docMk/>
            <pc:sldMk cId="675203769" sldId="342"/>
            <ac:spMk id="3" creationId="{174699A7-70AA-49EE-9EEA-CB4C819F11A8}"/>
          </ac:spMkLst>
        </pc:spChg>
      </pc:sldChg>
      <pc:sldChg chg="modSp">
        <pc:chgData name="Tarun Pabbi" userId="72cf4b523048f78b" providerId="Windows Live" clId="Web-{D3952FFB-80CB-4E1C-A4CA-AC92F1400055}" dt="2020-07-24T09:24:35.957" v="626" actId="20577"/>
        <pc:sldMkLst>
          <pc:docMk/>
          <pc:sldMk cId="1933376795" sldId="359"/>
        </pc:sldMkLst>
        <pc:spChg chg="mod">
          <ac:chgData name="Tarun Pabbi" userId="72cf4b523048f78b" providerId="Windows Live" clId="Web-{D3952FFB-80CB-4E1C-A4CA-AC92F1400055}" dt="2020-07-24T09:24:35.957" v="626" actId="20577"/>
          <ac:spMkLst>
            <pc:docMk/>
            <pc:sldMk cId="1933376795" sldId="359"/>
            <ac:spMk id="3" creationId="{174699A7-70AA-49EE-9EEA-CB4C819F11A8}"/>
          </ac:spMkLst>
        </pc:spChg>
      </pc:sldChg>
      <pc:sldChg chg="modSp">
        <pc:chgData name="Tarun Pabbi" userId="72cf4b523048f78b" providerId="Windows Live" clId="Web-{D3952FFB-80CB-4E1C-A4CA-AC92F1400055}" dt="2020-07-24T09:24:36.082" v="628" actId="20577"/>
        <pc:sldMkLst>
          <pc:docMk/>
          <pc:sldMk cId="1216146393" sldId="360"/>
        </pc:sldMkLst>
        <pc:spChg chg="mod">
          <ac:chgData name="Tarun Pabbi" userId="72cf4b523048f78b" providerId="Windows Live" clId="Web-{D3952FFB-80CB-4E1C-A4CA-AC92F1400055}" dt="2020-07-24T09:24:36.082" v="628" actId="20577"/>
          <ac:spMkLst>
            <pc:docMk/>
            <pc:sldMk cId="1216146393" sldId="360"/>
            <ac:spMk id="3" creationId="{174699A7-70AA-49EE-9EEA-CB4C819F11A8}"/>
          </ac:spMkLst>
        </pc:spChg>
      </pc:sldChg>
      <pc:sldChg chg="modSp">
        <pc:chgData name="Tarun Pabbi" userId="72cf4b523048f78b" providerId="Windows Live" clId="Web-{D3952FFB-80CB-4E1C-A4CA-AC92F1400055}" dt="2020-07-24T09:25:52.630" v="648" actId="20577"/>
        <pc:sldMkLst>
          <pc:docMk/>
          <pc:sldMk cId="2827355657" sldId="363"/>
        </pc:sldMkLst>
        <pc:spChg chg="mod">
          <ac:chgData name="Tarun Pabbi" userId="72cf4b523048f78b" providerId="Windows Live" clId="Web-{D3952FFB-80CB-4E1C-A4CA-AC92F1400055}" dt="2020-07-24T09:25:52.630" v="648" actId="20577"/>
          <ac:spMkLst>
            <pc:docMk/>
            <pc:sldMk cId="2827355657" sldId="363"/>
            <ac:spMk id="3" creationId="{174699A7-70AA-49EE-9EEA-CB4C819F11A8}"/>
          </ac:spMkLst>
        </pc:spChg>
      </pc:sldChg>
      <pc:sldChg chg="modSp">
        <pc:chgData name="Tarun Pabbi" userId="72cf4b523048f78b" providerId="Windows Live" clId="Web-{D3952FFB-80CB-4E1C-A4CA-AC92F1400055}" dt="2020-07-24T08:57:21.703" v="0" actId="20577"/>
        <pc:sldMkLst>
          <pc:docMk/>
          <pc:sldMk cId="2675896010" sldId="376"/>
        </pc:sldMkLst>
        <pc:spChg chg="mod">
          <ac:chgData name="Tarun Pabbi" userId="72cf4b523048f78b" providerId="Windows Live" clId="Web-{D3952FFB-80CB-4E1C-A4CA-AC92F1400055}" dt="2020-07-24T08:57:21.703" v="0" actId="20577"/>
          <ac:spMkLst>
            <pc:docMk/>
            <pc:sldMk cId="2675896010" sldId="376"/>
            <ac:spMk id="3" creationId="{E741A6EF-A15C-49D8-81B8-D3C19046E466}"/>
          </ac:spMkLst>
        </pc:spChg>
      </pc:sldChg>
      <pc:sldChg chg="modSp">
        <pc:chgData name="Tarun Pabbi" userId="72cf4b523048f78b" providerId="Windows Live" clId="Web-{D3952FFB-80CB-4E1C-A4CA-AC92F1400055}" dt="2020-07-24T09:18:55.547" v="518" actId="20577"/>
        <pc:sldMkLst>
          <pc:docMk/>
          <pc:sldMk cId="2086847254" sldId="377"/>
        </pc:sldMkLst>
        <pc:spChg chg="mod">
          <ac:chgData name="Tarun Pabbi" userId="72cf4b523048f78b" providerId="Windows Live" clId="Web-{D3952FFB-80CB-4E1C-A4CA-AC92F1400055}" dt="2020-07-24T09:18:55.547" v="518" actId="20577"/>
          <ac:spMkLst>
            <pc:docMk/>
            <pc:sldMk cId="2086847254" sldId="377"/>
            <ac:spMk id="3" creationId="{9F85DFDA-B98F-48F5-89A6-C5CC210FCA76}"/>
          </ac:spMkLst>
        </pc:spChg>
      </pc:sldChg>
      <pc:sldChg chg="modSp">
        <pc:chgData name="Tarun Pabbi" userId="72cf4b523048f78b" providerId="Windows Live" clId="Web-{D3952FFB-80CB-4E1C-A4CA-AC92F1400055}" dt="2020-07-24T09:15:45.794" v="417" actId="20577"/>
        <pc:sldMkLst>
          <pc:docMk/>
          <pc:sldMk cId="2479652520" sldId="378"/>
        </pc:sldMkLst>
        <pc:spChg chg="mod">
          <ac:chgData name="Tarun Pabbi" userId="72cf4b523048f78b" providerId="Windows Live" clId="Web-{D3952FFB-80CB-4E1C-A4CA-AC92F1400055}" dt="2020-07-24T09:15:45.794" v="417" actId="20577"/>
          <ac:spMkLst>
            <pc:docMk/>
            <pc:sldMk cId="2479652520" sldId="378"/>
            <ac:spMk id="3" creationId="{9F85DFDA-B98F-48F5-89A6-C5CC210FCA76}"/>
          </ac:spMkLst>
        </pc:spChg>
        <pc:picChg chg="mod">
          <ac:chgData name="Tarun Pabbi" userId="72cf4b523048f78b" providerId="Windows Live" clId="Web-{D3952FFB-80CB-4E1C-A4CA-AC92F1400055}" dt="2020-07-24T09:05:56.506" v="245" actId="1076"/>
          <ac:picMkLst>
            <pc:docMk/>
            <pc:sldMk cId="2479652520" sldId="378"/>
            <ac:picMk id="4" creationId="{E61D801C-9735-41C1-8AC2-29D2B3AC77E6}"/>
          </ac:picMkLst>
        </pc:picChg>
      </pc:sldChg>
      <pc:sldChg chg="modSp">
        <pc:chgData name="Tarun Pabbi" userId="72cf4b523048f78b" providerId="Windows Live" clId="Web-{D3952FFB-80CB-4E1C-A4CA-AC92F1400055}" dt="2020-07-24T09:19:07.812" v="524" actId="20577"/>
        <pc:sldMkLst>
          <pc:docMk/>
          <pc:sldMk cId="3409581182" sldId="381"/>
        </pc:sldMkLst>
        <pc:spChg chg="mod">
          <ac:chgData name="Tarun Pabbi" userId="72cf4b523048f78b" providerId="Windows Live" clId="Web-{D3952FFB-80CB-4E1C-A4CA-AC92F1400055}" dt="2020-07-24T09:19:07.812" v="524" actId="20577"/>
          <ac:spMkLst>
            <pc:docMk/>
            <pc:sldMk cId="3409581182" sldId="381"/>
            <ac:spMk id="3" creationId="{D6890CBA-BD6A-4430-AFAE-8F7D419E2E80}"/>
          </ac:spMkLst>
        </pc:spChg>
      </pc:sldChg>
      <pc:sldChg chg="modSp">
        <pc:chgData name="Tarun Pabbi" userId="72cf4b523048f78b" providerId="Windows Live" clId="Web-{D3952FFB-80CB-4E1C-A4CA-AC92F1400055}" dt="2020-07-24T09:19:14.203" v="527" actId="20577"/>
        <pc:sldMkLst>
          <pc:docMk/>
          <pc:sldMk cId="2161016862" sldId="382"/>
        </pc:sldMkLst>
        <pc:spChg chg="mod">
          <ac:chgData name="Tarun Pabbi" userId="72cf4b523048f78b" providerId="Windows Live" clId="Web-{D3952FFB-80CB-4E1C-A4CA-AC92F1400055}" dt="2020-07-24T09:19:14.203" v="527" actId="20577"/>
          <ac:spMkLst>
            <pc:docMk/>
            <pc:sldMk cId="2161016862" sldId="382"/>
            <ac:spMk id="3" creationId="{D6890CBA-BD6A-4430-AFAE-8F7D419E2E80}"/>
          </ac:spMkLst>
        </pc:spChg>
      </pc:sldChg>
      <pc:sldChg chg="modSp">
        <pc:chgData name="Tarun Pabbi" userId="72cf4b523048f78b" providerId="Windows Live" clId="Web-{D3952FFB-80CB-4E1C-A4CA-AC92F1400055}" dt="2020-07-24T09:19:38.219" v="537" actId="20577"/>
        <pc:sldMkLst>
          <pc:docMk/>
          <pc:sldMk cId="1276609145" sldId="384"/>
        </pc:sldMkLst>
        <pc:spChg chg="mod">
          <ac:chgData name="Tarun Pabbi" userId="72cf4b523048f78b" providerId="Windows Live" clId="Web-{D3952FFB-80CB-4E1C-A4CA-AC92F1400055}" dt="2020-07-24T09:19:38.219" v="537" actId="20577"/>
          <ac:spMkLst>
            <pc:docMk/>
            <pc:sldMk cId="1276609145" sldId="384"/>
            <ac:spMk id="3" creationId="{BCBFE04B-5E8C-4BBB-A555-3C7FAF71D526}"/>
          </ac:spMkLst>
        </pc:spChg>
      </pc:sldChg>
      <pc:sldChg chg="modSp">
        <pc:chgData name="Tarun Pabbi" userId="72cf4b523048f78b" providerId="Windows Live" clId="Web-{D3952FFB-80CB-4E1C-A4CA-AC92F1400055}" dt="2020-07-24T09:21:00.533" v="573" actId="20577"/>
        <pc:sldMkLst>
          <pc:docMk/>
          <pc:sldMk cId="1063986053" sldId="388"/>
        </pc:sldMkLst>
        <pc:spChg chg="mod">
          <ac:chgData name="Tarun Pabbi" userId="72cf4b523048f78b" providerId="Windows Live" clId="Web-{D3952FFB-80CB-4E1C-A4CA-AC92F1400055}" dt="2020-07-24T09:21:00.533" v="573" actId="20577"/>
          <ac:spMkLst>
            <pc:docMk/>
            <pc:sldMk cId="1063986053" sldId="388"/>
            <ac:spMk id="3" creationId="{88131DF7-8E9D-48C2-A0E1-FA6FE03078D0}"/>
          </ac:spMkLst>
        </pc:spChg>
      </pc:sldChg>
      <pc:sldChg chg="modSp">
        <pc:chgData name="Tarun Pabbi" userId="72cf4b523048f78b" providerId="Windows Live" clId="Web-{D3952FFB-80CB-4E1C-A4CA-AC92F1400055}" dt="2020-07-24T09:22:10.628" v="588" actId="20577"/>
        <pc:sldMkLst>
          <pc:docMk/>
          <pc:sldMk cId="238277333" sldId="390"/>
        </pc:sldMkLst>
        <pc:spChg chg="mod">
          <ac:chgData name="Tarun Pabbi" userId="72cf4b523048f78b" providerId="Windows Live" clId="Web-{D3952FFB-80CB-4E1C-A4CA-AC92F1400055}" dt="2020-07-24T09:22:10.628" v="588" actId="20577"/>
          <ac:spMkLst>
            <pc:docMk/>
            <pc:sldMk cId="238277333" sldId="390"/>
            <ac:spMk id="3" creationId="{88131DF7-8E9D-48C2-A0E1-FA6FE03078D0}"/>
          </ac:spMkLst>
        </pc:spChg>
      </pc:sldChg>
      <pc:sldChg chg="modSp">
        <pc:chgData name="Tarun Pabbi" userId="72cf4b523048f78b" providerId="Windows Live" clId="Web-{D3952FFB-80CB-4E1C-A4CA-AC92F1400055}" dt="2020-07-24T09:22:44.893" v="601" actId="14100"/>
        <pc:sldMkLst>
          <pc:docMk/>
          <pc:sldMk cId="3390508911" sldId="391"/>
        </pc:sldMkLst>
        <pc:spChg chg="mod">
          <ac:chgData name="Tarun Pabbi" userId="72cf4b523048f78b" providerId="Windows Live" clId="Web-{D3952FFB-80CB-4E1C-A4CA-AC92F1400055}" dt="2020-07-24T09:22:44.893" v="601" actId="14100"/>
          <ac:spMkLst>
            <pc:docMk/>
            <pc:sldMk cId="3390508911" sldId="391"/>
            <ac:spMk id="3" creationId="{88131DF7-8E9D-48C2-A0E1-FA6FE03078D0}"/>
          </ac:spMkLst>
        </pc:spChg>
      </pc:sldChg>
      <pc:sldChg chg="modSp">
        <pc:chgData name="Tarun Pabbi" userId="72cf4b523048f78b" providerId="Windows Live" clId="Web-{D3952FFB-80CB-4E1C-A4CA-AC92F1400055}" dt="2020-07-24T09:22:58.940" v="604" actId="20577"/>
        <pc:sldMkLst>
          <pc:docMk/>
          <pc:sldMk cId="741538473" sldId="392"/>
        </pc:sldMkLst>
        <pc:spChg chg="mod">
          <ac:chgData name="Tarun Pabbi" userId="72cf4b523048f78b" providerId="Windows Live" clId="Web-{D3952FFB-80CB-4E1C-A4CA-AC92F1400055}" dt="2020-07-24T09:22:58.940" v="604" actId="20577"/>
          <ac:spMkLst>
            <pc:docMk/>
            <pc:sldMk cId="741538473" sldId="392"/>
            <ac:spMk id="3" creationId="{88131DF7-8E9D-48C2-A0E1-FA6FE03078D0}"/>
          </ac:spMkLst>
        </pc:spChg>
      </pc:sldChg>
      <pc:sldChg chg="modSp modNotes">
        <pc:chgData name="Tarun Pabbi" userId="72cf4b523048f78b" providerId="Windows Live" clId="Web-{D3952FFB-80CB-4E1C-A4CA-AC92F1400055}" dt="2020-07-24T09:17:47.077" v="482" actId="20577"/>
        <pc:sldMkLst>
          <pc:docMk/>
          <pc:sldMk cId="547641062" sldId="394"/>
        </pc:sldMkLst>
        <pc:spChg chg="mod">
          <ac:chgData name="Tarun Pabbi" userId="72cf4b523048f78b" providerId="Windows Live" clId="Web-{D3952FFB-80CB-4E1C-A4CA-AC92F1400055}" dt="2020-07-24T09:01:55.456" v="155" actId="20577"/>
          <ac:spMkLst>
            <pc:docMk/>
            <pc:sldMk cId="547641062" sldId="394"/>
            <ac:spMk id="2" creationId="{E5586BA8-7BB2-4608-864B-4A35B0DC5F21}"/>
          </ac:spMkLst>
        </pc:spChg>
        <pc:spChg chg="mod">
          <ac:chgData name="Tarun Pabbi" userId="72cf4b523048f78b" providerId="Windows Live" clId="Web-{D3952FFB-80CB-4E1C-A4CA-AC92F1400055}" dt="2020-07-24T09:17:47.077" v="482" actId="20577"/>
          <ac:spMkLst>
            <pc:docMk/>
            <pc:sldMk cId="547641062" sldId="394"/>
            <ac:spMk id="3" creationId="{C030B2F6-BFEE-4318-B6B0-7A49108680F2}"/>
          </ac:spMkLst>
        </pc:spChg>
      </pc:sldChg>
      <pc:sldChg chg="modSp">
        <pc:chgData name="Tarun Pabbi" userId="72cf4b523048f78b" providerId="Windows Live" clId="Web-{D3952FFB-80CB-4E1C-A4CA-AC92F1400055}" dt="2020-07-24T09:17:42.983" v="479" actId="20577"/>
        <pc:sldMkLst>
          <pc:docMk/>
          <pc:sldMk cId="1045519111" sldId="396"/>
        </pc:sldMkLst>
        <pc:spChg chg="mod">
          <ac:chgData name="Tarun Pabbi" userId="72cf4b523048f78b" providerId="Windows Live" clId="Web-{D3952FFB-80CB-4E1C-A4CA-AC92F1400055}" dt="2020-07-24T09:01:04.581" v="105" actId="20577"/>
          <ac:spMkLst>
            <pc:docMk/>
            <pc:sldMk cId="1045519111" sldId="396"/>
            <ac:spMk id="2" creationId="{E5586BA8-7BB2-4608-864B-4A35B0DC5F21}"/>
          </ac:spMkLst>
        </pc:spChg>
        <pc:spChg chg="mod">
          <ac:chgData name="Tarun Pabbi" userId="72cf4b523048f78b" providerId="Windows Live" clId="Web-{D3952FFB-80CB-4E1C-A4CA-AC92F1400055}" dt="2020-07-24T09:17:42.983" v="479" actId="20577"/>
          <ac:spMkLst>
            <pc:docMk/>
            <pc:sldMk cId="1045519111" sldId="396"/>
            <ac:spMk id="3" creationId="{C030B2F6-BFEE-4318-B6B0-7A49108680F2}"/>
          </ac:spMkLst>
        </pc:spChg>
      </pc:sldChg>
      <pc:sldChg chg="modSp modNotes">
        <pc:chgData name="Tarun Pabbi" userId="72cf4b523048f78b" providerId="Windows Live" clId="Web-{D3952FFB-80CB-4E1C-A4CA-AC92F1400055}" dt="2020-07-24T09:17:52.266" v="485" actId="20577"/>
        <pc:sldMkLst>
          <pc:docMk/>
          <pc:sldMk cId="3719607768" sldId="398"/>
        </pc:sldMkLst>
        <pc:spChg chg="mod">
          <ac:chgData name="Tarun Pabbi" userId="72cf4b523048f78b" providerId="Windows Live" clId="Web-{D3952FFB-80CB-4E1C-A4CA-AC92F1400055}" dt="2020-07-24T09:02:26.035" v="195" actId="20577"/>
          <ac:spMkLst>
            <pc:docMk/>
            <pc:sldMk cId="3719607768" sldId="398"/>
            <ac:spMk id="2" creationId="{E5586BA8-7BB2-4608-864B-4A35B0DC5F21}"/>
          </ac:spMkLst>
        </pc:spChg>
        <pc:spChg chg="mod">
          <ac:chgData name="Tarun Pabbi" userId="72cf4b523048f78b" providerId="Windows Live" clId="Web-{D3952FFB-80CB-4E1C-A4CA-AC92F1400055}" dt="2020-07-24T09:17:52.266" v="485" actId="20577"/>
          <ac:spMkLst>
            <pc:docMk/>
            <pc:sldMk cId="3719607768" sldId="398"/>
            <ac:spMk id="3" creationId="{C030B2F6-BFEE-4318-B6B0-7A49108680F2}"/>
          </ac:spMkLst>
        </pc:spChg>
      </pc:sldChg>
      <pc:sldChg chg="modSp">
        <pc:chgData name="Tarun Pabbi" userId="72cf4b523048f78b" providerId="Windows Live" clId="Web-{D3952FFB-80CB-4E1C-A4CA-AC92F1400055}" dt="2020-07-24T09:23:09.972" v="607" actId="20577"/>
        <pc:sldMkLst>
          <pc:docMk/>
          <pc:sldMk cId="576916697" sldId="407"/>
        </pc:sldMkLst>
        <pc:spChg chg="mod">
          <ac:chgData name="Tarun Pabbi" userId="72cf4b523048f78b" providerId="Windows Live" clId="Web-{D3952FFB-80CB-4E1C-A4CA-AC92F1400055}" dt="2020-07-24T09:23:09.972" v="607" actId="20577"/>
          <ac:spMkLst>
            <pc:docMk/>
            <pc:sldMk cId="576916697" sldId="407"/>
            <ac:spMk id="3" creationId="{88131DF7-8E9D-48C2-A0E1-FA6FE03078D0}"/>
          </ac:spMkLst>
        </pc:spChg>
      </pc:sldChg>
      <pc:sldChg chg="modSp">
        <pc:chgData name="Tarun Pabbi" userId="72cf4b523048f78b" providerId="Windows Live" clId="Web-{D3952FFB-80CB-4E1C-A4CA-AC92F1400055}" dt="2020-07-24T09:23:15.284" v="610" actId="20577"/>
        <pc:sldMkLst>
          <pc:docMk/>
          <pc:sldMk cId="516265754" sldId="408"/>
        </pc:sldMkLst>
        <pc:spChg chg="mod">
          <ac:chgData name="Tarun Pabbi" userId="72cf4b523048f78b" providerId="Windows Live" clId="Web-{D3952FFB-80CB-4E1C-A4CA-AC92F1400055}" dt="2020-07-24T09:23:15.284" v="610" actId="20577"/>
          <ac:spMkLst>
            <pc:docMk/>
            <pc:sldMk cId="516265754" sldId="408"/>
            <ac:spMk id="3" creationId="{88131DF7-8E9D-48C2-A0E1-FA6FE03078D0}"/>
          </ac:spMkLst>
        </pc:spChg>
      </pc:sldChg>
      <pc:sldChg chg="modSp">
        <pc:chgData name="Tarun Pabbi" userId="72cf4b523048f78b" providerId="Windows Live" clId="Web-{D3952FFB-80CB-4E1C-A4CA-AC92F1400055}" dt="2020-07-24T09:19:00.016" v="521" actId="20577"/>
        <pc:sldMkLst>
          <pc:docMk/>
          <pc:sldMk cId="3510706731" sldId="421"/>
        </pc:sldMkLst>
        <pc:spChg chg="mod">
          <ac:chgData name="Tarun Pabbi" userId="72cf4b523048f78b" providerId="Windows Live" clId="Web-{D3952FFB-80CB-4E1C-A4CA-AC92F1400055}" dt="2020-07-24T09:19:00.016" v="521" actId="20577"/>
          <ac:spMkLst>
            <pc:docMk/>
            <pc:sldMk cId="3510706731" sldId="421"/>
            <ac:spMk id="3" creationId="{9F85DFDA-B98F-48F5-89A6-C5CC210FCA76}"/>
          </ac:spMkLst>
        </pc:spChg>
      </pc:sldChg>
      <pc:sldChg chg="modSp">
        <pc:chgData name="Tarun Pabbi" userId="72cf4b523048f78b" providerId="Windows Live" clId="Web-{D3952FFB-80CB-4E1C-A4CA-AC92F1400055}" dt="2020-07-24T09:20:36.204" v="563" actId="20577"/>
        <pc:sldMkLst>
          <pc:docMk/>
          <pc:sldMk cId="2190336284" sldId="423"/>
        </pc:sldMkLst>
        <pc:spChg chg="mod">
          <ac:chgData name="Tarun Pabbi" userId="72cf4b523048f78b" providerId="Windows Live" clId="Web-{D3952FFB-80CB-4E1C-A4CA-AC92F1400055}" dt="2020-07-24T09:20:36.204" v="563" actId="20577"/>
          <ac:spMkLst>
            <pc:docMk/>
            <pc:sldMk cId="2190336284" sldId="423"/>
            <ac:spMk id="3" creationId="{AFF7FA64-BDD4-417B-9D00-D10E2BC05401}"/>
          </ac:spMkLst>
        </pc:spChg>
      </pc:sldChg>
      <pc:sldChg chg="modSp">
        <pc:chgData name="Tarun Pabbi" userId="72cf4b523048f78b" providerId="Windows Live" clId="Web-{D3952FFB-80CB-4E1C-A4CA-AC92F1400055}" dt="2020-07-24T09:23:23.144" v="613" actId="20577"/>
        <pc:sldMkLst>
          <pc:docMk/>
          <pc:sldMk cId="2404664197" sldId="425"/>
        </pc:sldMkLst>
        <pc:spChg chg="mod">
          <ac:chgData name="Tarun Pabbi" userId="72cf4b523048f78b" providerId="Windows Live" clId="Web-{D3952FFB-80CB-4E1C-A4CA-AC92F1400055}" dt="2020-07-24T09:23:23.144" v="613" actId="20577"/>
          <ac:spMkLst>
            <pc:docMk/>
            <pc:sldMk cId="2404664197" sldId="425"/>
            <ac:spMk id="3" creationId="{88131DF7-8E9D-48C2-A0E1-FA6FE03078D0}"/>
          </ac:spMkLst>
        </pc:spChg>
      </pc:sldChg>
      <pc:sldChg chg="modSp">
        <pc:chgData name="Tarun Pabbi" userId="72cf4b523048f78b" providerId="Windows Live" clId="Web-{D3952FFB-80CB-4E1C-A4CA-AC92F1400055}" dt="2020-07-24T09:20:19.267" v="553" actId="20577"/>
        <pc:sldMkLst>
          <pc:docMk/>
          <pc:sldMk cId="2870559694" sldId="428"/>
        </pc:sldMkLst>
        <pc:spChg chg="mod">
          <ac:chgData name="Tarun Pabbi" userId="72cf4b523048f78b" providerId="Windows Live" clId="Web-{D3952FFB-80CB-4E1C-A4CA-AC92F1400055}" dt="2020-07-24T09:20:19.267" v="553" actId="20577"/>
          <ac:spMkLst>
            <pc:docMk/>
            <pc:sldMk cId="2870559694" sldId="428"/>
            <ac:spMk id="3" creationId="{AFF7FA64-BDD4-417B-9D00-D10E2BC05401}"/>
          </ac:spMkLst>
        </pc:spChg>
      </pc:sldChg>
      <pc:sldChg chg="modSp">
        <pc:chgData name="Tarun Pabbi" userId="72cf4b523048f78b" providerId="Windows Live" clId="Web-{D3952FFB-80CB-4E1C-A4CA-AC92F1400055}" dt="2020-07-24T09:22:26.502" v="591" actId="20577"/>
        <pc:sldMkLst>
          <pc:docMk/>
          <pc:sldMk cId="2783739929" sldId="430"/>
        </pc:sldMkLst>
        <pc:spChg chg="mod">
          <ac:chgData name="Tarun Pabbi" userId="72cf4b523048f78b" providerId="Windows Live" clId="Web-{D3952FFB-80CB-4E1C-A4CA-AC92F1400055}" dt="2020-07-24T09:22:26.502" v="591" actId="20577"/>
          <ac:spMkLst>
            <pc:docMk/>
            <pc:sldMk cId="2783739929" sldId="430"/>
            <ac:spMk id="3" creationId="{88131DF7-8E9D-48C2-A0E1-FA6FE03078D0}"/>
          </ac:spMkLst>
        </pc:spChg>
      </pc:sldChg>
      <pc:sldChg chg="modSp">
        <pc:chgData name="Tarun Pabbi" userId="72cf4b523048f78b" providerId="Windows Live" clId="Web-{D3952FFB-80CB-4E1C-A4CA-AC92F1400055}" dt="2020-07-24T09:22:30.940" v="594" actId="20577"/>
        <pc:sldMkLst>
          <pc:docMk/>
          <pc:sldMk cId="2092940296" sldId="432"/>
        </pc:sldMkLst>
        <pc:spChg chg="mod">
          <ac:chgData name="Tarun Pabbi" userId="72cf4b523048f78b" providerId="Windows Live" clId="Web-{D3952FFB-80CB-4E1C-A4CA-AC92F1400055}" dt="2020-07-24T09:22:30.940" v="594" actId="20577"/>
          <ac:spMkLst>
            <pc:docMk/>
            <pc:sldMk cId="2092940296" sldId="432"/>
            <ac:spMk id="3" creationId="{88131DF7-8E9D-48C2-A0E1-FA6FE03078D0}"/>
          </ac:spMkLst>
        </pc:spChg>
      </pc:sldChg>
      <pc:sldChg chg="modSp">
        <pc:chgData name="Tarun Pabbi" userId="72cf4b523048f78b" providerId="Windows Live" clId="Web-{D3952FFB-80CB-4E1C-A4CA-AC92F1400055}" dt="2020-07-24T09:24:36.254" v="632" actId="20577"/>
        <pc:sldMkLst>
          <pc:docMk/>
          <pc:sldMk cId="931776030" sldId="433"/>
        </pc:sldMkLst>
        <pc:spChg chg="mod">
          <ac:chgData name="Tarun Pabbi" userId="72cf4b523048f78b" providerId="Windows Live" clId="Web-{D3952FFB-80CB-4E1C-A4CA-AC92F1400055}" dt="2020-07-24T09:24:36.254" v="632" actId="20577"/>
          <ac:spMkLst>
            <pc:docMk/>
            <pc:sldMk cId="931776030" sldId="433"/>
            <ac:spMk id="3" creationId="{174699A7-70AA-49EE-9EEA-CB4C819F11A8}"/>
          </ac:spMkLst>
        </pc:spChg>
      </pc:sldChg>
      <pc:sldChg chg="modSp">
        <pc:chgData name="Tarun Pabbi" userId="72cf4b523048f78b" providerId="Windows Live" clId="Web-{D3952FFB-80CB-4E1C-A4CA-AC92F1400055}" dt="2020-07-24T09:24:36.441" v="634" actId="20577"/>
        <pc:sldMkLst>
          <pc:docMk/>
          <pc:sldMk cId="2708960039" sldId="434"/>
        </pc:sldMkLst>
        <pc:spChg chg="mod">
          <ac:chgData name="Tarun Pabbi" userId="72cf4b523048f78b" providerId="Windows Live" clId="Web-{D3952FFB-80CB-4E1C-A4CA-AC92F1400055}" dt="2020-07-24T09:24:36.441" v="634" actId="20577"/>
          <ac:spMkLst>
            <pc:docMk/>
            <pc:sldMk cId="2708960039" sldId="434"/>
            <ac:spMk id="3" creationId="{174699A7-70AA-49EE-9EEA-CB4C819F11A8}"/>
          </ac:spMkLst>
        </pc:spChg>
      </pc:sldChg>
      <pc:sldChg chg="modSp modNotes">
        <pc:chgData name="Tarun Pabbi" userId="72cf4b523048f78b" providerId="Windows Live" clId="Web-{D3952FFB-80CB-4E1C-A4CA-AC92F1400055}" dt="2020-07-24T09:25:19.598" v="644"/>
        <pc:sldMkLst>
          <pc:docMk/>
          <pc:sldMk cId="3215172102" sldId="435"/>
        </pc:sldMkLst>
        <pc:spChg chg="mod">
          <ac:chgData name="Tarun Pabbi" userId="72cf4b523048f78b" providerId="Windows Live" clId="Web-{D3952FFB-80CB-4E1C-A4CA-AC92F1400055}" dt="2020-07-24T09:24:36.691" v="638" actId="20577"/>
          <ac:spMkLst>
            <pc:docMk/>
            <pc:sldMk cId="3215172102" sldId="435"/>
            <ac:spMk id="3" creationId="{174699A7-70AA-49EE-9EEA-CB4C819F11A8}"/>
          </ac:spMkLst>
        </pc:spChg>
      </pc:sldChg>
      <pc:sldChg chg="modSp del">
        <pc:chgData name="Tarun Pabbi" userId="72cf4b523048f78b" providerId="Windows Live" clId="Web-{D3952FFB-80CB-4E1C-A4CA-AC92F1400055}" dt="2020-07-24T09:25:23.380" v="645"/>
        <pc:sldMkLst>
          <pc:docMk/>
          <pc:sldMk cId="2365441509" sldId="436"/>
        </pc:sldMkLst>
        <pc:spChg chg="mod">
          <ac:chgData name="Tarun Pabbi" userId="72cf4b523048f78b" providerId="Windows Live" clId="Web-{D3952FFB-80CB-4E1C-A4CA-AC92F1400055}" dt="2020-07-24T09:24:36.816" v="640" actId="20577"/>
          <ac:spMkLst>
            <pc:docMk/>
            <pc:sldMk cId="2365441509" sldId="436"/>
            <ac:spMk id="3" creationId="{174699A7-70AA-49EE-9EEA-CB4C819F11A8}"/>
          </ac:spMkLst>
        </pc:spChg>
      </pc:sldChg>
      <pc:sldChg chg="modSp">
        <pc:chgData name="Tarun Pabbi" userId="72cf4b523048f78b" providerId="Windows Live" clId="Web-{D3952FFB-80CB-4E1C-A4CA-AC92F1400055}" dt="2020-07-24T09:21:12.314" v="579" actId="20577"/>
        <pc:sldMkLst>
          <pc:docMk/>
          <pc:sldMk cId="22503979" sldId="439"/>
        </pc:sldMkLst>
        <pc:spChg chg="mod">
          <ac:chgData name="Tarun Pabbi" userId="72cf4b523048f78b" providerId="Windows Live" clId="Web-{D3952FFB-80CB-4E1C-A4CA-AC92F1400055}" dt="2020-07-24T09:21:12.314" v="579" actId="20577"/>
          <ac:spMkLst>
            <pc:docMk/>
            <pc:sldMk cId="22503979" sldId="439"/>
            <ac:spMk id="3" creationId="{88131DF7-8E9D-48C2-A0E1-FA6FE03078D0}"/>
          </ac:spMkLst>
        </pc:spChg>
      </pc:sldChg>
      <pc:sldChg chg="modSp add del ord replId">
        <pc:chgData name="Tarun Pabbi" userId="72cf4b523048f78b" providerId="Windows Live" clId="Web-{D3952FFB-80CB-4E1C-A4CA-AC92F1400055}" dt="2020-07-24T09:22:01.986" v="587"/>
        <pc:sldMkLst>
          <pc:docMk/>
          <pc:sldMk cId="507396567" sldId="445"/>
        </pc:sldMkLst>
        <pc:spChg chg="mod">
          <ac:chgData name="Tarun Pabbi" userId="72cf4b523048f78b" providerId="Windows Live" clId="Web-{D3952FFB-80CB-4E1C-A4CA-AC92F1400055}" dt="2020-07-24T09:21:50.471" v="584" actId="20577"/>
          <ac:spMkLst>
            <pc:docMk/>
            <pc:sldMk cId="507396567" sldId="445"/>
            <ac:spMk id="3" creationId="{88131DF7-8E9D-48C2-A0E1-FA6FE03078D0}"/>
          </ac:spMkLst>
        </pc:spChg>
      </pc:sldChg>
    </pc:docChg>
  </pc:docChgLst>
  <pc:docChgLst>
    <pc:chgData name="Tarun Pabbi" userId="72cf4b523048f78b" providerId="Windows Live" clId="Web-{4284F143-ED30-42AC-A12E-88954394D98C}"/>
    <pc:docChg chg="addSld modSld">
      <pc:chgData name="Tarun Pabbi" userId="72cf4b523048f78b" providerId="Windows Live" clId="Web-{4284F143-ED30-42AC-A12E-88954394D98C}" dt="2020-07-15T08:37:41.402" v="447" actId="20577"/>
      <pc:docMkLst>
        <pc:docMk/>
      </pc:docMkLst>
      <pc:sldChg chg="addSp delSp modSp">
        <pc:chgData name="Tarun Pabbi" userId="72cf4b523048f78b" providerId="Windows Live" clId="Web-{4284F143-ED30-42AC-A12E-88954394D98C}" dt="2020-07-14T11:42:56.903" v="340" actId="1076"/>
        <pc:sldMkLst>
          <pc:docMk/>
          <pc:sldMk cId="4287016807" sldId="262"/>
        </pc:sldMkLst>
        <pc:spChg chg="add del mod">
          <ac:chgData name="Tarun Pabbi" userId="72cf4b523048f78b" providerId="Windows Live" clId="Web-{4284F143-ED30-42AC-A12E-88954394D98C}" dt="2020-07-14T11:42:52.903" v="339"/>
          <ac:spMkLst>
            <pc:docMk/>
            <pc:sldMk cId="4287016807" sldId="262"/>
            <ac:spMk id="6" creationId="{A01C288E-9431-4D7D-87A1-F59DD30873A1}"/>
          </ac:spMkLst>
        </pc:spChg>
        <pc:spChg chg="del">
          <ac:chgData name="Tarun Pabbi" userId="72cf4b523048f78b" providerId="Windows Live" clId="Web-{4284F143-ED30-42AC-A12E-88954394D98C}" dt="2020-07-14T11:41:43.450" v="335"/>
          <ac:spMkLst>
            <pc:docMk/>
            <pc:sldMk cId="4287016807" sldId="262"/>
            <ac:spMk id="16" creationId="{523392C5-B69C-4BE8-ACEE-BA4992D5A4A5}"/>
          </ac:spMkLst>
        </pc:spChg>
        <pc:picChg chg="add del mod ord">
          <ac:chgData name="Tarun Pabbi" userId="72cf4b523048f78b" providerId="Windows Live" clId="Web-{4284F143-ED30-42AC-A12E-88954394D98C}" dt="2020-07-14T11:42:47.841" v="338"/>
          <ac:picMkLst>
            <pc:docMk/>
            <pc:sldMk cId="4287016807" sldId="262"/>
            <ac:picMk id="3" creationId="{8661E123-D419-41CD-AA9E-A83F655A96DF}"/>
          </ac:picMkLst>
        </pc:picChg>
        <pc:picChg chg="del">
          <ac:chgData name="Tarun Pabbi" userId="72cf4b523048f78b" providerId="Windows Live" clId="Web-{4284F143-ED30-42AC-A12E-88954394D98C}" dt="2020-07-14T11:41:42.044" v="334"/>
          <ac:picMkLst>
            <pc:docMk/>
            <pc:sldMk cId="4287016807" sldId="262"/>
            <ac:picMk id="4" creationId="{1C1DB7E1-9DD5-4158-A200-DE1205DFC7EA}"/>
          </ac:picMkLst>
        </pc:picChg>
        <pc:picChg chg="add mod ord">
          <ac:chgData name="Tarun Pabbi" userId="72cf4b523048f78b" providerId="Windows Live" clId="Web-{4284F143-ED30-42AC-A12E-88954394D98C}" dt="2020-07-14T11:42:56.903" v="340" actId="1076"/>
          <ac:picMkLst>
            <pc:docMk/>
            <pc:sldMk cId="4287016807" sldId="262"/>
            <ac:picMk id="7" creationId="{704BB0E4-7266-417B-8E29-C936C48E9659}"/>
          </ac:picMkLst>
        </pc:picChg>
      </pc:sldChg>
      <pc:sldChg chg="modSp">
        <pc:chgData name="Tarun Pabbi" userId="72cf4b523048f78b" providerId="Windows Live" clId="Web-{4284F143-ED30-42AC-A12E-88954394D98C}" dt="2020-07-14T11:28:52.445" v="20" actId="20577"/>
        <pc:sldMkLst>
          <pc:docMk/>
          <pc:sldMk cId="3457173077" sldId="281"/>
        </pc:sldMkLst>
        <pc:spChg chg="mod">
          <ac:chgData name="Tarun Pabbi" userId="72cf4b523048f78b" providerId="Windows Live" clId="Web-{4284F143-ED30-42AC-A12E-88954394D98C}" dt="2020-07-14T11:28:52.445" v="20" actId="20577"/>
          <ac:spMkLst>
            <pc:docMk/>
            <pc:sldMk cId="3457173077" sldId="281"/>
            <ac:spMk id="3" creationId="{7D75350E-0768-414E-B4D0-CB35472C7A70}"/>
          </ac:spMkLst>
        </pc:spChg>
      </pc:sldChg>
      <pc:sldChg chg="addSp delSp modSp">
        <pc:chgData name="Tarun Pabbi" userId="72cf4b523048f78b" providerId="Windows Live" clId="Web-{4284F143-ED30-42AC-A12E-88954394D98C}" dt="2020-07-14T11:46:24.217" v="364" actId="1076"/>
        <pc:sldMkLst>
          <pc:docMk/>
          <pc:sldMk cId="1853292399" sldId="283"/>
        </pc:sldMkLst>
        <pc:spChg chg="mod">
          <ac:chgData name="Tarun Pabbi" userId="72cf4b523048f78b" providerId="Windows Live" clId="Web-{4284F143-ED30-42AC-A12E-88954394D98C}" dt="2020-07-14T11:46:02.811" v="355" actId="20577"/>
          <ac:spMkLst>
            <pc:docMk/>
            <pc:sldMk cId="1853292399" sldId="283"/>
            <ac:spMk id="3" creationId="{D51305D1-E8D0-49CA-9620-A7B8E41275D5}"/>
          </ac:spMkLst>
        </pc:spChg>
        <pc:picChg chg="del">
          <ac:chgData name="Tarun Pabbi" userId="72cf4b523048f78b" providerId="Windows Live" clId="Web-{4284F143-ED30-42AC-A12E-88954394D98C}" dt="2020-07-14T11:43:07.372" v="341"/>
          <ac:picMkLst>
            <pc:docMk/>
            <pc:sldMk cId="1853292399" sldId="283"/>
            <ac:picMk id="4" creationId="{0F0D5145-B11E-486A-8875-EB5B8E8A336B}"/>
          </ac:picMkLst>
        </pc:picChg>
        <pc:picChg chg="add del mod">
          <ac:chgData name="Tarun Pabbi" userId="72cf4b523048f78b" providerId="Windows Live" clId="Web-{4284F143-ED30-42AC-A12E-88954394D98C}" dt="2020-07-14T11:46:06.358" v="358"/>
          <ac:picMkLst>
            <pc:docMk/>
            <pc:sldMk cId="1853292399" sldId="283"/>
            <ac:picMk id="5" creationId="{F6AF2106-22D1-40A8-AFE0-01A57AE80F65}"/>
          </ac:picMkLst>
        </pc:picChg>
        <pc:picChg chg="add mod">
          <ac:chgData name="Tarun Pabbi" userId="72cf4b523048f78b" providerId="Windows Live" clId="Web-{4284F143-ED30-42AC-A12E-88954394D98C}" dt="2020-07-14T11:46:24.217" v="364" actId="1076"/>
          <ac:picMkLst>
            <pc:docMk/>
            <pc:sldMk cId="1853292399" sldId="283"/>
            <ac:picMk id="6" creationId="{45F3FAA9-F6D4-4B0F-89E5-F8C6218F5E4C}"/>
          </ac:picMkLst>
        </pc:picChg>
      </pc:sldChg>
      <pc:sldChg chg="addSp delSp modSp">
        <pc:chgData name="Tarun Pabbi" userId="72cf4b523048f78b" providerId="Windows Live" clId="Web-{4284F143-ED30-42AC-A12E-88954394D98C}" dt="2020-07-14T11:35:36.166" v="33" actId="1076"/>
        <pc:sldMkLst>
          <pc:docMk/>
          <pc:sldMk cId="2742892601" sldId="287"/>
        </pc:sldMkLst>
        <pc:spChg chg="del mod">
          <ac:chgData name="Tarun Pabbi" userId="72cf4b523048f78b" providerId="Windows Live" clId="Web-{4284F143-ED30-42AC-A12E-88954394D98C}" dt="2020-07-14T11:35:30.901" v="32"/>
          <ac:spMkLst>
            <pc:docMk/>
            <pc:sldMk cId="2742892601" sldId="287"/>
            <ac:spMk id="3" creationId="{AFF7FA64-BDD4-417B-9D00-D10E2BC05401}"/>
          </ac:spMkLst>
        </pc:spChg>
        <pc:picChg chg="add mod ord">
          <ac:chgData name="Tarun Pabbi" userId="72cf4b523048f78b" providerId="Windows Live" clId="Web-{4284F143-ED30-42AC-A12E-88954394D98C}" dt="2020-07-14T11:35:36.166" v="33" actId="1076"/>
          <ac:picMkLst>
            <pc:docMk/>
            <pc:sldMk cId="2742892601" sldId="287"/>
            <ac:picMk id="4" creationId="{0A57E900-1FF5-459B-92FB-832D22447B18}"/>
          </ac:picMkLst>
        </pc:picChg>
      </pc:sldChg>
      <pc:sldChg chg="modSp">
        <pc:chgData name="Tarun Pabbi" userId="72cf4b523048f78b" providerId="Windows Live" clId="Web-{4284F143-ED30-42AC-A12E-88954394D98C}" dt="2020-07-14T11:39:36.199" v="312" actId="20577"/>
        <pc:sldMkLst>
          <pc:docMk/>
          <pc:sldMk cId="514253431" sldId="290"/>
        </pc:sldMkLst>
        <pc:spChg chg="mod">
          <ac:chgData name="Tarun Pabbi" userId="72cf4b523048f78b" providerId="Windows Live" clId="Web-{4284F143-ED30-42AC-A12E-88954394D98C}" dt="2020-07-14T11:39:36.199" v="312" actId="20577"/>
          <ac:spMkLst>
            <pc:docMk/>
            <pc:sldMk cId="514253431" sldId="290"/>
            <ac:spMk id="3" creationId="{AFF7FA64-BDD4-417B-9D00-D10E2BC05401}"/>
          </ac:spMkLst>
        </pc:spChg>
      </pc:sldChg>
      <pc:sldChg chg="addSp modSp">
        <pc:chgData name="Tarun Pabbi" userId="72cf4b523048f78b" providerId="Windows Live" clId="Web-{4284F143-ED30-42AC-A12E-88954394D98C}" dt="2020-07-14T11:36:47.823" v="36" actId="1076"/>
        <pc:sldMkLst>
          <pc:docMk/>
          <pc:sldMk cId="179067484" sldId="291"/>
        </pc:sldMkLst>
        <pc:picChg chg="add mod">
          <ac:chgData name="Tarun Pabbi" userId="72cf4b523048f78b" providerId="Windows Live" clId="Web-{4284F143-ED30-42AC-A12E-88954394D98C}" dt="2020-07-14T11:36:47.823" v="36" actId="1076"/>
          <ac:picMkLst>
            <pc:docMk/>
            <pc:sldMk cId="179067484" sldId="291"/>
            <ac:picMk id="4" creationId="{B67F04ED-BD97-40C1-93F7-6B0B0C186292}"/>
          </ac:picMkLst>
        </pc:picChg>
      </pc:sldChg>
      <pc:sldChg chg="modSp">
        <pc:chgData name="Tarun Pabbi" userId="72cf4b523048f78b" providerId="Windows Live" clId="Web-{4284F143-ED30-42AC-A12E-88954394D98C}" dt="2020-07-14T11:40:10.527" v="331" actId="20577"/>
        <pc:sldMkLst>
          <pc:docMk/>
          <pc:sldMk cId="3067041557" sldId="292"/>
        </pc:sldMkLst>
        <pc:spChg chg="mod">
          <ac:chgData name="Tarun Pabbi" userId="72cf4b523048f78b" providerId="Windows Live" clId="Web-{4284F143-ED30-42AC-A12E-88954394D98C}" dt="2020-07-14T11:40:10.527" v="331" actId="20577"/>
          <ac:spMkLst>
            <pc:docMk/>
            <pc:sldMk cId="3067041557" sldId="292"/>
            <ac:spMk id="3" creationId="{AFF7FA64-BDD4-417B-9D00-D10E2BC05401}"/>
          </ac:spMkLst>
        </pc:spChg>
      </pc:sldChg>
      <pc:sldChg chg="addSp delSp modSp">
        <pc:chgData name="Tarun Pabbi" userId="72cf4b523048f78b" providerId="Windows Live" clId="Web-{4284F143-ED30-42AC-A12E-88954394D98C}" dt="2020-07-15T07:22:52.076" v="402" actId="14100"/>
        <pc:sldMkLst>
          <pc:docMk/>
          <pc:sldMk cId="652137489" sldId="312"/>
        </pc:sldMkLst>
        <pc:spChg chg="add mod">
          <ac:chgData name="Tarun Pabbi" userId="72cf4b523048f78b" providerId="Windows Live" clId="Web-{4284F143-ED30-42AC-A12E-88954394D98C}" dt="2020-07-15T07:22:52.076" v="402" actId="14100"/>
          <ac:spMkLst>
            <pc:docMk/>
            <pc:sldMk cId="652137489" sldId="312"/>
            <ac:spMk id="4" creationId="{AD4713F8-9013-43A3-9876-25458850E9FB}"/>
          </ac:spMkLst>
        </pc:spChg>
        <pc:graphicFrameChg chg="del mod modGraphic">
          <ac:chgData name="Tarun Pabbi" userId="72cf4b523048f78b" providerId="Windows Live" clId="Web-{4284F143-ED30-42AC-A12E-88954394D98C}" dt="2020-07-15T07:22:34.530" v="397"/>
          <ac:graphicFrameMkLst>
            <pc:docMk/>
            <pc:sldMk cId="652137489" sldId="312"/>
            <ac:graphicFrameMk id="9" creationId="{C8135854-FE7D-4C84-A21D-58D7F7F8D035}"/>
          </ac:graphicFrameMkLst>
        </pc:graphicFrameChg>
      </pc:sldChg>
      <pc:sldChg chg="addSp delSp modSp">
        <pc:chgData name="Tarun Pabbi" userId="72cf4b523048f78b" providerId="Windows Live" clId="Web-{4284F143-ED30-42AC-A12E-88954394D98C}" dt="2020-07-15T07:38:29.782" v="430" actId="20577"/>
        <pc:sldMkLst>
          <pc:docMk/>
          <pc:sldMk cId="232590923" sldId="314"/>
        </pc:sldMkLst>
        <pc:spChg chg="add mod">
          <ac:chgData name="Tarun Pabbi" userId="72cf4b523048f78b" providerId="Windows Live" clId="Web-{4284F143-ED30-42AC-A12E-88954394D98C}" dt="2020-07-15T07:38:29.782" v="430" actId="20577"/>
          <ac:spMkLst>
            <pc:docMk/>
            <pc:sldMk cId="232590923" sldId="314"/>
            <ac:spMk id="4" creationId="{E0B9EDDB-3A0F-4328-9E23-D65448A2ECBB}"/>
          </ac:spMkLst>
        </pc:spChg>
        <pc:graphicFrameChg chg="del">
          <ac:chgData name="Tarun Pabbi" userId="72cf4b523048f78b" providerId="Windows Live" clId="Web-{4284F143-ED30-42AC-A12E-88954394D98C}" dt="2020-07-15T07:35:40.782" v="403"/>
          <ac:graphicFrameMkLst>
            <pc:docMk/>
            <pc:sldMk cId="232590923" sldId="314"/>
            <ac:graphicFrameMk id="9" creationId="{5D4A2C0B-20D8-4842-8F68-6589F0D1A15F}"/>
          </ac:graphicFrameMkLst>
        </pc:graphicFrameChg>
      </pc:sldChg>
      <pc:sldChg chg="delSp modSp">
        <pc:chgData name="Tarun Pabbi" userId="72cf4b523048f78b" providerId="Windows Live" clId="Web-{4284F143-ED30-42AC-A12E-88954394D98C}" dt="2020-07-15T08:37:41.402" v="447" actId="20577"/>
        <pc:sldMkLst>
          <pc:docMk/>
          <pc:sldMk cId="1402228949" sldId="315"/>
        </pc:sldMkLst>
        <pc:spChg chg="mod">
          <ac:chgData name="Tarun Pabbi" userId="72cf4b523048f78b" providerId="Windows Live" clId="Web-{4284F143-ED30-42AC-A12E-88954394D98C}" dt="2020-07-15T08:37:41.402" v="447" actId="20577"/>
          <ac:spMkLst>
            <pc:docMk/>
            <pc:sldMk cId="1402228949" sldId="315"/>
            <ac:spMk id="3" creationId="{174699A7-70AA-49EE-9EEA-CB4C819F11A8}"/>
          </ac:spMkLst>
        </pc:spChg>
        <pc:spChg chg="del">
          <ac:chgData name="Tarun Pabbi" userId="72cf4b523048f78b" providerId="Windows Live" clId="Web-{4284F143-ED30-42AC-A12E-88954394D98C}" dt="2020-07-15T08:35:39.542" v="434"/>
          <ac:spMkLst>
            <pc:docMk/>
            <pc:sldMk cId="1402228949" sldId="315"/>
            <ac:spMk id="7" creationId="{57A72356-7E02-4816-A00B-6452EDDAB47B}"/>
          </ac:spMkLst>
        </pc:spChg>
        <pc:graphicFrameChg chg="del">
          <ac:chgData name="Tarun Pabbi" userId="72cf4b523048f78b" providerId="Windows Live" clId="Web-{4284F143-ED30-42AC-A12E-88954394D98C}" dt="2020-07-15T08:35:35.510" v="433"/>
          <ac:graphicFrameMkLst>
            <pc:docMk/>
            <pc:sldMk cId="1402228949" sldId="315"/>
            <ac:graphicFrameMk id="5" creationId="{76FE8DAF-0E85-41B3-BFAB-362C692807DD}"/>
          </ac:graphicFrameMkLst>
        </pc:graphicFrameChg>
      </pc:sldChg>
      <pc:sldChg chg="addSp delSp modSp">
        <pc:chgData name="Tarun Pabbi" userId="72cf4b523048f78b" providerId="Windows Live" clId="Web-{4284F143-ED30-42AC-A12E-88954394D98C}" dt="2020-07-14T11:46:38.936" v="368" actId="1076"/>
        <pc:sldMkLst>
          <pc:docMk/>
          <pc:sldMk cId="2194688409" sldId="379"/>
        </pc:sldMkLst>
        <pc:picChg chg="add mod">
          <ac:chgData name="Tarun Pabbi" userId="72cf4b523048f78b" providerId="Windows Live" clId="Web-{4284F143-ED30-42AC-A12E-88954394D98C}" dt="2020-07-14T11:46:38.936" v="368" actId="1076"/>
          <ac:picMkLst>
            <pc:docMk/>
            <pc:sldMk cId="2194688409" sldId="379"/>
            <ac:picMk id="4" creationId="{E85CCC8A-1D4C-41C5-A116-F9515C90CBB4}"/>
          </ac:picMkLst>
        </pc:picChg>
        <pc:picChg chg="del">
          <ac:chgData name="Tarun Pabbi" userId="72cf4b523048f78b" providerId="Windows Live" clId="Web-{4284F143-ED30-42AC-A12E-88954394D98C}" dt="2020-07-14T11:46:28.748" v="365"/>
          <ac:picMkLst>
            <pc:docMk/>
            <pc:sldMk cId="2194688409" sldId="379"/>
            <ac:picMk id="5" creationId="{796C4FF1-F298-4E8A-A4C7-91D4FB4D13BA}"/>
          </ac:picMkLst>
        </pc:picChg>
      </pc:sldChg>
      <pc:sldChg chg="addSp delSp modSp">
        <pc:chgData name="Tarun Pabbi" userId="72cf4b523048f78b" providerId="Windows Live" clId="Web-{4284F143-ED30-42AC-A12E-88954394D98C}" dt="2020-07-14T11:46:51.342" v="372" actId="1076"/>
        <pc:sldMkLst>
          <pc:docMk/>
          <pc:sldMk cId="4218956101" sldId="380"/>
        </pc:sldMkLst>
        <pc:picChg chg="del">
          <ac:chgData name="Tarun Pabbi" userId="72cf4b523048f78b" providerId="Windows Live" clId="Web-{4284F143-ED30-42AC-A12E-88954394D98C}" dt="2020-07-14T11:46:42.186" v="369"/>
          <ac:picMkLst>
            <pc:docMk/>
            <pc:sldMk cId="4218956101" sldId="380"/>
            <ac:picMk id="4" creationId="{62679657-7767-4D9B-A4B3-EB8F56D0F868}"/>
          </ac:picMkLst>
        </pc:picChg>
        <pc:picChg chg="add mod">
          <ac:chgData name="Tarun Pabbi" userId="72cf4b523048f78b" providerId="Windows Live" clId="Web-{4284F143-ED30-42AC-A12E-88954394D98C}" dt="2020-07-14T11:46:51.342" v="372" actId="1076"/>
          <ac:picMkLst>
            <pc:docMk/>
            <pc:sldMk cId="4218956101" sldId="380"/>
            <ac:picMk id="5" creationId="{5FB5EBE2-F1A9-4B4B-8261-45C8F9FDDC8E}"/>
          </ac:picMkLst>
        </pc:picChg>
      </pc:sldChg>
      <pc:sldChg chg="modSp">
        <pc:chgData name="Tarun Pabbi" userId="72cf4b523048f78b" providerId="Windows Live" clId="Web-{4284F143-ED30-42AC-A12E-88954394D98C}" dt="2020-07-14T11:22:11.834" v="0"/>
        <pc:sldMkLst>
          <pc:docMk/>
          <pc:sldMk cId="1276609145" sldId="384"/>
        </pc:sldMkLst>
        <pc:spChg chg="mod">
          <ac:chgData name="Tarun Pabbi" userId="72cf4b523048f78b" providerId="Windows Live" clId="Web-{4284F143-ED30-42AC-A12E-88954394D98C}" dt="2020-07-14T11:22:11.834" v="0"/>
          <ac:spMkLst>
            <pc:docMk/>
            <pc:sldMk cId="1276609145" sldId="384"/>
            <ac:spMk id="3" creationId="{BCBFE04B-5E8C-4BBB-A555-3C7FAF71D526}"/>
          </ac:spMkLst>
        </pc:spChg>
      </pc:sldChg>
      <pc:sldChg chg="add replId">
        <pc:chgData name="Tarun Pabbi" userId="72cf4b523048f78b" providerId="Windows Live" clId="Web-{4284F143-ED30-42AC-A12E-88954394D98C}" dt="2020-07-14T11:45:55.967" v="346"/>
        <pc:sldMkLst>
          <pc:docMk/>
          <pc:sldMk cId="3106304649" sldId="403"/>
        </pc:sldMkLst>
      </pc:sldChg>
    </pc:docChg>
  </pc:docChgLst>
  <pc:docChgLst>
    <pc:chgData name="Tarun Pabbi" userId="72cf4b523048f78b" providerId="Windows Live" clId="Web-{2274BECC-A7EE-47BF-AF2F-FD00C9954F1B}"/>
    <pc:docChg chg="sldOrd">
      <pc:chgData name="Tarun Pabbi" userId="72cf4b523048f78b" providerId="Windows Live" clId="Web-{2274BECC-A7EE-47BF-AF2F-FD00C9954F1B}" dt="2020-07-09T07:36:37.447" v="1"/>
      <pc:docMkLst>
        <pc:docMk/>
      </pc:docMkLst>
      <pc:sldChg chg="ord">
        <pc:chgData name="Tarun Pabbi" userId="72cf4b523048f78b" providerId="Windows Live" clId="Web-{2274BECC-A7EE-47BF-AF2F-FD00C9954F1B}" dt="2020-07-09T07:36:35.260" v="0"/>
        <pc:sldMkLst>
          <pc:docMk/>
          <pc:sldMk cId="3695494547" sldId="401"/>
        </pc:sldMkLst>
      </pc:sldChg>
      <pc:sldChg chg="ord">
        <pc:chgData name="Tarun Pabbi" userId="72cf4b523048f78b" providerId="Windows Live" clId="Web-{2274BECC-A7EE-47BF-AF2F-FD00C9954F1B}" dt="2020-07-09T07:36:37.447" v="1"/>
        <pc:sldMkLst>
          <pc:docMk/>
          <pc:sldMk cId="1856849835" sldId="402"/>
        </pc:sldMkLst>
      </pc:sldChg>
    </pc:docChg>
  </pc:docChgLst>
  <pc:docChgLst>
    <pc:chgData name="Tarun Pabbi" userId="72cf4b523048f78b" providerId="Windows Live" clId="Web-{FF38A63D-BFEC-40BD-ADC4-86702D86E1BE}"/>
    <pc:docChg chg="addSld delSld modSld sldOrd">
      <pc:chgData name="Tarun Pabbi" userId="72cf4b523048f78b" providerId="Windows Live" clId="Web-{FF38A63D-BFEC-40BD-ADC4-86702D86E1BE}" dt="2020-07-01T08:12:25.588" v="658" actId="20577"/>
      <pc:docMkLst>
        <pc:docMk/>
      </pc:docMkLst>
      <pc:sldChg chg="addSp modSp">
        <pc:chgData name="Tarun Pabbi" userId="72cf4b523048f78b" providerId="Windows Live" clId="Web-{FF38A63D-BFEC-40BD-ADC4-86702D86E1BE}" dt="2020-07-01T07:45:36.665" v="5" actId="1076"/>
        <pc:sldMkLst>
          <pc:docMk/>
          <pc:sldMk cId="3335488826" sldId="344"/>
        </pc:sldMkLst>
        <pc:spChg chg="add mod">
          <ac:chgData name="Tarun Pabbi" userId="72cf4b523048f78b" providerId="Windows Live" clId="Web-{FF38A63D-BFEC-40BD-ADC4-86702D86E1BE}" dt="2020-07-01T07:45:36.602" v="4" actId="1076"/>
          <ac:spMkLst>
            <pc:docMk/>
            <pc:sldMk cId="3335488826" sldId="344"/>
            <ac:spMk id="17" creationId="{9DF9189A-5B3D-4FBD-95EC-1E0A0A1B4CC7}"/>
          </ac:spMkLst>
        </pc:spChg>
        <pc:graphicFrameChg chg="add mod modGraphic">
          <ac:chgData name="Tarun Pabbi" userId="72cf4b523048f78b" providerId="Windows Live" clId="Web-{FF38A63D-BFEC-40BD-ADC4-86702D86E1BE}" dt="2020-07-01T07:45:36.665" v="5" actId="1076"/>
          <ac:graphicFrameMkLst>
            <pc:docMk/>
            <pc:sldMk cId="3335488826" sldId="344"/>
            <ac:graphicFrameMk id="5" creationId="{2101936D-52C0-42BD-BBB6-9E444732C4C7}"/>
          </ac:graphicFrameMkLst>
        </pc:graphicFrameChg>
      </pc:sldChg>
      <pc:sldChg chg="delSp modSp add replId">
        <pc:chgData name="Tarun Pabbi" userId="72cf4b523048f78b" providerId="Windows Live" clId="Web-{FF38A63D-BFEC-40BD-ADC4-86702D86E1BE}" dt="2020-07-01T07:46:51.245" v="48" actId="20577"/>
        <pc:sldMkLst>
          <pc:docMk/>
          <pc:sldMk cId="1682099452" sldId="345"/>
        </pc:sldMkLst>
        <pc:spChg chg="mod">
          <ac:chgData name="Tarun Pabbi" userId="72cf4b523048f78b" providerId="Windows Live" clId="Web-{FF38A63D-BFEC-40BD-ADC4-86702D86E1BE}" dt="2020-07-01T07:46:51.245" v="48" actId="20577"/>
          <ac:spMkLst>
            <pc:docMk/>
            <pc:sldMk cId="1682099452" sldId="345"/>
            <ac:spMk id="3" creationId="{174699A7-70AA-49EE-9EEA-CB4C819F11A8}"/>
          </ac:spMkLst>
        </pc:spChg>
        <pc:graphicFrameChg chg="del">
          <ac:chgData name="Tarun Pabbi" userId="72cf4b523048f78b" providerId="Windows Live" clId="Web-{FF38A63D-BFEC-40BD-ADC4-86702D86E1BE}" dt="2020-07-01T07:46:19.604" v="8"/>
          <ac:graphicFrameMkLst>
            <pc:docMk/>
            <pc:sldMk cId="1682099452" sldId="345"/>
            <ac:graphicFrameMk id="5" creationId="{2101936D-52C0-42BD-BBB6-9E444732C4C7}"/>
          </ac:graphicFrameMkLst>
        </pc:graphicFrameChg>
      </pc:sldChg>
      <pc:sldChg chg="del">
        <pc:chgData name="Tarun Pabbi" userId="72cf4b523048f78b" providerId="Windows Live" clId="Web-{FF38A63D-BFEC-40BD-ADC4-86702D86E1BE}" dt="2020-07-01T07:46:09.510" v="6"/>
        <pc:sldMkLst>
          <pc:docMk/>
          <pc:sldMk cId="3516236717" sldId="345"/>
        </pc:sldMkLst>
      </pc:sldChg>
      <pc:sldChg chg="modSp add replId">
        <pc:chgData name="Tarun Pabbi" userId="72cf4b523048f78b" providerId="Windows Live" clId="Web-{FF38A63D-BFEC-40BD-ADC4-86702D86E1BE}" dt="2020-07-01T07:46:58.761" v="65" actId="20577"/>
        <pc:sldMkLst>
          <pc:docMk/>
          <pc:sldMk cId="4103561051" sldId="346"/>
        </pc:sldMkLst>
        <pc:spChg chg="mod">
          <ac:chgData name="Tarun Pabbi" userId="72cf4b523048f78b" providerId="Windows Live" clId="Web-{FF38A63D-BFEC-40BD-ADC4-86702D86E1BE}" dt="2020-07-01T07:46:58.761" v="65" actId="20577"/>
          <ac:spMkLst>
            <pc:docMk/>
            <pc:sldMk cId="4103561051" sldId="346"/>
            <ac:spMk id="3" creationId="{174699A7-70AA-49EE-9EEA-CB4C819F11A8}"/>
          </ac:spMkLst>
        </pc:spChg>
      </pc:sldChg>
      <pc:sldChg chg="modSp add replId">
        <pc:chgData name="Tarun Pabbi" userId="72cf4b523048f78b" providerId="Windows Live" clId="Web-{FF38A63D-BFEC-40BD-ADC4-86702D86E1BE}" dt="2020-07-01T07:47:16.121" v="82" actId="20577"/>
        <pc:sldMkLst>
          <pc:docMk/>
          <pc:sldMk cId="1545079919" sldId="347"/>
        </pc:sldMkLst>
        <pc:spChg chg="mod">
          <ac:chgData name="Tarun Pabbi" userId="72cf4b523048f78b" providerId="Windows Live" clId="Web-{FF38A63D-BFEC-40BD-ADC4-86702D86E1BE}" dt="2020-07-01T07:47:16.121" v="82" actId="20577"/>
          <ac:spMkLst>
            <pc:docMk/>
            <pc:sldMk cId="1545079919" sldId="347"/>
            <ac:spMk id="3" creationId="{174699A7-70AA-49EE-9EEA-CB4C819F11A8}"/>
          </ac:spMkLst>
        </pc:spChg>
      </pc:sldChg>
      <pc:sldChg chg="modSp add replId">
        <pc:chgData name="Tarun Pabbi" userId="72cf4b523048f78b" providerId="Windows Live" clId="Web-{FF38A63D-BFEC-40BD-ADC4-86702D86E1BE}" dt="2020-07-01T07:47:36.278" v="102" actId="20577"/>
        <pc:sldMkLst>
          <pc:docMk/>
          <pc:sldMk cId="2624034896" sldId="348"/>
        </pc:sldMkLst>
        <pc:spChg chg="mod">
          <ac:chgData name="Tarun Pabbi" userId="72cf4b523048f78b" providerId="Windows Live" clId="Web-{FF38A63D-BFEC-40BD-ADC4-86702D86E1BE}" dt="2020-07-01T07:47:36.278" v="102" actId="20577"/>
          <ac:spMkLst>
            <pc:docMk/>
            <pc:sldMk cId="2624034896" sldId="348"/>
            <ac:spMk id="3" creationId="{174699A7-70AA-49EE-9EEA-CB4C819F11A8}"/>
          </ac:spMkLst>
        </pc:spChg>
      </pc:sldChg>
      <pc:sldChg chg="modSp add replId">
        <pc:chgData name="Tarun Pabbi" userId="72cf4b523048f78b" providerId="Windows Live" clId="Web-{FF38A63D-BFEC-40BD-ADC4-86702D86E1BE}" dt="2020-07-01T07:48:03.716" v="110" actId="20577"/>
        <pc:sldMkLst>
          <pc:docMk/>
          <pc:sldMk cId="1156246489" sldId="349"/>
        </pc:sldMkLst>
        <pc:spChg chg="mod">
          <ac:chgData name="Tarun Pabbi" userId="72cf4b523048f78b" providerId="Windows Live" clId="Web-{FF38A63D-BFEC-40BD-ADC4-86702D86E1BE}" dt="2020-07-01T07:48:03.716" v="110" actId="20577"/>
          <ac:spMkLst>
            <pc:docMk/>
            <pc:sldMk cId="1156246489" sldId="349"/>
            <ac:spMk id="3" creationId="{174699A7-70AA-49EE-9EEA-CB4C819F11A8}"/>
          </ac:spMkLst>
        </pc:spChg>
      </pc:sldChg>
      <pc:sldChg chg="modSp add replId">
        <pc:chgData name="Tarun Pabbi" userId="72cf4b523048f78b" providerId="Windows Live" clId="Web-{FF38A63D-BFEC-40BD-ADC4-86702D86E1BE}" dt="2020-07-01T08:00:32.629" v="175" actId="20577"/>
        <pc:sldMkLst>
          <pc:docMk/>
          <pc:sldMk cId="448424694" sldId="350"/>
        </pc:sldMkLst>
        <pc:spChg chg="mod">
          <ac:chgData name="Tarun Pabbi" userId="72cf4b523048f78b" providerId="Windows Live" clId="Web-{FF38A63D-BFEC-40BD-ADC4-86702D86E1BE}" dt="2020-07-01T08:00:32.629" v="175" actId="20577"/>
          <ac:spMkLst>
            <pc:docMk/>
            <pc:sldMk cId="448424694" sldId="350"/>
            <ac:spMk id="3" creationId="{174699A7-70AA-49EE-9EEA-CB4C819F11A8}"/>
          </ac:spMkLst>
        </pc:spChg>
      </pc:sldChg>
      <pc:sldChg chg="modSp add replId">
        <pc:chgData name="Tarun Pabbi" userId="72cf4b523048f78b" providerId="Windows Live" clId="Web-{FF38A63D-BFEC-40BD-ADC4-86702D86E1BE}" dt="2020-07-01T08:03:46.791" v="339" actId="20577"/>
        <pc:sldMkLst>
          <pc:docMk/>
          <pc:sldMk cId="911557762" sldId="351"/>
        </pc:sldMkLst>
        <pc:spChg chg="mod">
          <ac:chgData name="Tarun Pabbi" userId="72cf4b523048f78b" providerId="Windows Live" clId="Web-{FF38A63D-BFEC-40BD-ADC4-86702D86E1BE}" dt="2020-07-01T08:03:46.791" v="339" actId="20577"/>
          <ac:spMkLst>
            <pc:docMk/>
            <pc:sldMk cId="911557762" sldId="351"/>
            <ac:spMk id="3" creationId="{174699A7-70AA-49EE-9EEA-CB4C819F11A8}"/>
          </ac:spMkLst>
        </pc:spChg>
      </pc:sldChg>
      <pc:sldChg chg="modSp add replId">
        <pc:chgData name="Tarun Pabbi" userId="72cf4b523048f78b" providerId="Windows Live" clId="Web-{FF38A63D-BFEC-40BD-ADC4-86702D86E1BE}" dt="2020-07-01T08:01:35.100" v="231" actId="20577"/>
        <pc:sldMkLst>
          <pc:docMk/>
          <pc:sldMk cId="2377648219" sldId="352"/>
        </pc:sldMkLst>
        <pc:spChg chg="mod">
          <ac:chgData name="Tarun Pabbi" userId="72cf4b523048f78b" providerId="Windows Live" clId="Web-{FF38A63D-BFEC-40BD-ADC4-86702D86E1BE}" dt="2020-07-01T08:01:35.100" v="231" actId="20577"/>
          <ac:spMkLst>
            <pc:docMk/>
            <pc:sldMk cId="2377648219" sldId="352"/>
            <ac:spMk id="3" creationId="{174699A7-70AA-49EE-9EEA-CB4C819F11A8}"/>
          </ac:spMkLst>
        </pc:spChg>
      </pc:sldChg>
      <pc:sldChg chg="modSp add replId">
        <pc:chgData name="Tarun Pabbi" userId="72cf4b523048f78b" providerId="Windows Live" clId="Web-{FF38A63D-BFEC-40BD-ADC4-86702D86E1BE}" dt="2020-07-01T08:01:14.693" v="201" actId="20577"/>
        <pc:sldMkLst>
          <pc:docMk/>
          <pc:sldMk cId="821640814" sldId="353"/>
        </pc:sldMkLst>
        <pc:spChg chg="mod">
          <ac:chgData name="Tarun Pabbi" userId="72cf4b523048f78b" providerId="Windows Live" clId="Web-{FF38A63D-BFEC-40BD-ADC4-86702D86E1BE}" dt="2020-07-01T08:01:14.693" v="201" actId="20577"/>
          <ac:spMkLst>
            <pc:docMk/>
            <pc:sldMk cId="821640814" sldId="353"/>
            <ac:spMk id="3" creationId="{174699A7-70AA-49EE-9EEA-CB4C819F11A8}"/>
          </ac:spMkLst>
        </pc:spChg>
      </pc:sldChg>
      <pc:sldChg chg="modSp add ord replId">
        <pc:chgData name="Tarun Pabbi" userId="72cf4b523048f78b" providerId="Windows Live" clId="Web-{FF38A63D-BFEC-40BD-ADC4-86702D86E1BE}" dt="2020-07-01T08:02:19.945" v="262"/>
        <pc:sldMkLst>
          <pc:docMk/>
          <pc:sldMk cId="914214128" sldId="354"/>
        </pc:sldMkLst>
        <pc:spChg chg="mod">
          <ac:chgData name="Tarun Pabbi" userId="72cf4b523048f78b" providerId="Windows Live" clId="Web-{FF38A63D-BFEC-40BD-ADC4-86702D86E1BE}" dt="2020-07-01T08:02:00.272" v="258" actId="20577"/>
          <ac:spMkLst>
            <pc:docMk/>
            <pc:sldMk cId="914214128" sldId="354"/>
            <ac:spMk id="3" creationId="{174699A7-70AA-49EE-9EEA-CB4C819F11A8}"/>
          </ac:spMkLst>
        </pc:spChg>
      </pc:sldChg>
      <pc:sldChg chg="modSp add replId">
        <pc:chgData name="Tarun Pabbi" userId="72cf4b523048f78b" providerId="Windows Live" clId="Web-{FF38A63D-BFEC-40BD-ADC4-86702D86E1BE}" dt="2020-07-01T08:02:32.758" v="277" actId="20577"/>
        <pc:sldMkLst>
          <pc:docMk/>
          <pc:sldMk cId="1268673213" sldId="355"/>
        </pc:sldMkLst>
        <pc:spChg chg="mod">
          <ac:chgData name="Tarun Pabbi" userId="72cf4b523048f78b" providerId="Windows Live" clId="Web-{FF38A63D-BFEC-40BD-ADC4-86702D86E1BE}" dt="2020-07-01T08:02:32.758" v="277" actId="20577"/>
          <ac:spMkLst>
            <pc:docMk/>
            <pc:sldMk cId="1268673213" sldId="355"/>
            <ac:spMk id="3" creationId="{174699A7-70AA-49EE-9EEA-CB4C819F11A8}"/>
          </ac:spMkLst>
        </pc:spChg>
      </pc:sldChg>
      <pc:sldChg chg="modSp add replId">
        <pc:chgData name="Tarun Pabbi" userId="72cf4b523048f78b" providerId="Windows Live" clId="Web-{FF38A63D-BFEC-40BD-ADC4-86702D86E1BE}" dt="2020-07-01T08:02:46.008" v="300" actId="20577"/>
        <pc:sldMkLst>
          <pc:docMk/>
          <pc:sldMk cId="1493926809" sldId="356"/>
        </pc:sldMkLst>
        <pc:spChg chg="mod">
          <ac:chgData name="Tarun Pabbi" userId="72cf4b523048f78b" providerId="Windows Live" clId="Web-{FF38A63D-BFEC-40BD-ADC4-86702D86E1BE}" dt="2020-07-01T08:02:46.008" v="300" actId="20577"/>
          <ac:spMkLst>
            <pc:docMk/>
            <pc:sldMk cId="1493926809" sldId="356"/>
            <ac:spMk id="3" creationId="{174699A7-70AA-49EE-9EEA-CB4C819F11A8}"/>
          </ac:spMkLst>
        </pc:spChg>
      </pc:sldChg>
      <pc:sldChg chg="modSp add replId">
        <pc:chgData name="Tarun Pabbi" userId="72cf4b523048f78b" providerId="Windows Live" clId="Web-{FF38A63D-BFEC-40BD-ADC4-86702D86E1BE}" dt="2020-07-01T08:03:50.588" v="341" actId="20577"/>
        <pc:sldMkLst>
          <pc:docMk/>
          <pc:sldMk cId="3568539445" sldId="357"/>
        </pc:sldMkLst>
        <pc:spChg chg="mod">
          <ac:chgData name="Tarun Pabbi" userId="72cf4b523048f78b" providerId="Windows Live" clId="Web-{FF38A63D-BFEC-40BD-ADC4-86702D86E1BE}" dt="2020-07-01T08:03:50.588" v="341" actId="20577"/>
          <ac:spMkLst>
            <pc:docMk/>
            <pc:sldMk cId="3568539445" sldId="357"/>
            <ac:spMk id="3" creationId="{174699A7-70AA-49EE-9EEA-CB4C819F11A8}"/>
          </ac:spMkLst>
        </pc:spChg>
      </pc:sldChg>
      <pc:sldChg chg="modSp add replId">
        <pc:chgData name="Tarun Pabbi" userId="72cf4b523048f78b" providerId="Windows Live" clId="Web-{FF38A63D-BFEC-40BD-ADC4-86702D86E1BE}" dt="2020-07-01T08:03:32.635" v="328" actId="20577"/>
        <pc:sldMkLst>
          <pc:docMk/>
          <pc:sldMk cId="4276602711" sldId="358"/>
        </pc:sldMkLst>
        <pc:spChg chg="mod">
          <ac:chgData name="Tarun Pabbi" userId="72cf4b523048f78b" providerId="Windows Live" clId="Web-{FF38A63D-BFEC-40BD-ADC4-86702D86E1BE}" dt="2020-07-01T08:03:32.635" v="328" actId="20577"/>
          <ac:spMkLst>
            <pc:docMk/>
            <pc:sldMk cId="4276602711" sldId="358"/>
            <ac:spMk id="3" creationId="{174699A7-70AA-49EE-9EEA-CB4C819F11A8}"/>
          </ac:spMkLst>
        </pc:spChg>
      </pc:sldChg>
      <pc:sldChg chg="modSp add replId">
        <pc:chgData name="Tarun Pabbi" userId="72cf4b523048f78b" providerId="Windows Live" clId="Web-{FF38A63D-BFEC-40BD-ADC4-86702D86E1BE}" dt="2020-07-01T08:04:52.496" v="394" actId="20577"/>
        <pc:sldMkLst>
          <pc:docMk/>
          <pc:sldMk cId="1933376795" sldId="359"/>
        </pc:sldMkLst>
        <pc:spChg chg="mod">
          <ac:chgData name="Tarun Pabbi" userId="72cf4b523048f78b" providerId="Windows Live" clId="Web-{FF38A63D-BFEC-40BD-ADC4-86702D86E1BE}" dt="2020-07-01T08:04:18.511" v="356" actId="20577"/>
          <ac:spMkLst>
            <pc:docMk/>
            <pc:sldMk cId="1933376795" sldId="359"/>
            <ac:spMk id="2" creationId="{C4B74AF1-19D4-449C-B30E-3121E087DCB3}"/>
          </ac:spMkLst>
        </pc:spChg>
        <pc:spChg chg="mod">
          <ac:chgData name="Tarun Pabbi" userId="72cf4b523048f78b" providerId="Windows Live" clId="Web-{FF38A63D-BFEC-40BD-ADC4-86702D86E1BE}" dt="2020-07-01T08:04:52.496" v="394" actId="20577"/>
          <ac:spMkLst>
            <pc:docMk/>
            <pc:sldMk cId="1933376795" sldId="359"/>
            <ac:spMk id="3" creationId="{174699A7-70AA-49EE-9EEA-CB4C819F11A8}"/>
          </ac:spMkLst>
        </pc:spChg>
      </pc:sldChg>
      <pc:sldChg chg="modSp add replId">
        <pc:chgData name="Tarun Pabbi" userId="72cf4b523048f78b" providerId="Windows Live" clId="Web-{FF38A63D-BFEC-40BD-ADC4-86702D86E1BE}" dt="2020-07-01T08:07:58.361" v="413" actId="20577"/>
        <pc:sldMkLst>
          <pc:docMk/>
          <pc:sldMk cId="1216146393" sldId="360"/>
        </pc:sldMkLst>
        <pc:spChg chg="mod">
          <ac:chgData name="Tarun Pabbi" userId="72cf4b523048f78b" providerId="Windows Live" clId="Web-{FF38A63D-BFEC-40BD-ADC4-86702D86E1BE}" dt="2020-07-01T08:07:58.361" v="413" actId="20577"/>
          <ac:spMkLst>
            <pc:docMk/>
            <pc:sldMk cId="1216146393" sldId="360"/>
            <ac:spMk id="3" creationId="{174699A7-70AA-49EE-9EEA-CB4C819F11A8}"/>
          </ac:spMkLst>
        </pc:spChg>
      </pc:sldChg>
      <pc:sldChg chg="modSp add replId">
        <pc:chgData name="Tarun Pabbi" userId="72cf4b523048f78b" providerId="Windows Live" clId="Web-{FF38A63D-BFEC-40BD-ADC4-86702D86E1BE}" dt="2020-07-01T08:09:59.818" v="434" actId="20577"/>
        <pc:sldMkLst>
          <pc:docMk/>
          <pc:sldMk cId="495819201" sldId="361"/>
        </pc:sldMkLst>
        <pc:spChg chg="mod">
          <ac:chgData name="Tarun Pabbi" userId="72cf4b523048f78b" providerId="Windows Live" clId="Web-{FF38A63D-BFEC-40BD-ADC4-86702D86E1BE}" dt="2020-07-01T08:09:59.818" v="434" actId="20577"/>
          <ac:spMkLst>
            <pc:docMk/>
            <pc:sldMk cId="495819201" sldId="361"/>
            <ac:spMk id="3" creationId="{174699A7-70AA-49EE-9EEA-CB4C819F11A8}"/>
          </ac:spMkLst>
        </pc:spChg>
      </pc:sldChg>
      <pc:sldChg chg="modSp add replId">
        <pc:chgData name="Tarun Pabbi" userId="72cf4b523048f78b" providerId="Windows Live" clId="Web-{FF38A63D-BFEC-40BD-ADC4-86702D86E1BE}" dt="2020-07-01T08:10:23.366" v="448" actId="20577"/>
        <pc:sldMkLst>
          <pc:docMk/>
          <pc:sldMk cId="2906733357" sldId="362"/>
        </pc:sldMkLst>
        <pc:spChg chg="mod">
          <ac:chgData name="Tarun Pabbi" userId="72cf4b523048f78b" providerId="Windows Live" clId="Web-{FF38A63D-BFEC-40BD-ADC4-86702D86E1BE}" dt="2020-07-01T08:10:23.366" v="448" actId="20577"/>
          <ac:spMkLst>
            <pc:docMk/>
            <pc:sldMk cId="2906733357" sldId="362"/>
            <ac:spMk id="3" creationId="{174699A7-70AA-49EE-9EEA-CB4C819F11A8}"/>
          </ac:spMkLst>
        </pc:spChg>
      </pc:sldChg>
      <pc:sldChg chg="modSp add replId">
        <pc:chgData name="Tarun Pabbi" userId="72cf4b523048f78b" providerId="Windows Live" clId="Web-{FF38A63D-BFEC-40BD-ADC4-86702D86E1BE}" dt="2020-07-01T08:10:50.429" v="492" actId="20577"/>
        <pc:sldMkLst>
          <pc:docMk/>
          <pc:sldMk cId="2827355657" sldId="363"/>
        </pc:sldMkLst>
        <pc:spChg chg="mod">
          <ac:chgData name="Tarun Pabbi" userId="72cf4b523048f78b" providerId="Windows Live" clId="Web-{FF38A63D-BFEC-40BD-ADC4-86702D86E1BE}" dt="2020-07-01T08:10:50.429" v="492" actId="20577"/>
          <ac:spMkLst>
            <pc:docMk/>
            <pc:sldMk cId="2827355657" sldId="363"/>
            <ac:spMk id="3" creationId="{174699A7-70AA-49EE-9EEA-CB4C819F11A8}"/>
          </ac:spMkLst>
        </pc:spChg>
      </pc:sldChg>
      <pc:sldChg chg="modSp add replId">
        <pc:chgData name="Tarun Pabbi" userId="72cf4b523048f78b" providerId="Windows Live" clId="Web-{FF38A63D-BFEC-40BD-ADC4-86702D86E1BE}" dt="2020-07-01T08:10:56.679" v="513" actId="20577"/>
        <pc:sldMkLst>
          <pc:docMk/>
          <pc:sldMk cId="3801071975" sldId="364"/>
        </pc:sldMkLst>
        <pc:spChg chg="mod">
          <ac:chgData name="Tarun Pabbi" userId="72cf4b523048f78b" providerId="Windows Live" clId="Web-{FF38A63D-BFEC-40BD-ADC4-86702D86E1BE}" dt="2020-07-01T08:10:56.679" v="513" actId="20577"/>
          <ac:spMkLst>
            <pc:docMk/>
            <pc:sldMk cId="3801071975" sldId="364"/>
            <ac:spMk id="3" creationId="{174699A7-70AA-49EE-9EEA-CB4C819F11A8}"/>
          </ac:spMkLst>
        </pc:spChg>
      </pc:sldChg>
      <pc:sldChg chg="modSp add replId">
        <pc:chgData name="Tarun Pabbi" userId="72cf4b523048f78b" providerId="Windows Live" clId="Web-{FF38A63D-BFEC-40BD-ADC4-86702D86E1BE}" dt="2020-07-01T08:11:06.039" v="534" actId="20577"/>
        <pc:sldMkLst>
          <pc:docMk/>
          <pc:sldMk cId="2154010013" sldId="365"/>
        </pc:sldMkLst>
        <pc:spChg chg="mod">
          <ac:chgData name="Tarun Pabbi" userId="72cf4b523048f78b" providerId="Windows Live" clId="Web-{FF38A63D-BFEC-40BD-ADC4-86702D86E1BE}" dt="2020-07-01T08:11:06.039" v="534" actId="20577"/>
          <ac:spMkLst>
            <pc:docMk/>
            <pc:sldMk cId="2154010013" sldId="365"/>
            <ac:spMk id="3" creationId="{174699A7-70AA-49EE-9EEA-CB4C819F11A8}"/>
          </ac:spMkLst>
        </pc:spChg>
      </pc:sldChg>
      <pc:sldChg chg="modSp add replId">
        <pc:chgData name="Tarun Pabbi" userId="72cf4b523048f78b" providerId="Windows Live" clId="Web-{FF38A63D-BFEC-40BD-ADC4-86702D86E1BE}" dt="2020-07-01T08:11:16.633" v="555" actId="20577"/>
        <pc:sldMkLst>
          <pc:docMk/>
          <pc:sldMk cId="4265172825" sldId="366"/>
        </pc:sldMkLst>
        <pc:spChg chg="mod">
          <ac:chgData name="Tarun Pabbi" userId="72cf4b523048f78b" providerId="Windows Live" clId="Web-{FF38A63D-BFEC-40BD-ADC4-86702D86E1BE}" dt="2020-07-01T08:11:16.633" v="555" actId="20577"/>
          <ac:spMkLst>
            <pc:docMk/>
            <pc:sldMk cId="4265172825" sldId="366"/>
            <ac:spMk id="3" creationId="{174699A7-70AA-49EE-9EEA-CB4C819F11A8}"/>
          </ac:spMkLst>
        </pc:spChg>
      </pc:sldChg>
      <pc:sldChg chg="modSp add replId">
        <pc:chgData name="Tarun Pabbi" userId="72cf4b523048f78b" providerId="Windows Live" clId="Web-{FF38A63D-BFEC-40BD-ADC4-86702D86E1BE}" dt="2020-07-01T08:11:31.086" v="579" actId="20577"/>
        <pc:sldMkLst>
          <pc:docMk/>
          <pc:sldMk cId="1243284439" sldId="367"/>
        </pc:sldMkLst>
        <pc:spChg chg="mod">
          <ac:chgData name="Tarun Pabbi" userId="72cf4b523048f78b" providerId="Windows Live" clId="Web-{FF38A63D-BFEC-40BD-ADC4-86702D86E1BE}" dt="2020-07-01T08:11:31.086" v="579" actId="20577"/>
          <ac:spMkLst>
            <pc:docMk/>
            <pc:sldMk cId="1243284439" sldId="367"/>
            <ac:spMk id="3" creationId="{174699A7-70AA-49EE-9EEA-CB4C819F11A8}"/>
          </ac:spMkLst>
        </pc:spChg>
      </pc:sldChg>
      <pc:sldChg chg="modSp add replId">
        <pc:chgData name="Tarun Pabbi" userId="72cf4b523048f78b" providerId="Windows Live" clId="Web-{FF38A63D-BFEC-40BD-ADC4-86702D86E1BE}" dt="2020-07-01T08:11:57.275" v="615" actId="20577"/>
        <pc:sldMkLst>
          <pc:docMk/>
          <pc:sldMk cId="2235988716" sldId="368"/>
        </pc:sldMkLst>
        <pc:spChg chg="mod">
          <ac:chgData name="Tarun Pabbi" userId="72cf4b523048f78b" providerId="Windows Live" clId="Web-{FF38A63D-BFEC-40BD-ADC4-86702D86E1BE}" dt="2020-07-01T08:11:57.275" v="615" actId="20577"/>
          <ac:spMkLst>
            <pc:docMk/>
            <pc:sldMk cId="2235988716" sldId="368"/>
            <ac:spMk id="3" creationId="{174699A7-70AA-49EE-9EEA-CB4C819F11A8}"/>
          </ac:spMkLst>
        </pc:spChg>
        <pc:spChg chg="mod">
          <ac:chgData name="Tarun Pabbi" userId="72cf4b523048f78b" providerId="Windows Live" clId="Web-{FF38A63D-BFEC-40BD-ADC4-86702D86E1BE}" dt="2020-07-01T08:11:37.508" v="583" actId="1076"/>
          <ac:spMkLst>
            <pc:docMk/>
            <pc:sldMk cId="2235988716" sldId="368"/>
            <ac:spMk id="16" creationId="{7459352C-8399-428E-96A4-A63A183A6218}"/>
          </ac:spMkLst>
        </pc:spChg>
      </pc:sldChg>
      <pc:sldChg chg="modSp add replId">
        <pc:chgData name="Tarun Pabbi" userId="72cf4b523048f78b" providerId="Windows Live" clId="Web-{FF38A63D-BFEC-40BD-ADC4-86702D86E1BE}" dt="2020-07-01T08:12:14.010" v="635" actId="20577"/>
        <pc:sldMkLst>
          <pc:docMk/>
          <pc:sldMk cId="2232371650" sldId="369"/>
        </pc:sldMkLst>
        <pc:spChg chg="mod">
          <ac:chgData name="Tarun Pabbi" userId="72cf4b523048f78b" providerId="Windows Live" clId="Web-{FF38A63D-BFEC-40BD-ADC4-86702D86E1BE}" dt="2020-07-01T08:12:14.010" v="635" actId="20577"/>
          <ac:spMkLst>
            <pc:docMk/>
            <pc:sldMk cId="2232371650" sldId="369"/>
            <ac:spMk id="3" creationId="{174699A7-70AA-49EE-9EEA-CB4C819F11A8}"/>
          </ac:spMkLst>
        </pc:spChg>
      </pc:sldChg>
      <pc:sldChg chg="modSp add replId">
        <pc:chgData name="Tarun Pabbi" userId="72cf4b523048f78b" providerId="Windows Live" clId="Web-{FF38A63D-BFEC-40BD-ADC4-86702D86E1BE}" dt="2020-07-01T08:12:25.588" v="657" actId="20577"/>
        <pc:sldMkLst>
          <pc:docMk/>
          <pc:sldMk cId="4044319897" sldId="370"/>
        </pc:sldMkLst>
        <pc:spChg chg="mod">
          <ac:chgData name="Tarun Pabbi" userId="72cf4b523048f78b" providerId="Windows Live" clId="Web-{FF38A63D-BFEC-40BD-ADC4-86702D86E1BE}" dt="2020-07-01T08:12:25.588" v="657" actId="20577"/>
          <ac:spMkLst>
            <pc:docMk/>
            <pc:sldMk cId="4044319897" sldId="370"/>
            <ac:spMk id="2" creationId="{C4B74AF1-19D4-449C-B30E-3121E087DCB3}"/>
          </ac:spMkLst>
        </pc:spChg>
        <pc:spChg chg="mod">
          <ac:chgData name="Tarun Pabbi" userId="72cf4b523048f78b" providerId="Windows Live" clId="Web-{FF38A63D-BFEC-40BD-ADC4-86702D86E1BE}" dt="2020-07-01T08:12:21.525" v="642" actId="20577"/>
          <ac:spMkLst>
            <pc:docMk/>
            <pc:sldMk cId="4044319897" sldId="370"/>
            <ac:spMk id="3" creationId="{174699A7-70AA-49EE-9EEA-CB4C819F11A8}"/>
          </ac:spMkLst>
        </pc:spChg>
      </pc:sldChg>
    </pc:docChg>
  </pc:docChgLst>
  <pc:docChgLst>
    <pc:chgData name="Tarun Pabbi" userId="72cf4b523048f78b" providerId="Windows Live" clId="Web-{A93D243E-7A1D-403B-AF22-59C9BB7383FF}"/>
    <pc:docChg chg="addSld modSld">
      <pc:chgData name="Tarun Pabbi" userId="72cf4b523048f78b" providerId="Windows Live" clId="Web-{A93D243E-7A1D-403B-AF22-59C9BB7383FF}" dt="2020-07-03T00:22:43.674" v="54" actId="20577"/>
      <pc:docMkLst>
        <pc:docMk/>
      </pc:docMkLst>
      <pc:sldChg chg="modSp add replId">
        <pc:chgData name="Tarun Pabbi" userId="72cf4b523048f78b" providerId="Windows Live" clId="Web-{A93D243E-7A1D-403B-AF22-59C9BB7383FF}" dt="2020-07-03T00:22:40.611" v="52" actId="20577"/>
        <pc:sldMkLst>
          <pc:docMk/>
          <pc:sldMk cId="2212409011" sldId="371"/>
        </pc:sldMkLst>
        <pc:spChg chg="mod">
          <ac:chgData name="Tarun Pabbi" userId="72cf4b523048f78b" providerId="Windows Live" clId="Web-{A93D243E-7A1D-403B-AF22-59C9BB7383FF}" dt="2020-07-03T00:22:40.611" v="52" actId="20577"/>
          <ac:spMkLst>
            <pc:docMk/>
            <pc:sldMk cId="2212409011" sldId="371"/>
            <ac:spMk id="3" creationId="{8B2595FA-B656-4275-B4CC-B9BA3E7CEF99}"/>
          </ac:spMkLst>
        </pc:spChg>
      </pc:sldChg>
    </pc:docChg>
  </pc:docChgLst>
  <pc:docChgLst>
    <pc:chgData name="Tarun Pabbi" userId="72cf4b523048f78b" providerId="Windows Live" clId="Web-{7DDA36DC-7554-427E-AF7A-A757AC06DB29}"/>
    <pc:docChg chg="addSld delSld modSld sldOrd">
      <pc:chgData name="Tarun Pabbi" userId="72cf4b523048f78b" providerId="Windows Live" clId="Web-{7DDA36DC-7554-427E-AF7A-A757AC06DB29}" dt="2020-07-16T13:09:10.631" v="285" actId="14100"/>
      <pc:docMkLst>
        <pc:docMk/>
      </pc:docMkLst>
      <pc:sldChg chg="del">
        <pc:chgData name="Tarun Pabbi" userId="72cf4b523048f78b" providerId="Windows Live" clId="Web-{7DDA36DC-7554-427E-AF7A-A757AC06DB29}" dt="2020-07-16T13:01:24.097" v="122"/>
        <pc:sldMkLst>
          <pc:docMk/>
          <pc:sldMk cId="391493102" sldId="338"/>
        </pc:sldMkLst>
      </pc:sldChg>
      <pc:sldChg chg="modSp">
        <pc:chgData name="Tarun Pabbi" userId="72cf4b523048f78b" providerId="Windows Live" clId="Web-{7DDA36DC-7554-427E-AF7A-A757AC06DB29}" dt="2020-07-16T12:02:40.329" v="33" actId="20577"/>
        <pc:sldMkLst>
          <pc:docMk/>
          <pc:sldMk cId="47687982" sldId="339"/>
        </pc:sldMkLst>
        <pc:spChg chg="mod">
          <ac:chgData name="Tarun Pabbi" userId="72cf4b523048f78b" providerId="Windows Live" clId="Web-{7DDA36DC-7554-427E-AF7A-A757AC06DB29}" dt="2020-07-16T12:02:40.329" v="33" actId="20577"/>
          <ac:spMkLst>
            <pc:docMk/>
            <pc:sldMk cId="47687982" sldId="339"/>
            <ac:spMk id="3" creationId="{174699A7-70AA-49EE-9EEA-CB4C819F11A8}"/>
          </ac:spMkLst>
        </pc:spChg>
      </pc:sldChg>
      <pc:sldChg chg="addSp modSp">
        <pc:chgData name="Tarun Pabbi" userId="72cf4b523048f78b" providerId="Windows Live" clId="Web-{7DDA36DC-7554-427E-AF7A-A757AC06DB29}" dt="2020-07-16T12:32:36.364" v="41" actId="1076"/>
        <pc:sldMkLst>
          <pc:docMk/>
          <pc:sldMk cId="866564405" sldId="340"/>
        </pc:sldMkLst>
        <pc:spChg chg="mod">
          <ac:chgData name="Tarun Pabbi" userId="72cf4b523048f78b" providerId="Windows Live" clId="Web-{7DDA36DC-7554-427E-AF7A-A757AC06DB29}" dt="2020-07-16T12:32:32.926" v="38" actId="20577"/>
          <ac:spMkLst>
            <pc:docMk/>
            <pc:sldMk cId="866564405" sldId="340"/>
            <ac:spMk id="3" creationId="{174699A7-70AA-49EE-9EEA-CB4C819F11A8}"/>
          </ac:spMkLst>
        </pc:spChg>
        <pc:picChg chg="add mod">
          <ac:chgData name="Tarun Pabbi" userId="72cf4b523048f78b" providerId="Windows Live" clId="Web-{7DDA36DC-7554-427E-AF7A-A757AC06DB29}" dt="2020-07-16T12:32:36.364" v="41" actId="1076"/>
          <ac:picMkLst>
            <pc:docMk/>
            <pc:sldMk cId="866564405" sldId="340"/>
            <ac:picMk id="4" creationId="{6B71A5A9-7239-46B1-938C-7AE24E4662B8}"/>
          </ac:picMkLst>
        </pc:picChg>
      </pc:sldChg>
      <pc:sldChg chg="addSp modSp">
        <pc:chgData name="Tarun Pabbi" userId="72cf4b523048f78b" providerId="Windows Live" clId="Web-{7DDA36DC-7554-427E-AF7A-A757AC06DB29}" dt="2020-07-16T12:41:34.059" v="64" actId="1076"/>
        <pc:sldMkLst>
          <pc:docMk/>
          <pc:sldMk cId="80339766" sldId="341"/>
        </pc:sldMkLst>
        <pc:spChg chg="mod">
          <ac:chgData name="Tarun Pabbi" userId="72cf4b523048f78b" providerId="Windows Live" clId="Web-{7DDA36DC-7554-427E-AF7A-A757AC06DB29}" dt="2020-07-16T12:41:23.855" v="58" actId="20577"/>
          <ac:spMkLst>
            <pc:docMk/>
            <pc:sldMk cId="80339766" sldId="341"/>
            <ac:spMk id="3" creationId="{174699A7-70AA-49EE-9EEA-CB4C819F11A8}"/>
          </ac:spMkLst>
        </pc:spChg>
        <pc:picChg chg="add mod">
          <ac:chgData name="Tarun Pabbi" userId="72cf4b523048f78b" providerId="Windows Live" clId="Web-{7DDA36DC-7554-427E-AF7A-A757AC06DB29}" dt="2020-07-16T12:41:34.059" v="64" actId="1076"/>
          <ac:picMkLst>
            <pc:docMk/>
            <pc:sldMk cId="80339766" sldId="341"/>
            <ac:picMk id="4" creationId="{AA89E5EC-9DD0-4B75-AE05-7EA3B046E7F2}"/>
          </ac:picMkLst>
        </pc:picChg>
      </pc:sldChg>
      <pc:sldChg chg="addSp modSp">
        <pc:chgData name="Tarun Pabbi" userId="72cf4b523048f78b" providerId="Windows Live" clId="Web-{7DDA36DC-7554-427E-AF7A-A757AC06DB29}" dt="2020-07-16T12:58:53.993" v="111" actId="20577"/>
        <pc:sldMkLst>
          <pc:docMk/>
          <pc:sldMk cId="2535673981" sldId="343"/>
        </pc:sldMkLst>
        <pc:spChg chg="mod">
          <ac:chgData name="Tarun Pabbi" userId="72cf4b523048f78b" providerId="Windows Live" clId="Web-{7DDA36DC-7554-427E-AF7A-A757AC06DB29}" dt="2020-07-16T12:58:53.993" v="111" actId="20577"/>
          <ac:spMkLst>
            <pc:docMk/>
            <pc:sldMk cId="2535673981" sldId="343"/>
            <ac:spMk id="3" creationId="{174699A7-70AA-49EE-9EEA-CB4C819F11A8}"/>
          </ac:spMkLst>
        </pc:spChg>
        <pc:spChg chg="mod">
          <ac:chgData name="Tarun Pabbi" userId="72cf4b523048f78b" providerId="Windows Live" clId="Web-{7DDA36DC-7554-427E-AF7A-A757AC06DB29}" dt="2020-07-16T12:58:19.787" v="92" actId="1076"/>
          <ac:spMkLst>
            <pc:docMk/>
            <pc:sldMk cId="2535673981" sldId="343"/>
            <ac:spMk id="15" creationId="{9B45B1D6-47EE-4DE8-8BE1-4748B7E4745A}"/>
          </ac:spMkLst>
        </pc:spChg>
        <pc:picChg chg="add mod">
          <ac:chgData name="Tarun Pabbi" userId="72cf4b523048f78b" providerId="Windows Live" clId="Web-{7DDA36DC-7554-427E-AF7A-A757AC06DB29}" dt="2020-07-16T12:58:32.929" v="96" actId="1076"/>
          <ac:picMkLst>
            <pc:docMk/>
            <pc:sldMk cId="2535673981" sldId="343"/>
            <ac:picMk id="4" creationId="{C3AE068A-D5CA-4CED-91AB-2E9749DEAF9D}"/>
          </ac:picMkLst>
        </pc:picChg>
      </pc:sldChg>
      <pc:sldChg chg="addSp delSp modSp">
        <pc:chgData name="Tarun Pabbi" userId="72cf4b523048f78b" providerId="Windows Live" clId="Web-{7DDA36DC-7554-427E-AF7A-A757AC06DB29}" dt="2020-07-16T12:46:23.892" v="69" actId="14100"/>
        <pc:sldMkLst>
          <pc:docMk/>
          <pc:sldMk cId="3335488826" sldId="344"/>
        </pc:sldMkLst>
        <pc:graphicFrameChg chg="del">
          <ac:chgData name="Tarun Pabbi" userId="72cf4b523048f78b" providerId="Windows Live" clId="Web-{7DDA36DC-7554-427E-AF7A-A757AC06DB29}" dt="2020-07-16T12:46:13.923" v="65"/>
          <ac:graphicFrameMkLst>
            <pc:docMk/>
            <pc:sldMk cId="3335488826" sldId="344"/>
            <ac:graphicFrameMk id="5" creationId="{2101936D-52C0-42BD-BBB6-9E444732C4C7}"/>
          </ac:graphicFrameMkLst>
        </pc:graphicFrameChg>
        <pc:picChg chg="add mod">
          <ac:chgData name="Tarun Pabbi" userId="72cf4b523048f78b" providerId="Windows Live" clId="Web-{7DDA36DC-7554-427E-AF7A-A757AC06DB29}" dt="2020-07-16T12:46:23.892" v="69" actId="14100"/>
          <ac:picMkLst>
            <pc:docMk/>
            <pc:sldMk cId="3335488826" sldId="344"/>
            <ac:picMk id="4" creationId="{C9682633-D6D3-4793-97A7-F26D6D9407F2}"/>
          </ac:picMkLst>
        </pc:picChg>
      </pc:sldChg>
      <pc:sldChg chg="addSp modSp">
        <pc:chgData name="Tarun Pabbi" userId="72cf4b523048f78b" providerId="Windows Live" clId="Web-{7DDA36DC-7554-427E-AF7A-A757AC06DB29}" dt="2020-07-16T13:04:07.937" v="193" actId="1076"/>
        <pc:sldMkLst>
          <pc:docMk/>
          <pc:sldMk cId="1682099452" sldId="345"/>
        </pc:sldMkLst>
        <pc:spChg chg="mod">
          <ac:chgData name="Tarun Pabbi" userId="72cf4b523048f78b" providerId="Windows Live" clId="Web-{7DDA36DC-7554-427E-AF7A-A757AC06DB29}" dt="2020-07-16T13:04:04.843" v="190" actId="20577"/>
          <ac:spMkLst>
            <pc:docMk/>
            <pc:sldMk cId="1682099452" sldId="345"/>
            <ac:spMk id="3" creationId="{174699A7-70AA-49EE-9EEA-CB4C819F11A8}"/>
          </ac:spMkLst>
        </pc:spChg>
        <pc:picChg chg="add mod">
          <ac:chgData name="Tarun Pabbi" userId="72cf4b523048f78b" providerId="Windows Live" clId="Web-{7DDA36DC-7554-427E-AF7A-A757AC06DB29}" dt="2020-07-16T13:04:07.937" v="193" actId="1076"/>
          <ac:picMkLst>
            <pc:docMk/>
            <pc:sldMk cId="1682099452" sldId="345"/>
            <ac:picMk id="4" creationId="{6D6031DC-F5EF-40B2-8E84-1625E46BC6C4}"/>
          </ac:picMkLst>
        </pc:picChg>
      </pc:sldChg>
      <pc:sldChg chg="addSp modSp">
        <pc:chgData name="Tarun Pabbi" userId="72cf4b523048f78b" providerId="Windows Live" clId="Web-{7DDA36DC-7554-427E-AF7A-A757AC06DB29}" dt="2020-07-16T13:05:42.225" v="200" actId="1076"/>
        <pc:sldMkLst>
          <pc:docMk/>
          <pc:sldMk cId="4103561051" sldId="346"/>
        </pc:sldMkLst>
        <pc:spChg chg="mod">
          <ac:chgData name="Tarun Pabbi" userId="72cf4b523048f78b" providerId="Windows Live" clId="Web-{7DDA36DC-7554-427E-AF7A-A757AC06DB29}" dt="2020-07-16T13:05:41.116" v="196" actId="20577"/>
          <ac:spMkLst>
            <pc:docMk/>
            <pc:sldMk cId="4103561051" sldId="346"/>
            <ac:spMk id="3" creationId="{174699A7-70AA-49EE-9EEA-CB4C819F11A8}"/>
          </ac:spMkLst>
        </pc:spChg>
        <pc:picChg chg="add mod">
          <ac:chgData name="Tarun Pabbi" userId="72cf4b523048f78b" providerId="Windows Live" clId="Web-{7DDA36DC-7554-427E-AF7A-A757AC06DB29}" dt="2020-07-16T13:05:42.225" v="200" actId="1076"/>
          <ac:picMkLst>
            <pc:docMk/>
            <pc:sldMk cId="4103561051" sldId="346"/>
            <ac:picMk id="4" creationId="{BBF53FE9-931B-4FFF-8147-F566BFB72B64}"/>
          </ac:picMkLst>
        </pc:picChg>
      </pc:sldChg>
      <pc:sldChg chg="addSp modSp">
        <pc:chgData name="Tarun Pabbi" userId="72cf4b523048f78b" providerId="Windows Live" clId="Web-{7DDA36DC-7554-427E-AF7A-A757AC06DB29}" dt="2020-07-16T13:07:26.764" v="241" actId="20577"/>
        <pc:sldMkLst>
          <pc:docMk/>
          <pc:sldMk cId="1545079919" sldId="347"/>
        </pc:sldMkLst>
        <pc:spChg chg="mod">
          <ac:chgData name="Tarun Pabbi" userId="72cf4b523048f78b" providerId="Windows Live" clId="Web-{7DDA36DC-7554-427E-AF7A-A757AC06DB29}" dt="2020-07-16T13:07:26.764" v="241" actId="20577"/>
          <ac:spMkLst>
            <pc:docMk/>
            <pc:sldMk cId="1545079919" sldId="347"/>
            <ac:spMk id="3" creationId="{174699A7-70AA-49EE-9EEA-CB4C819F11A8}"/>
          </ac:spMkLst>
        </pc:spChg>
        <pc:picChg chg="add mod">
          <ac:chgData name="Tarun Pabbi" userId="72cf4b523048f78b" providerId="Windows Live" clId="Web-{7DDA36DC-7554-427E-AF7A-A757AC06DB29}" dt="2020-07-16T13:07:22.310" v="239" actId="14100"/>
          <ac:picMkLst>
            <pc:docMk/>
            <pc:sldMk cId="1545079919" sldId="347"/>
            <ac:picMk id="4" creationId="{C75BB9B8-C439-4897-BD70-4622A42D355C}"/>
          </ac:picMkLst>
        </pc:picChg>
      </pc:sldChg>
      <pc:sldChg chg="addSp modSp">
        <pc:chgData name="Tarun Pabbi" userId="72cf4b523048f78b" providerId="Windows Live" clId="Web-{7DDA36DC-7554-427E-AF7A-A757AC06DB29}" dt="2020-07-16T13:09:10.631" v="285" actId="14100"/>
        <pc:sldMkLst>
          <pc:docMk/>
          <pc:sldMk cId="2624034896" sldId="348"/>
        </pc:sldMkLst>
        <pc:spChg chg="mod">
          <ac:chgData name="Tarun Pabbi" userId="72cf4b523048f78b" providerId="Windows Live" clId="Web-{7DDA36DC-7554-427E-AF7A-A757AC06DB29}" dt="2020-07-16T13:08:59.864" v="280" actId="20577"/>
          <ac:spMkLst>
            <pc:docMk/>
            <pc:sldMk cId="2624034896" sldId="348"/>
            <ac:spMk id="3" creationId="{174699A7-70AA-49EE-9EEA-CB4C819F11A8}"/>
          </ac:spMkLst>
        </pc:spChg>
        <pc:picChg chg="add mod">
          <ac:chgData name="Tarun Pabbi" userId="72cf4b523048f78b" providerId="Windows Live" clId="Web-{7DDA36DC-7554-427E-AF7A-A757AC06DB29}" dt="2020-07-16T13:09:10.631" v="285" actId="14100"/>
          <ac:picMkLst>
            <pc:docMk/>
            <pc:sldMk cId="2624034896" sldId="348"/>
            <ac:picMk id="4" creationId="{9F0D319D-1599-42C3-9B8A-D655E449CE0F}"/>
          </ac:picMkLst>
        </pc:picChg>
      </pc:sldChg>
      <pc:sldChg chg="addSp delSp modSp add replId">
        <pc:chgData name="Tarun Pabbi" userId="72cf4b523048f78b" providerId="Windows Live" clId="Web-{7DDA36DC-7554-427E-AF7A-A757AC06DB29}" dt="2020-07-16T12:34:20.543" v="51" actId="20577"/>
        <pc:sldMkLst>
          <pc:docMk/>
          <pc:sldMk cId="3674929198" sldId="411"/>
        </pc:sldMkLst>
        <pc:spChg chg="mod">
          <ac:chgData name="Tarun Pabbi" userId="72cf4b523048f78b" providerId="Windows Live" clId="Web-{7DDA36DC-7554-427E-AF7A-A757AC06DB29}" dt="2020-07-16T12:34:20.543" v="51" actId="20577"/>
          <ac:spMkLst>
            <pc:docMk/>
            <pc:sldMk cId="3674929198" sldId="411"/>
            <ac:spMk id="3" creationId="{174699A7-70AA-49EE-9EEA-CB4C819F11A8}"/>
          </ac:spMkLst>
        </pc:spChg>
        <pc:picChg chg="del">
          <ac:chgData name="Tarun Pabbi" userId="72cf4b523048f78b" providerId="Windows Live" clId="Web-{7DDA36DC-7554-427E-AF7A-A757AC06DB29}" dt="2020-07-16T12:34:02.808" v="43"/>
          <ac:picMkLst>
            <pc:docMk/>
            <pc:sldMk cId="3674929198" sldId="411"/>
            <ac:picMk id="4" creationId="{6B71A5A9-7239-46B1-938C-7AE24E4662B8}"/>
          </ac:picMkLst>
        </pc:picChg>
        <pc:picChg chg="add mod">
          <ac:chgData name="Tarun Pabbi" userId="72cf4b523048f78b" providerId="Windows Live" clId="Web-{7DDA36DC-7554-427E-AF7A-A757AC06DB29}" dt="2020-07-16T12:34:14.887" v="48" actId="1076"/>
          <ac:picMkLst>
            <pc:docMk/>
            <pc:sldMk cId="3674929198" sldId="411"/>
            <ac:picMk id="5" creationId="{9793B93F-B278-4719-8CA0-4A229633DE65}"/>
          </ac:picMkLst>
        </pc:picChg>
      </pc:sldChg>
      <pc:sldChg chg="addSp modSp add replId">
        <pc:chgData name="Tarun Pabbi" userId="72cf4b523048f78b" providerId="Windows Live" clId="Web-{7DDA36DC-7554-427E-AF7A-A757AC06DB29}" dt="2020-07-16T12:50:22.472" v="79" actId="1076"/>
        <pc:sldMkLst>
          <pc:docMk/>
          <pc:sldMk cId="546097525" sldId="412"/>
        </pc:sldMkLst>
        <pc:spChg chg="mod">
          <ac:chgData name="Tarun Pabbi" userId="72cf4b523048f78b" providerId="Windows Live" clId="Web-{7DDA36DC-7554-427E-AF7A-A757AC06DB29}" dt="2020-07-16T12:50:13.455" v="73" actId="20577"/>
          <ac:spMkLst>
            <pc:docMk/>
            <pc:sldMk cId="546097525" sldId="412"/>
            <ac:spMk id="3" creationId="{174699A7-70AA-49EE-9EEA-CB4C819F11A8}"/>
          </ac:spMkLst>
        </pc:spChg>
        <pc:picChg chg="add mod">
          <ac:chgData name="Tarun Pabbi" userId="72cf4b523048f78b" providerId="Windows Live" clId="Web-{7DDA36DC-7554-427E-AF7A-A757AC06DB29}" dt="2020-07-16T12:50:22.472" v="79" actId="1076"/>
          <ac:picMkLst>
            <pc:docMk/>
            <pc:sldMk cId="546097525" sldId="412"/>
            <ac:picMk id="4" creationId="{41729300-203B-4B7C-BE80-D28FA8CBE595}"/>
          </ac:picMkLst>
        </pc:picChg>
      </pc:sldChg>
      <pc:sldChg chg="addSp modSp add ord replId">
        <pc:chgData name="Tarun Pabbi" userId="72cf4b523048f78b" providerId="Windows Live" clId="Web-{7DDA36DC-7554-427E-AF7A-A757AC06DB29}" dt="2020-07-16T12:52:54.561" v="90"/>
        <pc:sldMkLst>
          <pc:docMk/>
          <pc:sldMk cId="150724404" sldId="413"/>
        </pc:sldMkLst>
        <pc:spChg chg="mod">
          <ac:chgData name="Tarun Pabbi" userId="72cf4b523048f78b" providerId="Windows Live" clId="Web-{7DDA36DC-7554-427E-AF7A-A757AC06DB29}" dt="2020-07-16T12:52:38.419" v="84" actId="20577"/>
          <ac:spMkLst>
            <pc:docMk/>
            <pc:sldMk cId="150724404" sldId="413"/>
            <ac:spMk id="3" creationId="{174699A7-70AA-49EE-9EEA-CB4C819F11A8}"/>
          </ac:spMkLst>
        </pc:spChg>
        <pc:spChg chg="mod">
          <ac:chgData name="Tarun Pabbi" userId="72cf4b523048f78b" providerId="Windows Live" clId="Web-{7DDA36DC-7554-427E-AF7A-A757AC06DB29}" dt="2020-07-16T12:52:33.340" v="81" actId="1076"/>
          <ac:spMkLst>
            <pc:docMk/>
            <pc:sldMk cId="150724404" sldId="413"/>
            <ac:spMk id="14" creationId="{D9276A7F-7E52-4AD4-A0BC-BD2E9C7A7C70}"/>
          </ac:spMkLst>
        </pc:spChg>
        <pc:picChg chg="add mod">
          <ac:chgData name="Tarun Pabbi" userId="72cf4b523048f78b" providerId="Windows Live" clId="Web-{7DDA36DC-7554-427E-AF7A-A757AC06DB29}" dt="2020-07-16T12:52:45.185" v="89" actId="14100"/>
          <ac:picMkLst>
            <pc:docMk/>
            <pc:sldMk cId="150724404" sldId="413"/>
            <ac:picMk id="4" creationId="{28E21071-F66A-4C0A-8047-E916682789B4}"/>
          </ac:picMkLst>
        </pc:picChg>
      </pc:sldChg>
      <pc:sldChg chg="add replId">
        <pc:chgData name="Tarun Pabbi" userId="72cf4b523048f78b" providerId="Windows Live" clId="Web-{7DDA36DC-7554-427E-AF7A-A757AC06DB29}" dt="2020-07-16T12:58:59.665" v="113"/>
        <pc:sldMkLst>
          <pc:docMk/>
          <pc:sldMk cId="2889669806" sldId="414"/>
        </pc:sldMkLst>
      </pc:sldChg>
      <pc:sldChg chg="addSp modSp add ord replId">
        <pc:chgData name="Tarun Pabbi" userId="72cf4b523048f78b" providerId="Windows Live" clId="Web-{7DDA36DC-7554-427E-AF7A-A757AC06DB29}" dt="2020-07-16T13:01:47.411" v="167" actId="1076"/>
        <pc:sldMkLst>
          <pc:docMk/>
          <pc:sldMk cId="1195022163" sldId="415"/>
        </pc:sldMkLst>
        <pc:spChg chg="mod">
          <ac:chgData name="Tarun Pabbi" userId="72cf4b523048f78b" providerId="Windows Live" clId="Web-{7DDA36DC-7554-427E-AF7A-A757AC06DB29}" dt="2020-07-16T13:01:41.270" v="162" actId="20577"/>
          <ac:spMkLst>
            <pc:docMk/>
            <pc:sldMk cId="1195022163" sldId="415"/>
            <ac:spMk id="3" creationId="{174699A7-70AA-49EE-9EEA-CB4C819F11A8}"/>
          </ac:spMkLst>
        </pc:spChg>
        <pc:picChg chg="add mod">
          <ac:chgData name="Tarun Pabbi" userId="72cf4b523048f78b" providerId="Windows Live" clId="Web-{7DDA36DC-7554-427E-AF7A-A757AC06DB29}" dt="2020-07-16T13:01:47.411" v="167" actId="1076"/>
          <ac:picMkLst>
            <pc:docMk/>
            <pc:sldMk cId="1195022163" sldId="415"/>
            <ac:picMk id="4" creationId="{27F18092-CBC1-4CF3-A857-E1BA02166932}"/>
          </ac:picMkLst>
        </pc:picChg>
      </pc:sldChg>
    </pc:docChg>
  </pc:docChgLst>
  <pc:docChgLst>
    <pc:chgData name="Tarun Pabbi" userId="72cf4b523048f78b" providerId="Windows Live" clId="Web-{C28B04A8-0B2D-4202-83AC-3984E53CB798}"/>
    <pc:docChg chg="addSld modSld">
      <pc:chgData name="Tarun Pabbi" userId="72cf4b523048f78b" providerId="Windows Live" clId="Web-{C28B04A8-0B2D-4202-83AC-3984E53CB798}" dt="2020-07-15T12:33:15.169" v="262" actId="1076"/>
      <pc:docMkLst>
        <pc:docMk/>
      </pc:docMkLst>
      <pc:sldChg chg="addSp modSp">
        <pc:chgData name="Tarun Pabbi" userId="72cf4b523048f78b" providerId="Windows Live" clId="Web-{C28B04A8-0B2D-4202-83AC-3984E53CB798}" dt="2020-07-15T12:28:34.725" v="254" actId="14100"/>
        <pc:sldMkLst>
          <pc:docMk/>
          <pc:sldMk cId="652137489" sldId="312"/>
        </pc:sldMkLst>
        <pc:spChg chg="mod">
          <ac:chgData name="Tarun Pabbi" userId="72cf4b523048f78b" providerId="Windows Live" clId="Web-{C28B04A8-0B2D-4202-83AC-3984E53CB798}" dt="2020-07-15T12:28:21.490" v="249" actId="20577"/>
          <ac:spMkLst>
            <pc:docMk/>
            <pc:sldMk cId="652137489" sldId="312"/>
            <ac:spMk id="4" creationId="{AD4713F8-9013-43A3-9876-25458850E9FB}"/>
          </ac:spMkLst>
        </pc:spChg>
        <pc:picChg chg="add mod">
          <ac:chgData name="Tarun Pabbi" userId="72cf4b523048f78b" providerId="Windows Live" clId="Web-{C28B04A8-0B2D-4202-83AC-3984E53CB798}" dt="2020-07-15T12:28:34.725" v="254" actId="14100"/>
          <ac:picMkLst>
            <pc:docMk/>
            <pc:sldMk cId="652137489" sldId="312"/>
            <ac:picMk id="5" creationId="{6B78C9B6-5C7D-42A1-92C9-85840D765EBE}"/>
          </ac:picMkLst>
        </pc:picChg>
      </pc:sldChg>
      <pc:sldChg chg="modSp">
        <pc:chgData name="Tarun Pabbi" userId="72cf4b523048f78b" providerId="Windows Live" clId="Web-{C28B04A8-0B2D-4202-83AC-3984E53CB798}" dt="2020-07-15T11:44:10.860" v="12" actId="20577"/>
        <pc:sldMkLst>
          <pc:docMk/>
          <pc:sldMk cId="3641907385" sldId="386"/>
        </pc:sldMkLst>
        <pc:spChg chg="mod">
          <ac:chgData name="Tarun Pabbi" userId="72cf4b523048f78b" providerId="Windows Live" clId="Web-{C28B04A8-0B2D-4202-83AC-3984E53CB798}" dt="2020-07-15T11:44:10.860" v="12" actId="20577"/>
          <ac:spMkLst>
            <pc:docMk/>
            <pc:sldMk cId="3641907385" sldId="386"/>
            <ac:spMk id="3" creationId="{AFF7FA64-BDD4-417B-9D00-D10E2BC05401}"/>
          </ac:spMkLst>
        </pc:spChg>
      </pc:sldChg>
      <pc:sldChg chg="modSp">
        <pc:chgData name="Tarun Pabbi" userId="72cf4b523048f78b" providerId="Windows Live" clId="Web-{C28B04A8-0B2D-4202-83AC-3984E53CB798}" dt="2020-07-15T12:01:29.952" v="221" actId="20577"/>
        <pc:sldMkLst>
          <pc:docMk/>
          <pc:sldMk cId="1063986053" sldId="388"/>
        </pc:sldMkLst>
        <pc:spChg chg="mod">
          <ac:chgData name="Tarun Pabbi" userId="72cf4b523048f78b" providerId="Windows Live" clId="Web-{C28B04A8-0B2D-4202-83AC-3984E53CB798}" dt="2020-07-15T12:01:29.952" v="221" actId="20577"/>
          <ac:spMkLst>
            <pc:docMk/>
            <pc:sldMk cId="1063986053" sldId="388"/>
            <ac:spMk id="3" creationId="{88131DF7-8E9D-48C2-A0E1-FA6FE03078D0}"/>
          </ac:spMkLst>
        </pc:spChg>
      </pc:sldChg>
      <pc:sldChg chg="addSp modSp add replId">
        <pc:chgData name="Tarun Pabbi" userId="72cf4b523048f78b" providerId="Windows Live" clId="Web-{C28B04A8-0B2D-4202-83AC-3984E53CB798}" dt="2020-07-15T12:33:15.169" v="262" actId="1076"/>
        <pc:sldMkLst>
          <pc:docMk/>
          <pc:sldMk cId="12757940" sldId="404"/>
        </pc:sldMkLst>
        <pc:spChg chg="mod">
          <ac:chgData name="Tarun Pabbi" userId="72cf4b523048f78b" providerId="Windows Live" clId="Web-{C28B04A8-0B2D-4202-83AC-3984E53CB798}" dt="2020-07-15T11:44:26.735" v="20" actId="20577"/>
          <ac:spMkLst>
            <pc:docMk/>
            <pc:sldMk cId="12757940" sldId="404"/>
            <ac:spMk id="3" creationId="{AFF7FA64-BDD4-417B-9D00-D10E2BC05401}"/>
          </ac:spMkLst>
        </pc:spChg>
        <pc:spChg chg="add mod">
          <ac:chgData name="Tarun Pabbi" userId="72cf4b523048f78b" providerId="Windows Live" clId="Web-{C28B04A8-0B2D-4202-83AC-3984E53CB798}" dt="2020-07-15T12:31:30.729" v="256" actId="20577"/>
          <ac:spMkLst>
            <pc:docMk/>
            <pc:sldMk cId="12757940" sldId="404"/>
            <ac:spMk id="4" creationId="{9BE65DB7-97DA-4E19-99FA-1C9E2723E25D}"/>
          </ac:spMkLst>
        </pc:spChg>
        <pc:picChg chg="add mod">
          <ac:chgData name="Tarun Pabbi" userId="72cf4b523048f78b" providerId="Windows Live" clId="Web-{C28B04A8-0B2D-4202-83AC-3984E53CB798}" dt="2020-07-15T12:33:15.169" v="262" actId="1076"/>
          <ac:picMkLst>
            <pc:docMk/>
            <pc:sldMk cId="12757940" sldId="404"/>
            <ac:picMk id="5" creationId="{DEACAB22-95D0-4308-A2F4-9C473209255B}"/>
          </ac:picMkLst>
        </pc:picChg>
      </pc:sldChg>
    </pc:docChg>
  </pc:docChgLst>
  <pc:docChgLst>
    <pc:chgData name="Tarun Pabbi" userId="S::tpabbi@nine.com.au::3532da35-6c71-4af5-a00b-f9b2b7850035" providerId="AD" clId="Web-{8BA2DB0F-60E8-F4CC-B1CA-B85CF250C3BD}"/>
    <pc:docChg chg="addSld delSld modSld sldOrd">
      <pc:chgData name="Tarun Pabbi" userId="S::tpabbi@nine.com.au::3532da35-6c71-4af5-a00b-f9b2b7850035" providerId="AD" clId="Web-{8BA2DB0F-60E8-F4CC-B1CA-B85CF250C3BD}" dt="2020-07-18T12:38:28.208" v="1926" actId="1076"/>
      <pc:docMkLst>
        <pc:docMk/>
      </pc:docMkLst>
      <pc:sldChg chg="del">
        <pc:chgData name="Tarun Pabbi" userId="S::tpabbi@nine.com.au::3532da35-6c71-4af5-a00b-f9b2b7850035" providerId="AD" clId="Web-{8BA2DB0F-60E8-F4CC-B1CA-B85CF250C3BD}" dt="2020-07-18T10:38:17.891" v="0"/>
        <pc:sldMkLst>
          <pc:docMk/>
          <pc:sldMk cId="3837099872" sldId="264"/>
        </pc:sldMkLst>
      </pc:sldChg>
      <pc:sldChg chg="addSp delSp modSp del">
        <pc:chgData name="Tarun Pabbi" userId="S::tpabbi@nine.com.au::3532da35-6c71-4af5-a00b-f9b2b7850035" providerId="AD" clId="Web-{8BA2DB0F-60E8-F4CC-B1CA-B85CF250C3BD}" dt="2020-07-18T10:58:24.406" v="214"/>
        <pc:sldMkLst>
          <pc:docMk/>
          <pc:sldMk cId="2843822744" sldId="277"/>
        </pc:sldMkLst>
        <pc:spChg chg="mod">
          <ac:chgData name="Tarun Pabbi" userId="S::tpabbi@nine.com.au::3532da35-6c71-4af5-a00b-f9b2b7850035" providerId="AD" clId="Web-{8BA2DB0F-60E8-F4CC-B1CA-B85CF250C3BD}" dt="2020-07-18T10:53:48.064" v="175"/>
          <ac:spMkLst>
            <pc:docMk/>
            <pc:sldMk cId="2843822744" sldId="277"/>
            <ac:spMk id="2" creationId="{F3F573C6-0BC9-4A99-A1F7-C46C7E4167DD}"/>
          </ac:spMkLst>
        </pc:spChg>
        <pc:spChg chg="mod">
          <ac:chgData name="Tarun Pabbi" userId="S::tpabbi@nine.com.au::3532da35-6c71-4af5-a00b-f9b2b7850035" providerId="AD" clId="Web-{8BA2DB0F-60E8-F4CC-B1CA-B85CF250C3BD}" dt="2020-07-18T10:53:48.064" v="175"/>
          <ac:spMkLst>
            <pc:docMk/>
            <pc:sldMk cId="2843822744" sldId="277"/>
            <ac:spMk id="3" creationId="{314D2F59-A964-49DA-91B9-22B8ABD27B40}"/>
          </ac:spMkLst>
        </pc:spChg>
        <pc:spChg chg="del">
          <ac:chgData name="Tarun Pabbi" userId="S::tpabbi@nine.com.au::3532da35-6c71-4af5-a00b-f9b2b7850035" providerId="AD" clId="Web-{8BA2DB0F-60E8-F4CC-B1CA-B85CF250C3BD}" dt="2020-07-18T10:53:48.064" v="175"/>
          <ac:spMkLst>
            <pc:docMk/>
            <pc:sldMk cId="2843822744" sldId="277"/>
            <ac:spMk id="5" creationId="{3B854194-185D-494D-905C-7C7CB2E30F6E}"/>
          </ac:spMkLst>
        </pc:spChg>
        <pc:spChg chg="del">
          <ac:chgData name="Tarun Pabbi" userId="S::tpabbi@nine.com.au::3532da35-6c71-4af5-a00b-f9b2b7850035" providerId="AD" clId="Web-{8BA2DB0F-60E8-F4CC-B1CA-B85CF250C3BD}" dt="2020-07-18T10:53:48.064" v="175"/>
          <ac:spMkLst>
            <pc:docMk/>
            <pc:sldMk cId="2843822744" sldId="277"/>
            <ac:spMk id="6" creationId="{B4F5FA0D-0104-4987-8241-EFF7C85B88DE}"/>
          </ac:spMkLst>
        </pc:spChg>
        <pc:spChg chg="add">
          <ac:chgData name="Tarun Pabbi" userId="S::tpabbi@nine.com.au::3532da35-6c71-4af5-a00b-f9b2b7850035" providerId="AD" clId="Web-{8BA2DB0F-60E8-F4CC-B1CA-B85CF250C3BD}" dt="2020-07-18T10:53:48.064" v="175"/>
          <ac:spMkLst>
            <pc:docMk/>
            <pc:sldMk cId="2843822744" sldId="277"/>
            <ac:spMk id="9" creationId="{1C799903-48D5-4A31-A1A2-541072D9771E}"/>
          </ac:spMkLst>
        </pc:spChg>
        <pc:spChg chg="add">
          <ac:chgData name="Tarun Pabbi" userId="S::tpabbi@nine.com.au::3532da35-6c71-4af5-a00b-f9b2b7850035" providerId="AD" clId="Web-{8BA2DB0F-60E8-F4CC-B1CA-B85CF250C3BD}" dt="2020-07-18T10:53:48.064" v="175"/>
          <ac:spMkLst>
            <pc:docMk/>
            <pc:sldMk cId="2843822744" sldId="277"/>
            <ac:spMk id="14" creationId="{8EFFF109-FC58-4FD3-BE05-9775A1310F55}"/>
          </ac:spMkLst>
        </pc:spChg>
        <pc:spChg chg="add">
          <ac:chgData name="Tarun Pabbi" userId="S::tpabbi@nine.com.au::3532da35-6c71-4af5-a00b-f9b2b7850035" providerId="AD" clId="Web-{8BA2DB0F-60E8-F4CC-B1CA-B85CF250C3BD}" dt="2020-07-18T10:53:48.064" v="175"/>
          <ac:spMkLst>
            <pc:docMk/>
            <pc:sldMk cId="2843822744" sldId="277"/>
            <ac:spMk id="16" creationId="{E1B96AD6-92A9-4273-A62B-96A1C3E0BA95}"/>
          </ac:spMkLst>
        </pc:spChg>
        <pc:spChg chg="add">
          <ac:chgData name="Tarun Pabbi" userId="S::tpabbi@nine.com.au::3532da35-6c71-4af5-a00b-f9b2b7850035" providerId="AD" clId="Web-{8BA2DB0F-60E8-F4CC-B1CA-B85CF250C3BD}" dt="2020-07-18T10:53:48.064" v="175"/>
          <ac:spMkLst>
            <pc:docMk/>
            <pc:sldMk cId="2843822744" sldId="277"/>
            <ac:spMk id="18" creationId="{463EEC44-1BA3-44ED-81FC-A644B04B2A44}"/>
          </ac:spMkLst>
        </pc:spChg>
        <pc:picChg chg="del">
          <ac:chgData name="Tarun Pabbi" userId="S::tpabbi@nine.com.au::3532da35-6c71-4af5-a00b-f9b2b7850035" providerId="AD" clId="Web-{8BA2DB0F-60E8-F4CC-B1CA-B85CF250C3BD}" dt="2020-07-18T10:53:48.064" v="175"/>
          <ac:picMkLst>
            <pc:docMk/>
            <pc:sldMk cId="2843822744" sldId="277"/>
            <ac:picMk id="7" creationId="{2897127E-6CEF-446C-BE87-93B7C46E49D1}"/>
          </ac:picMkLst>
        </pc:picChg>
      </pc:sldChg>
      <pc:sldChg chg="addSp delSp modSp del">
        <pc:chgData name="Tarun Pabbi" userId="S::tpabbi@nine.com.au::3532da35-6c71-4af5-a00b-f9b2b7850035" providerId="AD" clId="Web-{8BA2DB0F-60E8-F4CC-B1CA-B85CF250C3BD}" dt="2020-07-18T10:58:59.234" v="217"/>
        <pc:sldMkLst>
          <pc:docMk/>
          <pc:sldMk cId="4144716857" sldId="282"/>
        </pc:sldMkLst>
        <pc:spChg chg="mod">
          <ac:chgData name="Tarun Pabbi" userId="S::tpabbi@nine.com.au::3532da35-6c71-4af5-a00b-f9b2b7850035" providerId="AD" clId="Web-{8BA2DB0F-60E8-F4CC-B1CA-B85CF250C3BD}" dt="2020-07-18T10:54:05.861" v="176"/>
          <ac:spMkLst>
            <pc:docMk/>
            <pc:sldMk cId="4144716857" sldId="282"/>
            <ac:spMk id="2" creationId="{C3242D4B-86B1-478B-9A35-56116EBAA711}"/>
          </ac:spMkLst>
        </pc:spChg>
        <pc:spChg chg="mod">
          <ac:chgData name="Tarun Pabbi" userId="S::tpabbi@nine.com.au::3532da35-6c71-4af5-a00b-f9b2b7850035" providerId="AD" clId="Web-{8BA2DB0F-60E8-F4CC-B1CA-B85CF250C3BD}" dt="2020-07-18T10:54:05.861" v="176"/>
          <ac:spMkLst>
            <pc:docMk/>
            <pc:sldMk cId="4144716857" sldId="282"/>
            <ac:spMk id="3" creationId="{1759B023-0B4C-4263-BE2F-09E777257B53}"/>
          </ac:spMkLst>
        </pc:spChg>
        <pc:spChg chg="del">
          <ac:chgData name="Tarun Pabbi" userId="S::tpabbi@nine.com.au::3532da35-6c71-4af5-a00b-f9b2b7850035" providerId="AD" clId="Web-{8BA2DB0F-60E8-F4CC-B1CA-B85CF250C3BD}" dt="2020-07-18T10:54:05.861" v="176"/>
          <ac:spMkLst>
            <pc:docMk/>
            <pc:sldMk cId="4144716857" sldId="282"/>
            <ac:spMk id="9" creationId="{B05E4F47-B148-49E0-B472-BBF149315524}"/>
          </ac:spMkLst>
        </pc:spChg>
        <pc:spChg chg="del">
          <ac:chgData name="Tarun Pabbi" userId="S::tpabbi@nine.com.au::3532da35-6c71-4af5-a00b-f9b2b7850035" providerId="AD" clId="Web-{8BA2DB0F-60E8-F4CC-B1CA-B85CF250C3BD}" dt="2020-07-18T10:54:05.861" v="176"/>
          <ac:spMkLst>
            <pc:docMk/>
            <pc:sldMk cId="4144716857" sldId="282"/>
            <ac:spMk id="13" creationId="{684BF3E1-C321-4F38-85CF-FEBBEEC15E2D}"/>
          </ac:spMkLst>
        </pc:spChg>
        <pc:spChg chg="add">
          <ac:chgData name="Tarun Pabbi" userId="S::tpabbi@nine.com.au::3532da35-6c71-4af5-a00b-f9b2b7850035" providerId="AD" clId="Web-{8BA2DB0F-60E8-F4CC-B1CA-B85CF250C3BD}" dt="2020-07-18T10:54:05.861" v="176"/>
          <ac:spMkLst>
            <pc:docMk/>
            <pc:sldMk cId="4144716857" sldId="282"/>
            <ac:spMk id="18" creationId="{6EFC920F-B85A-4068-BD93-41064EDE93D3}"/>
          </ac:spMkLst>
        </pc:spChg>
        <pc:spChg chg="add">
          <ac:chgData name="Tarun Pabbi" userId="S::tpabbi@nine.com.au::3532da35-6c71-4af5-a00b-f9b2b7850035" providerId="AD" clId="Web-{8BA2DB0F-60E8-F4CC-B1CA-B85CF250C3BD}" dt="2020-07-18T10:54:05.861" v="176"/>
          <ac:spMkLst>
            <pc:docMk/>
            <pc:sldMk cId="4144716857" sldId="282"/>
            <ac:spMk id="24" creationId="{CBC4F608-B4B8-48C3-9572-C0F061B1CD99}"/>
          </ac:spMkLst>
        </pc:spChg>
        <pc:spChg chg="add">
          <ac:chgData name="Tarun Pabbi" userId="S::tpabbi@nine.com.au::3532da35-6c71-4af5-a00b-f9b2b7850035" providerId="AD" clId="Web-{8BA2DB0F-60E8-F4CC-B1CA-B85CF250C3BD}" dt="2020-07-18T10:54:05.861" v="176"/>
          <ac:spMkLst>
            <pc:docMk/>
            <pc:sldMk cId="4144716857" sldId="282"/>
            <ac:spMk id="26" creationId="{1382A32C-5B0C-4B1C-A074-76C6DBCC9F87}"/>
          </ac:spMkLst>
        </pc:spChg>
        <pc:grpChg chg="add">
          <ac:chgData name="Tarun Pabbi" userId="S::tpabbi@nine.com.au::3532da35-6c71-4af5-a00b-f9b2b7850035" providerId="AD" clId="Web-{8BA2DB0F-60E8-F4CC-B1CA-B85CF250C3BD}" dt="2020-07-18T10:54:05.861" v="176"/>
          <ac:grpSpMkLst>
            <pc:docMk/>
            <pc:sldMk cId="4144716857" sldId="282"/>
            <ac:grpSpMk id="20" creationId="{1C559108-BBAE-426C-8564-051D2BA6DDC8}"/>
          </ac:grpSpMkLst>
        </pc:grpChg>
        <pc:picChg chg="del mod ord">
          <ac:chgData name="Tarun Pabbi" userId="S::tpabbi@nine.com.au::3532da35-6c71-4af5-a00b-f9b2b7850035" providerId="AD" clId="Web-{8BA2DB0F-60E8-F4CC-B1CA-B85CF250C3BD}" dt="2020-07-18T10:57:37.406" v="201"/>
          <ac:picMkLst>
            <pc:docMk/>
            <pc:sldMk cId="4144716857" sldId="282"/>
            <ac:picMk id="4" creationId="{979381A7-3659-4975-8C08-7C3F767097F9}"/>
          </ac:picMkLst>
        </pc:picChg>
        <pc:picChg chg="add mod">
          <ac:chgData name="Tarun Pabbi" userId="S::tpabbi@nine.com.au::3532da35-6c71-4af5-a00b-f9b2b7850035" providerId="AD" clId="Web-{8BA2DB0F-60E8-F4CC-B1CA-B85CF250C3BD}" dt="2020-07-18T10:57:42.063" v="203" actId="1076"/>
          <ac:picMkLst>
            <pc:docMk/>
            <pc:sldMk cId="4144716857" sldId="282"/>
            <ac:picMk id="5" creationId="{C5B7E159-77B3-4981-8A2D-B13DAAEC2F71}"/>
          </ac:picMkLst>
        </pc:picChg>
        <pc:picChg chg="del">
          <ac:chgData name="Tarun Pabbi" userId="S::tpabbi@nine.com.au::3532da35-6c71-4af5-a00b-f9b2b7850035" providerId="AD" clId="Web-{8BA2DB0F-60E8-F4CC-B1CA-B85CF250C3BD}" dt="2020-07-18T10:54:05.861" v="176"/>
          <ac:picMkLst>
            <pc:docMk/>
            <pc:sldMk cId="4144716857" sldId="282"/>
            <ac:picMk id="11" creationId="{7A2CE8EB-F719-4F84-9E91-F538438CAC76}"/>
          </ac:picMkLst>
        </pc:picChg>
      </pc:sldChg>
      <pc:sldChg chg="addSp delSp modSp">
        <pc:chgData name="Tarun Pabbi" userId="S::tpabbi@nine.com.au::3532da35-6c71-4af5-a00b-f9b2b7850035" providerId="AD" clId="Web-{8BA2DB0F-60E8-F4CC-B1CA-B85CF250C3BD}" dt="2020-07-18T10:59:43.203" v="228" actId="1076"/>
        <pc:sldMkLst>
          <pc:docMk/>
          <pc:sldMk cId="1853292399" sldId="283"/>
        </pc:sldMkLst>
        <pc:picChg chg="add mod">
          <ac:chgData name="Tarun Pabbi" userId="S::tpabbi@nine.com.au::3532da35-6c71-4af5-a00b-f9b2b7850035" providerId="AD" clId="Web-{8BA2DB0F-60E8-F4CC-B1CA-B85CF250C3BD}" dt="2020-07-18T10:59:43.203" v="228" actId="1076"/>
          <ac:picMkLst>
            <pc:docMk/>
            <pc:sldMk cId="1853292399" sldId="283"/>
            <ac:picMk id="4" creationId="{97EC22D9-C3D3-47D9-A5E7-EFF1AA4E6A62}"/>
          </ac:picMkLst>
        </pc:picChg>
        <pc:picChg chg="del">
          <ac:chgData name="Tarun Pabbi" userId="S::tpabbi@nine.com.au::3532da35-6c71-4af5-a00b-f9b2b7850035" providerId="AD" clId="Web-{8BA2DB0F-60E8-F4CC-B1CA-B85CF250C3BD}" dt="2020-07-18T10:59:10.875" v="220"/>
          <ac:picMkLst>
            <pc:docMk/>
            <pc:sldMk cId="1853292399" sldId="283"/>
            <ac:picMk id="6" creationId="{45F3FAA9-F6D4-4B0F-89E5-F8C6218F5E4C}"/>
          </ac:picMkLst>
        </pc:picChg>
      </pc:sldChg>
      <pc:sldChg chg="modSp">
        <pc:chgData name="Tarun Pabbi" userId="S::tpabbi@nine.com.au::3532da35-6c71-4af5-a00b-f9b2b7850035" providerId="AD" clId="Web-{8BA2DB0F-60E8-F4CC-B1CA-B85CF250C3BD}" dt="2020-07-18T11:20:12.214" v="552" actId="20577"/>
        <pc:sldMkLst>
          <pc:docMk/>
          <pc:sldMk cId="2422148605" sldId="284"/>
        </pc:sldMkLst>
        <pc:spChg chg="mod">
          <ac:chgData name="Tarun Pabbi" userId="S::tpabbi@nine.com.au::3532da35-6c71-4af5-a00b-f9b2b7850035" providerId="AD" clId="Web-{8BA2DB0F-60E8-F4CC-B1CA-B85CF250C3BD}" dt="2020-07-18T11:20:12.214" v="552" actId="20577"/>
          <ac:spMkLst>
            <pc:docMk/>
            <pc:sldMk cId="2422148605" sldId="284"/>
            <ac:spMk id="3" creationId="{BCBFE04B-5E8C-4BBB-A555-3C7FAF71D526}"/>
          </ac:spMkLst>
        </pc:spChg>
      </pc:sldChg>
      <pc:sldChg chg="modSp">
        <pc:chgData name="Tarun Pabbi" userId="S::tpabbi@nine.com.au::3532da35-6c71-4af5-a00b-f9b2b7850035" providerId="AD" clId="Web-{8BA2DB0F-60E8-F4CC-B1CA-B85CF250C3BD}" dt="2020-07-18T11:26:18.306" v="564" actId="20577"/>
        <pc:sldMkLst>
          <pc:docMk/>
          <pc:sldMk cId="3900805208" sldId="293"/>
        </pc:sldMkLst>
        <pc:spChg chg="mod">
          <ac:chgData name="Tarun Pabbi" userId="S::tpabbi@nine.com.au::3532da35-6c71-4af5-a00b-f9b2b7850035" providerId="AD" clId="Web-{8BA2DB0F-60E8-F4CC-B1CA-B85CF250C3BD}" dt="2020-07-18T11:26:18.306" v="564" actId="20577"/>
          <ac:spMkLst>
            <pc:docMk/>
            <pc:sldMk cId="3900805208" sldId="293"/>
            <ac:spMk id="3" creationId="{AFF7FA64-BDD4-417B-9D00-D10E2BC05401}"/>
          </ac:spMkLst>
        </pc:spChg>
      </pc:sldChg>
      <pc:sldChg chg="addSp delSp modSp">
        <pc:chgData name="Tarun Pabbi" userId="S::tpabbi@nine.com.au::3532da35-6c71-4af5-a00b-f9b2b7850035" providerId="AD" clId="Web-{8BA2DB0F-60E8-F4CC-B1CA-B85CF250C3BD}" dt="2020-07-18T11:35:16.163" v="814" actId="20577"/>
        <pc:sldMkLst>
          <pc:docMk/>
          <pc:sldMk cId="2291377269" sldId="294"/>
        </pc:sldMkLst>
        <pc:spChg chg="mod">
          <ac:chgData name="Tarun Pabbi" userId="S::tpabbi@nine.com.au::3532da35-6c71-4af5-a00b-f9b2b7850035" providerId="AD" clId="Web-{8BA2DB0F-60E8-F4CC-B1CA-B85CF250C3BD}" dt="2020-07-18T11:31:04.602" v="584" actId="20577"/>
          <ac:spMkLst>
            <pc:docMk/>
            <pc:sldMk cId="2291377269" sldId="294"/>
            <ac:spMk id="2" creationId="{CF4DBAAC-5DAB-42E7-B011-F15DADC56777}"/>
          </ac:spMkLst>
        </pc:spChg>
        <pc:spChg chg="del mod">
          <ac:chgData name="Tarun Pabbi" userId="S::tpabbi@nine.com.au::3532da35-6c71-4af5-a00b-f9b2b7850035" providerId="AD" clId="Web-{8BA2DB0F-60E8-F4CC-B1CA-B85CF250C3BD}" dt="2020-07-18T11:34:14.194" v="804"/>
          <ac:spMkLst>
            <pc:docMk/>
            <pc:sldMk cId="2291377269" sldId="294"/>
            <ac:spMk id="3" creationId="{AFF7FA64-BDD4-417B-9D00-D10E2BC05401}"/>
          </ac:spMkLst>
        </pc:spChg>
        <pc:graphicFrameChg chg="add mod modGraphic">
          <ac:chgData name="Tarun Pabbi" userId="S::tpabbi@nine.com.au::3532da35-6c71-4af5-a00b-f9b2b7850035" providerId="AD" clId="Web-{8BA2DB0F-60E8-F4CC-B1CA-B85CF250C3BD}" dt="2020-07-18T11:35:16.163" v="814" actId="20577"/>
          <ac:graphicFrameMkLst>
            <pc:docMk/>
            <pc:sldMk cId="2291377269" sldId="294"/>
            <ac:graphicFrameMk id="6" creationId="{66C4FED4-7E8D-4D36-8E6C-C286C5FA5D61}"/>
          </ac:graphicFrameMkLst>
        </pc:graphicFrameChg>
      </pc:sldChg>
      <pc:sldChg chg="modSp">
        <pc:chgData name="Tarun Pabbi" userId="S::tpabbi@nine.com.au::3532da35-6c71-4af5-a00b-f9b2b7850035" providerId="AD" clId="Web-{8BA2DB0F-60E8-F4CC-B1CA-B85CF250C3BD}" dt="2020-07-18T11:49:06.119" v="852" actId="20577"/>
        <pc:sldMkLst>
          <pc:docMk/>
          <pc:sldMk cId="4163059731" sldId="296"/>
        </pc:sldMkLst>
        <pc:spChg chg="mod">
          <ac:chgData name="Tarun Pabbi" userId="S::tpabbi@nine.com.au::3532da35-6c71-4af5-a00b-f9b2b7850035" providerId="AD" clId="Web-{8BA2DB0F-60E8-F4CC-B1CA-B85CF250C3BD}" dt="2020-07-18T11:49:06.119" v="852" actId="20577"/>
          <ac:spMkLst>
            <pc:docMk/>
            <pc:sldMk cId="4163059731" sldId="296"/>
            <ac:spMk id="3" creationId="{AFF7FA64-BDD4-417B-9D00-D10E2BC05401}"/>
          </ac:spMkLst>
        </pc:spChg>
      </pc:sldChg>
      <pc:sldChg chg="modSp">
        <pc:chgData name="Tarun Pabbi" userId="S::tpabbi@nine.com.au::3532da35-6c71-4af5-a00b-f9b2b7850035" providerId="AD" clId="Web-{8BA2DB0F-60E8-F4CC-B1CA-B85CF250C3BD}" dt="2020-07-18T12:02:51.150" v="1310" actId="1076"/>
        <pc:sldMkLst>
          <pc:docMk/>
          <pc:sldMk cId="3767750367" sldId="299"/>
        </pc:sldMkLst>
        <pc:picChg chg="mod">
          <ac:chgData name="Tarun Pabbi" userId="S::tpabbi@nine.com.au::3532da35-6c71-4af5-a00b-f9b2b7850035" providerId="AD" clId="Web-{8BA2DB0F-60E8-F4CC-B1CA-B85CF250C3BD}" dt="2020-07-18T12:02:51.150" v="1310" actId="1076"/>
          <ac:picMkLst>
            <pc:docMk/>
            <pc:sldMk cId="3767750367" sldId="299"/>
            <ac:picMk id="4" creationId="{16AC6D10-DC73-404F-9169-849C95724FE3}"/>
          </ac:picMkLst>
        </pc:picChg>
      </pc:sldChg>
      <pc:sldChg chg="modSp">
        <pc:chgData name="Tarun Pabbi" userId="S::tpabbi@nine.com.au::3532da35-6c71-4af5-a00b-f9b2b7850035" providerId="AD" clId="Web-{8BA2DB0F-60E8-F4CC-B1CA-B85CF250C3BD}" dt="2020-07-18T11:58:31.105" v="1151" actId="1076"/>
        <pc:sldMkLst>
          <pc:docMk/>
          <pc:sldMk cId="1611138084" sldId="303"/>
        </pc:sldMkLst>
        <pc:spChg chg="mod">
          <ac:chgData name="Tarun Pabbi" userId="S::tpabbi@nine.com.au::3532da35-6c71-4af5-a00b-f9b2b7850035" providerId="AD" clId="Web-{8BA2DB0F-60E8-F4CC-B1CA-B85CF250C3BD}" dt="2020-07-18T11:58:19.733" v="1147" actId="20577"/>
          <ac:spMkLst>
            <pc:docMk/>
            <pc:sldMk cId="1611138084" sldId="303"/>
            <ac:spMk id="3" creationId="{88131DF7-8E9D-48C2-A0E1-FA6FE03078D0}"/>
          </ac:spMkLst>
        </pc:spChg>
        <pc:picChg chg="mod">
          <ac:chgData name="Tarun Pabbi" userId="S::tpabbi@nine.com.au::3532da35-6c71-4af5-a00b-f9b2b7850035" providerId="AD" clId="Web-{8BA2DB0F-60E8-F4CC-B1CA-B85CF250C3BD}" dt="2020-07-18T11:58:31.105" v="1151" actId="1076"/>
          <ac:picMkLst>
            <pc:docMk/>
            <pc:sldMk cId="1611138084" sldId="303"/>
            <ac:picMk id="4" creationId="{07089C48-698D-4DF0-9F56-B3BA385288E0}"/>
          </ac:picMkLst>
        </pc:picChg>
      </pc:sldChg>
      <pc:sldChg chg="modSp">
        <pc:chgData name="Tarun Pabbi" userId="S::tpabbi@nine.com.au::3532da35-6c71-4af5-a00b-f9b2b7850035" providerId="AD" clId="Web-{8BA2DB0F-60E8-F4CC-B1CA-B85CF250C3BD}" dt="2020-07-18T11:58:46.276" v="1158" actId="1076"/>
        <pc:sldMkLst>
          <pc:docMk/>
          <pc:sldMk cId="1869911559" sldId="304"/>
        </pc:sldMkLst>
        <pc:spChg chg="mod">
          <ac:chgData name="Tarun Pabbi" userId="S::tpabbi@nine.com.au::3532da35-6c71-4af5-a00b-f9b2b7850035" providerId="AD" clId="Web-{8BA2DB0F-60E8-F4CC-B1CA-B85CF250C3BD}" dt="2020-07-18T11:58:38.136" v="1154" actId="20577"/>
          <ac:spMkLst>
            <pc:docMk/>
            <pc:sldMk cId="1869911559" sldId="304"/>
            <ac:spMk id="3" creationId="{88131DF7-8E9D-48C2-A0E1-FA6FE03078D0}"/>
          </ac:spMkLst>
        </pc:spChg>
        <pc:picChg chg="mod">
          <ac:chgData name="Tarun Pabbi" userId="S::tpabbi@nine.com.au::3532da35-6c71-4af5-a00b-f9b2b7850035" providerId="AD" clId="Web-{8BA2DB0F-60E8-F4CC-B1CA-B85CF250C3BD}" dt="2020-07-18T11:58:46.276" v="1158" actId="1076"/>
          <ac:picMkLst>
            <pc:docMk/>
            <pc:sldMk cId="1869911559" sldId="304"/>
            <ac:picMk id="4" creationId="{27599AE4-9BE5-4C94-BA00-8CD722C8C849}"/>
          </ac:picMkLst>
        </pc:picChg>
      </pc:sldChg>
      <pc:sldChg chg="modSp">
        <pc:chgData name="Tarun Pabbi" userId="S::tpabbi@nine.com.au::3532da35-6c71-4af5-a00b-f9b2b7850035" providerId="AD" clId="Web-{8BA2DB0F-60E8-F4CC-B1CA-B85CF250C3BD}" dt="2020-07-18T11:59:12.121" v="1172" actId="1076"/>
        <pc:sldMkLst>
          <pc:docMk/>
          <pc:sldMk cId="1542927958" sldId="305"/>
        </pc:sldMkLst>
        <pc:spChg chg="mod">
          <ac:chgData name="Tarun Pabbi" userId="S::tpabbi@nine.com.au::3532da35-6c71-4af5-a00b-f9b2b7850035" providerId="AD" clId="Web-{8BA2DB0F-60E8-F4CC-B1CA-B85CF250C3BD}" dt="2020-07-18T11:58:59.745" v="1168" actId="20577"/>
          <ac:spMkLst>
            <pc:docMk/>
            <pc:sldMk cId="1542927958" sldId="305"/>
            <ac:spMk id="3" creationId="{88131DF7-8E9D-48C2-A0E1-FA6FE03078D0}"/>
          </ac:spMkLst>
        </pc:spChg>
        <pc:picChg chg="mod">
          <ac:chgData name="Tarun Pabbi" userId="S::tpabbi@nine.com.au::3532da35-6c71-4af5-a00b-f9b2b7850035" providerId="AD" clId="Web-{8BA2DB0F-60E8-F4CC-B1CA-B85CF250C3BD}" dt="2020-07-18T11:59:12.121" v="1172" actId="1076"/>
          <ac:picMkLst>
            <pc:docMk/>
            <pc:sldMk cId="1542927958" sldId="305"/>
            <ac:picMk id="4" creationId="{1C1C008F-7F11-4DB4-B0B1-1C9869A3A699}"/>
          </ac:picMkLst>
        </pc:picChg>
      </pc:sldChg>
      <pc:sldChg chg="modSp">
        <pc:chgData name="Tarun Pabbi" userId="S::tpabbi@nine.com.au::3532da35-6c71-4af5-a00b-f9b2b7850035" providerId="AD" clId="Web-{8BA2DB0F-60E8-F4CC-B1CA-B85CF250C3BD}" dt="2020-07-18T12:00:11.682" v="1204" actId="1076"/>
        <pc:sldMkLst>
          <pc:docMk/>
          <pc:sldMk cId="1011518883" sldId="307"/>
        </pc:sldMkLst>
        <pc:spChg chg="mod">
          <ac:chgData name="Tarun Pabbi" userId="S::tpabbi@nine.com.au::3532da35-6c71-4af5-a00b-f9b2b7850035" providerId="AD" clId="Web-{8BA2DB0F-60E8-F4CC-B1CA-B85CF250C3BD}" dt="2020-07-18T12:00:04.463" v="1201" actId="20577"/>
          <ac:spMkLst>
            <pc:docMk/>
            <pc:sldMk cId="1011518883" sldId="307"/>
            <ac:spMk id="3" creationId="{174699A7-70AA-49EE-9EEA-CB4C819F11A8}"/>
          </ac:spMkLst>
        </pc:spChg>
        <pc:picChg chg="mod">
          <ac:chgData name="Tarun Pabbi" userId="S::tpabbi@nine.com.au::3532da35-6c71-4af5-a00b-f9b2b7850035" providerId="AD" clId="Web-{8BA2DB0F-60E8-F4CC-B1CA-B85CF250C3BD}" dt="2020-07-18T12:00:11.682" v="1204" actId="1076"/>
          <ac:picMkLst>
            <pc:docMk/>
            <pc:sldMk cId="1011518883" sldId="307"/>
            <ac:picMk id="4" creationId="{51CB8185-0B23-4707-B022-43BFC7EDA70A}"/>
          </ac:picMkLst>
        </pc:picChg>
      </pc:sldChg>
      <pc:sldChg chg="modSp">
        <pc:chgData name="Tarun Pabbi" userId="S::tpabbi@nine.com.au::3532da35-6c71-4af5-a00b-f9b2b7850035" providerId="AD" clId="Web-{8BA2DB0F-60E8-F4CC-B1CA-B85CF250C3BD}" dt="2020-07-18T12:00:43.979" v="1250" actId="1076"/>
        <pc:sldMkLst>
          <pc:docMk/>
          <pc:sldMk cId="246763915" sldId="308"/>
        </pc:sldMkLst>
        <pc:spChg chg="mod">
          <ac:chgData name="Tarun Pabbi" userId="S::tpabbi@nine.com.au::3532da35-6c71-4af5-a00b-f9b2b7850035" providerId="AD" clId="Web-{8BA2DB0F-60E8-F4CC-B1CA-B85CF250C3BD}" dt="2020-07-18T12:00:37.120" v="1248" actId="20577"/>
          <ac:spMkLst>
            <pc:docMk/>
            <pc:sldMk cId="246763915" sldId="308"/>
            <ac:spMk id="3" creationId="{174699A7-70AA-49EE-9EEA-CB4C819F11A8}"/>
          </ac:spMkLst>
        </pc:spChg>
        <pc:picChg chg="mod">
          <ac:chgData name="Tarun Pabbi" userId="S::tpabbi@nine.com.au::3532da35-6c71-4af5-a00b-f9b2b7850035" providerId="AD" clId="Web-{8BA2DB0F-60E8-F4CC-B1CA-B85CF250C3BD}" dt="2020-07-18T12:00:43.979" v="1250" actId="1076"/>
          <ac:picMkLst>
            <pc:docMk/>
            <pc:sldMk cId="246763915" sldId="308"/>
            <ac:picMk id="4" creationId="{D2D95D35-18F2-4DC1-9272-15B06D33C8A1}"/>
          </ac:picMkLst>
        </pc:picChg>
      </pc:sldChg>
      <pc:sldChg chg="modSp">
        <pc:chgData name="Tarun Pabbi" userId="S::tpabbi@nine.com.au::3532da35-6c71-4af5-a00b-f9b2b7850035" providerId="AD" clId="Web-{8BA2DB0F-60E8-F4CC-B1CA-B85CF250C3BD}" dt="2020-07-18T12:01:38.150" v="1308" actId="1076"/>
        <pc:sldMkLst>
          <pc:docMk/>
          <pc:sldMk cId="2200094341" sldId="310"/>
        </pc:sldMkLst>
        <pc:spChg chg="mod">
          <ac:chgData name="Tarun Pabbi" userId="S::tpabbi@nine.com.au::3532da35-6c71-4af5-a00b-f9b2b7850035" providerId="AD" clId="Web-{8BA2DB0F-60E8-F4CC-B1CA-B85CF250C3BD}" dt="2020-07-18T12:01:31.010" v="1306" actId="20577"/>
          <ac:spMkLst>
            <pc:docMk/>
            <pc:sldMk cId="2200094341" sldId="310"/>
            <ac:spMk id="3" creationId="{174699A7-70AA-49EE-9EEA-CB4C819F11A8}"/>
          </ac:spMkLst>
        </pc:spChg>
        <pc:picChg chg="mod">
          <ac:chgData name="Tarun Pabbi" userId="S::tpabbi@nine.com.au::3532da35-6c71-4af5-a00b-f9b2b7850035" providerId="AD" clId="Web-{8BA2DB0F-60E8-F4CC-B1CA-B85CF250C3BD}" dt="2020-07-18T12:01:38.150" v="1308" actId="1076"/>
          <ac:picMkLst>
            <pc:docMk/>
            <pc:sldMk cId="2200094341" sldId="310"/>
            <ac:picMk id="4" creationId="{A641CF95-FFB2-445A-8E6C-71C542586ABA}"/>
          </ac:picMkLst>
        </pc:picChg>
      </pc:sldChg>
      <pc:sldChg chg="modSp">
        <pc:chgData name="Tarun Pabbi" userId="S::tpabbi@nine.com.au::3532da35-6c71-4af5-a00b-f9b2b7850035" providerId="AD" clId="Web-{8BA2DB0F-60E8-F4CC-B1CA-B85CF250C3BD}" dt="2020-07-18T11:51:28.040" v="970" actId="1076"/>
        <pc:sldMkLst>
          <pc:docMk/>
          <pc:sldMk cId="652137489" sldId="312"/>
        </pc:sldMkLst>
        <pc:picChg chg="mod">
          <ac:chgData name="Tarun Pabbi" userId="S::tpabbi@nine.com.au::3532da35-6c71-4af5-a00b-f9b2b7850035" providerId="AD" clId="Web-{8BA2DB0F-60E8-F4CC-B1CA-B85CF250C3BD}" dt="2020-07-18T11:51:28.040" v="970" actId="1076"/>
          <ac:picMkLst>
            <pc:docMk/>
            <pc:sldMk cId="652137489" sldId="312"/>
            <ac:picMk id="5" creationId="{6B78C9B6-5C7D-42A1-92C9-85840D765EBE}"/>
          </ac:picMkLst>
        </pc:picChg>
      </pc:sldChg>
      <pc:sldChg chg="modSp">
        <pc:chgData name="Tarun Pabbi" userId="S::tpabbi@nine.com.au::3532da35-6c71-4af5-a00b-f9b2b7850035" providerId="AD" clId="Web-{8BA2DB0F-60E8-F4CC-B1CA-B85CF250C3BD}" dt="2020-07-18T11:52:46.528" v="983" actId="20577"/>
        <pc:sldMkLst>
          <pc:docMk/>
          <pc:sldMk cId="232590923" sldId="314"/>
        </pc:sldMkLst>
        <pc:spChg chg="mod">
          <ac:chgData name="Tarun Pabbi" userId="S::tpabbi@nine.com.au::3532da35-6c71-4af5-a00b-f9b2b7850035" providerId="AD" clId="Web-{8BA2DB0F-60E8-F4CC-B1CA-B85CF250C3BD}" dt="2020-07-18T11:52:46.528" v="983" actId="20577"/>
          <ac:spMkLst>
            <pc:docMk/>
            <pc:sldMk cId="232590923" sldId="314"/>
            <ac:spMk id="3" creationId="{174699A7-70AA-49EE-9EEA-CB4C819F11A8}"/>
          </ac:spMkLst>
        </pc:spChg>
        <pc:picChg chg="mod">
          <ac:chgData name="Tarun Pabbi" userId="S::tpabbi@nine.com.au::3532da35-6c71-4af5-a00b-f9b2b7850035" providerId="AD" clId="Web-{8BA2DB0F-60E8-F4CC-B1CA-B85CF250C3BD}" dt="2020-07-18T11:51:37.571" v="971" actId="1076"/>
          <ac:picMkLst>
            <pc:docMk/>
            <pc:sldMk cId="232590923" sldId="314"/>
            <ac:picMk id="5" creationId="{251CC898-28D3-4EED-AA54-A4A67196310C}"/>
          </ac:picMkLst>
        </pc:picChg>
      </pc:sldChg>
      <pc:sldChg chg="modSp">
        <pc:chgData name="Tarun Pabbi" userId="S::tpabbi@nine.com.au::3532da35-6c71-4af5-a00b-f9b2b7850035" providerId="AD" clId="Web-{8BA2DB0F-60E8-F4CC-B1CA-B85CF250C3BD}" dt="2020-07-18T11:52:52.950" v="986" actId="20577"/>
        <pc:sldMkLst>
          <pc:docMk/>
          <pc:sldMk cId="1402228949" sldId="315"/>
        </pc:sldMkLst>
        <pc:spChg chg="mod">
          <ac:chgData name="Tarun Pabbi" userId="S::tpabbi@nine.com.au::3532da35-6c71-4af5-a00b-f9b2b7850035" providerId="AD" clId="Web-{8BA2DB0F-60E8-F4CC-B1CA-B85CF250C3BD}" dt="2020-07-18T11:52:52.950" v="986" actId="20577"/>
          <ac:spMkLst>
            <pc:docMk/>
            <pc:sldMk cId="1402228949" sldId="315"/>
            <ac:spMk id="3" creationId="{174699A7-70AA-49EE-9EEA-CB4C819F11A8}"/>
          </ac:spMkLst>
        </pc:spChg>
        <pc:picChg chg="mod">
          <ac:chgData name="Tarun Pabbi" userId="S::tpabbi@nine.com.au::3532da35-6c71-4af5-a00b-f9b2b7850035" providerId="AD" clId="Web-{8BA2DB0F-60E8-F4CC-B1CA-B85CF250C3BD}" dt="2020-07-18T11:51:54.712" v="974" actId="1076"/>
          <ac:picMkLst>
            <pc:docMk/>
            <pc:sldMk cId="1402228949" sldId="315"/>
            <ac:picMk id="5" creationId="{40277753-31F8-4B50-B31F-4BABF527BCE4}"/>
          </ac:picMkLst>
        </pc:picChg>
      </pc:sldChg>
      <pc:sldChg chg="modSp">
        <pc:chgData name="Tarun Pabbi" userId="S::tpabbi@nine.com.au::3532da35-6c71-4af5-a00b-f9b2b7850035" providerId="AD" clId="Web-{8BA2DB0F-60E8-F4CC-B1CA-B85CF250C3BD}" dt="2020-07-18T11:53:15.012" v="999" actId="20577"/>
        <pc:sldMkLst>
          <pc:docMk/>
          <pc:sldMk cId="1085085075" sldId="316"/>
        </pc:sldMkLst>
        <pc:spChg chg="mod">
          <ac:chgData name="Tarun Pabbi" userId="S::tpabbi@nine.com.au::3532da35-6c71-4af5-a00b-f9b2b7850035" providerId="AD" clId="Web-{8BA2DB0F-60E8-F4CC-B1CA-B85CF250C3BD}" dt="2020-07-18T11:53:15.012" v="999" actId="20577"/>
          <ac:spMkLst>
            <pc:docMk/>
            <pc:sldMk cId="1085085075" sldId="316"/>
            <ac:spMk id="3" creationId="{174699A7-70AA-49EE-9EEA-CB4C819F11A8}"/>
          </ac:spMkLst>
        </pc:spChg>
        <pc:picChg chg="mod">
          <ac:chgData name="Tarun Pabbi" userId="S::tpabbi@nine.com.au::3532da35-6c71-4af5-a00b-f9b2b7850035" providerId="AD" clId="Web-{8BA2DB0F-60E8-F4CC-B1CA-B85CF250C3BD}" dt="2020-07-18T11:52:16.762" v="978" actId="1076"/>
          <ac:picMkLst>
            <pc:docMk/>
            <pc:sldMk cId="1085085075" sldId="316"/>
            <ac:picMk id="4" creationId="{8DEDFDA9-634D-4588-A6E6-1A8A49E113FB}"/>
          </ac:picMkLst>
        </pc:picChg>
      </pc:sldChg>
      <pc:sldChg chg="modSp">
        <pc:chgData name="Tarun Pabbi" userId="S::tpabbi@nine.com.au::3532da35-6c71-4af5-a00b-f9b2b7850035" providerId="AD" clId="Web-{8BA2DB0F-60E8-F4CC-B1CA-B85CF250C3BD}" dt="2020-07-18T11:53:42.403" v="1012" actId="1076"/>
        <pc:sldMkLst>
          <pc:docMk/>
          <pc:sldMk cId="2581380813" sldId="317"/>
        </pc:sldMkLst>
        <pc:spChg chg="mod">
          <ac:chgData name="Tarun Pabbi" userId="S::tpabbi@nine.com.au::3532da35-6c71-4af5-a00b-f9b2b7850035" providerId="AD" clId="Web-{8BA2DB0F-60E8-F4CC-B1CA-B85CF250C3BD}" dt="2020-07-18T11:53:29.856" v="1009" actId="20577"/>
          <ac:spMkLst>
            <pc:docMk/>
            <pc:sldMk cId="2581380813" sldId="317"/>
            <ac:spMk id="3" creationId="{174699A7-70AA-49EE-9EEA-CB4C819F11A8}"/>
          </ac:spMkLst>
        </pc:spChg>
        <pc:picChg chg="mod">
          <ac:chgData name="Tarun Pabbi" userId="S::tpabbi@nine.com.au::3532da35-6c71-4af5-a00b-f9b2b7850035" providerId="AD" clId="Web-{8BA2DB0F-60E8-F4CC-B1CA-B85CF250C3BD}" dt="2020-07-18T11:53:42.403" v="1012" actId="1076"/>
          <ac:picMkLst>
            <pc:docMk/>
            <pc:sldMk cId="2581380813" sldId="317"/>
            <ac:picMk id="4" creationId="{4C061312-B956-4DE1-B5F7-B2A452430FBD}"/>
          </ac:picMkLst>
        </pc:picChg>
      </pc:sldChg>
      <pc:sldChg chg="modSp">
        <pc:chgData name="Tarun Pabbi" userId="S::tpabbi@nine.com.au::3532da35-6c71-4af5-a00b-f9b2b7850035" providerId="AD" clId="Web-{8BA2DB0F-60E8-F4CC-B1CA-B85CF250C3BD}" dt="2020-07-18T11:54:05.543" v="1022" actId="1076"/>
        <pc:sldMkLst>
          <pc:docMk/>
          <pc:sldMk cId="317390820" sldId="320"/>
        </pc:sldMkLst>
        <pc:spChg chg="mod">
          <ac:chgData name="Tarun Pabbi" userId="S::tpabbi@nine.com.au::3532da35-6c71-4af5-a00b-f9b2b7850035" providerId="AD" clId="Web-{8BA2DB0F-60E8-F4CC-B1CA-B85CF250C3BD}" dt="2020-07-18T11:53:53.903" v="1017" actId="20577"/>
          <ac:spMkLst>
            <pc:docMk/>
            <pc:sldMk cId="317390820" sldId="320"/>
            <ac:spMk id="3" creationId="{174699A7-70AA-49EE-9EEA-CB4C819F11A8}"/>
          </ac:spMkLst>
        </pc:spChg>
        <pc:picChg chg="mod">
          <ac:chgData name="Tarun Pabbi" userId="S::tpabbi@nine.com.au::3532da35-6c71-4af5-a00b-f9b2b7850035" providerId="AD" clId="Web-{8BA2DB0F-60E8-F4CC-B1CA-B85CF250C3BD}" dt="2020-07-18T11:54:05.543" v="1022" actId="1076"/>
          <ac:picMkLst>
            <pc:docMk/>
            <pc:sldMk cId="317390820" sldId="320"/>
            <ac:picMk id="4" creationId="{12E5F3A7-92B1-4234-95D0-97B12B53AEB5}"/>
          </ac:picMkLst>
        </pc:picChg>
      </pc:sldChg>
      <pc:sldChg chg="modSp">
        <pc:chgData name="Tarun Pabbi" userId="S::tpabbi@nine.com.au::3532da35-6c71-4af5-a00b-f9b2b7850035" providerId="AD" clId="Web-{8BA2DB0F-60E8-F4CC-B1CA-B85CF250C3BD}" dt="2020-07-18T11:54:29.621" v="1033" actId="1076"/>
        <pc:sldMkLst>
          <pc:docMk/>
          <pc:sldMk cId="2606033320" sldId="321"/>
        </pc:sldMkLst>
        <pc:spChg chg="mod">
          <ac:chgData name="Tarun Pabbi" userId="S::tpabbi@nine.com.au::3532da35-6c71-4af5-a00b-f9b2b7850035" providerId="AD" clId="Web-{8BA2DB0F-60E8-F4CC-B1CA-B85CF250C3BD}" dt="2020-07-18T11:54:18.293" v="1029" actId="20577"/>
          <ac:spMkLst>
            <pc:docMk/>
            <pc:sldMk cId="2606033320" sldId="321"/>
            <ac:spMk id="3" creationId="{174699A7-70AA-49EE-9EEA-CB4C819F11A8}"/>
          </ac:spMkLst>
        </pc:spChg>
        <pc:picChg chg="mod">
          <ac:chgData name="Tarun Pabbi" userId="S::tpabbi@nine.com.au::3532da35-6c71-4af5-a00b-f9b2b7850035" providerId="AD" clId="Web-{8BA2DB0F-60E8-F4CC-B1CA-B85CF250C3BD}" dt="2020-07-18T11:54:29.621" v="1033" actId="1076"/>
          <ac:picMkLst>
            <pc:docMk/>
            <pc:sldMk cId="2606033320" sldId="321"/>
            <ac:picMk id="4" creationId="{053BF694-6E3F-4BFA-9EE0-ABD8C9E44AFA}"/>
          </ac:picMkLst>
        </pc:picChg>
      </pc:sldChg>
      <pc:sldChg chg="modSp">
        <pc:chgData name="Tarun Pabbi" userId="S::tpabbi@nine.com.au::3532da35-6c71-4af5-a00b-f9b2b7850035" providerId="AD" clId="Web-{8BA2DB0F-60E8-F4CC-B1CA-B85CF250C3BD}" dt="2020-07-18T11:55:00.184" v="1046" actId="1076"/>
        <pc:sldMkLst>
          <pc:docMk/>
          <pc:sldMk cId="1967257" sldId="322"/>
        </pc:sldMkLst>
        <pc:spChg chg="mod">
          <ac:chgData name="Tarun Pabbi" userId="S::tpabbi@nine.com.au::3532da35-6c71-4af5-a00b-f9b2b7850035" providerId="AD" clId="Web-{8BA2DB0F-60E8-F4CC-B1CA-B85CF250C3BD}" dt="2020-07-18T11:54:45.074" v="1042" actId="20577"/>
          <ac:spMkLst>
            <pc:docMk/>
            <pc:sldMk cId="1967257" sldId="322"/>
            <ac:spMk id="3" creationId="{174699A7-70AA-49EE-9EEA-CB4C819F11A8}"/>
          </ac:spMkLst>
        </pc:spChg>
        <pc:picChg chg="mod">
          <ac:chgData name="Tarun Pabbi" userId="S::tpabbi@nine.com.au::3532da35-6c71-4af5-a00b-f9b2b7850035" providerId="AD" clId="Web-{8BA2DB0F-60E8-F4CC-B1CA-B85CF250C3BD}" dt="2020-07-18T11:55:00.184" v="1046" actId="1076"/>
          <ac:picMkLst>
            <pc:docMk/>
            <pc:sldMk cId="1967257" sldId="322"/>
            <ac:picMk id="4" creationId="{F9B2A913-8430-4D9A-BAC9-9CC6514F7133}"/>
          </ac:picMkLst>
        </pc:picChg>
      </pc:sldChg>
      <pc:sldChg chg="modSp">
        <pc:chgData name="Tarun Pabbi" userId="S::tpabbi@nine.com.au::3532da35-6c71-4af5-a00b-f9b2b7850035" providerId="AD" clId="Web-{8BA2DB0F-60E8-F4CC-B1CA-B85CF250C3BD}" dt="2020-07-18T11:55:26.058" v="1061" actId="1076"/>
        <pc:sldMkLst>
          <pc:docMk/>
          <pc:sldMk cId="1114306088" sldId="323"/>
        </pc:sldMkLst>
        <pc:spChg chg="mod">
          <ac:chgData name="Tarun Pabbi" userId="S::tpabbi@nine.com.au::3532da35-6c71-4af5-a00b-f9b2b7850035" providerId="AD" clId="Web-{8BA2DB0F-60E8-F4CC-B1CA-B85CF250C3BD}" dt="2020-07-18T11:55:16.527" v="1057" actId="20577"/>
          <ac:spMkLst>
            <pc:docMk/>
            <pc:sldMk cId="1114306088" sldId="323"/>
            <ac:spMk id="3" creationId="{174699A7-70AA-49EE-9EEA-CB4C819F11A8}"/>
          </ac:spMkLst>
        </pc:spChg>
        <pc:picChg chg="mod">
          <ac:chgData name="Tarun Pabbi" userId="S::tpabbi@nine.com.au::3532da35-6c71-4af5-a00b-f9b2b7850035" providerId="AD" clId="Web-{8BA2DB0F-60E8-F4CC-B1CA-B85CF250C3BD}" dt="2020-07-18T11:55:26.058" v="1061" actId="1076"/>
          <ac:picMkLst>
            <pc:docMk/>
            <pc:sldMk cId="1114306088" sldId="323"/>
            <ac:picMk id="4" creationId="{DC86C429-BBDE-4930-B48F-B65358103BD8}"/>
          </ac:picMkLst>
        </pc:picChg>
      </pc:sldChg>
      <pc:sldChg chg="modSp">
        <pc:chgData name="Tarun Pabbi" userId="S::tpabbi@nine.com.au::3532da35-6c71-4af5-a00b-f9b2b7850035" providerId="AD" clId="Web-{8BA2DB0F-60E8-F4CC-B1CA-B85CF250C3BD}" dt="2020-07-18T11:56:34.449" v="1099" actId="1076"/>
        <pc:sldMkLst>
          <pc:docMk/>
          <pc:sldMk cId="2149371601" sldId="324"/>
        </pc:sldMkLst>
        <pc:spChg chg="mod">
          <ac:chgData name="Tarun Pabbi" userId="S::tpabbi@nine.com.au::3532da35-6c71-4af5-a00b-f9b2b7850035" providerId="AD" clId="Web-{8BA2DB0F-60E8-F4CC-B1CA-B85CF250C3BD}" dt="2020-07-18T11:56:20.183" v="1095" actId="20577"/>
          <ac:spMkLst>
            <pc:docMk/>
            <pc:sldMk cId="2149371601" sldId="324"/>
            <ac:spMk id="3" creationId="{174699A7-70AA-49EE-9EEA-CB4C819F11A8}"/>
          </ac:spMkLst>
        </pc:spChg>
        <pc:picChg chg="mod">
          <ac:chgData name="Tarun Pabbi" userId="S::tpabbi@nine.com.au::3532da35-6c71-4af5-a00b-f9b2b7850035" providerId="AD" clId="Web-{8BA2DB0F-60E8-F4CC-B1CA-B85CF250C3BD}" dt="2020-07-18T11:56:34.449" v="1099" actId="1076"/>
          <ac:picMkLst>
            <pc:docMk/>
            <pc:sldMk cId="2149371601" sldId="324"/>
            <ac:picMk id="4" creationId="{5B15769A-4C8B-43F1-A124-8A45D12BA4C2}"/>
          </ac:picMkLst>
        </pc:picChg>
      </pc:sldChg>
      <pc:sldChg chg="modSp">
        <pc:chgData name="Tarun Pabbi" userId="S::tpabbi@nine.com.au::3532da35-6c71-4af5-a00b-f9b2b7850035" providerId="AD" clId="Web-{8BA2DB0F-60E8-F4CC-B1CA-B85CF250C3BD}" dt="2020-07-18T11:57:09.074" v="1111" actId="1076"/>
        <pc:sldMkLst>
          <pc:docMk/>
          <pc:sldMk cId="4107532015" sldId="325"/>
        </pc:sldMkLst>
        <pc:spChg chg="mod">
          <ac:chgData name="Tarun Pabbi" userId="S::tpabbi@nine.com.au::3532da35-6c71-4af5-a00b-f9b2b7850035" providerId="AD" clId="Web-{8BA2DB0F-60E8-F4CC-B1CA-B85CF250C3BD}" dt="2020-07-18T11:56:45.371" v="1106" actId="20577"/>
          <ac:spMkLst>
            <pc:docMk/>
            <pc:sldMk cId="4107532015" sldId="325"/>
            <ac:spMk id="3" creationId="{174699A7-70AA-49EE-9EEA-CB4C819F11A8}"/>
          </ac:spMkLst>
        </pc:spChg>
        <pc:picChg chg="mod">
          <ac:chgData name="Tarun Pabbi" userId="S::tpabbi@nine.com.au::3532da35-6c71-4af5-a00b-f9b2b7850035" providerId="AD" clId="Web-{8BA2DB0F-60E8-F4CC-B1CA-B85CF250C3BD}" dt="2020-07-18T11:57:09.074" v="1111" actId="1076"/>
          <ac:picMkLst>
            <pc:docMk/>
            <pc:sldMk cId="4107532015" sldId="325"/>
            <ac:picMk id="4" creationId="{52153B04-8BCB-4E3A-967C-56869152A762}"/>
          </ac:picMkLst>
        </pc:picChg>
      </pc:sldChg>
      <pc:sldChg chg="modSp">
        <pc:chgData name="Tarun Pabbi" userId="S::tpabbi@nine.com.au::3532da35-6c71-4af5-a00b-f9b2b7850035" providerId="AD" clId="Web-{8BA2DB0F-60E8-F4CC-B1CA-B85CF250C3BD}" dt="2020-07-18T11:57:30.292" v="1129" actId="1076"/>
        <pc:sldMkLst>
          <pc:docMk/>
          <pc:sldMk cId="1835356314" sldId="326"/>
        </pc:sldMkLst>
        <pc:spChg chg="mod">
          <ac:chgData name="Tarun Pabbi" userId="S::tpabbi@nine.com.au::3532da35-6c71-4af5-a00b-f9b2b7850035" providerId="AD" clId="Web-{8BA2DB0F-60E8-F4CC-B1CA-B85CF250C3BD}" dt="2020-07-18T11:57:25.261" v="1126" actId="20577"/>
          <ac:spMkLst>
            <pc:docMk/>
            <pc:sldMk cId="1835356314" sldId="326"/>
            <ac:spMk id="3" creationId="{174699A7-70AA-49EE-9EEA-CB4C819F11A8}"/>
          </ac:spMkLst>
        </pc:spChg>
        <pc:picChg chg="mod">
          <ac:chgData name="Tarun Pabbi" userId="S::tpabbi@nine.com.au::3532da35-6c71-4af5-a00b-f9b2b7850035" providerId="AD" clId="Web-{8BA2DB0F-60E8-F4CC-B1CA-B85CF250C3BD}" dt="2020-07-18T11:57:30.292" v="1129" actId="1076"/>
          <ac:picMkLst>
            <pc:docMk/>
            <pc:sldMk cId="1835356314" sldId="326"/>
            <ac:picMk id="4" creationId="{8C9091B1-E3D0-4221-906A-AE739E9DCFDD}"/>
          </ac:picMkLst>
        </pc:picChg>
      </pc:sldChg>
      <pc:sldChg chg="modSp">
        <pc:chgData name="Tarun Pabbi" userId="S::tpabbi@nine.com.au::3532da35-6c71-4af5-a00b-f9b2b7850035" providerId="AD" clId="Web-{8BA2DB0F-60E8-F4CC-B1CA-B85CF250C3BD}" dt="2020-07-18T11:57:53.792" v="1143" actId="1076"/>
        <pc:sldMkLst>
          <pc:docMk/>
          <pc:sldMk cId="1670002112" sldId="327"/>
        </pc:sldMkLst>
        <pc:spChg chg="mod">
          <ac:chgData name="Tarun Pabbi" userId="S::tpabbi@nine.com.au::3532da35-6c71-4af5-a00b-f9b2b7850035" providerId="AD" clId="Web-{8BA2DB0F-60E8-F4CC-B1CA-B85CF250C3BD}" dt="2020-07-18T11:57:46.667" v="1140" actId="20577"/>
          <ac:spMkLst>
            <pc:docMk/>
            <pc:sldMk cId="1670002112" sldId="327"/>
            <ac:spMk id="3" creationId="{174699A7-70AA-49EE-9EEA-CB4C819F11A8}"/>
          </ac:spMkLst>
        </pc:spChg>
        <pc:picChg chg="mod">
          <ac:chgData name="Tarun Pabbi" userId="S::tpabbi@nine.com.au::3532da35-6c71-4af5-a00b-f9b2b7850035" providerId="AD" clId="Web-{8BA2DB0F-60E8-F4CC-B1CA-B85CF250C3BD}" dt="2020-07-18T11:57:53.792" v="1143" actId="1076"/>
          <ac:picMkLst>
            <pc:docMk/>
            <pc:sldMk cId="1670002112" sldId="327"/>
            <ac:picMk id="4" creationId="{3A14F832-6ADE-466D-A4C3-43ACAF8961A1}"/>
          </ac:picMkLst>
        </pc:picChg>
      </pc:sldChg>
      <pc:sldChg chg="modSp">
        <pc:chgData name="Tarun Pabbi" userId="S::tpabbi@nine.com.au::3532da35-6c71-4af5-a00b-f9b2b7850035" providerId="AD" clId="Web-{8BA2DB0F-60E8-F4CC-B1CA-B85CF250C3BD}" dt="2020-07-18T12:18:17.931" v="1505" actId="20577"/>
        <pc:sldMkLst>
          <pc:docMk/>
          <pc:sldMk cId="4047171163" sldId="328"/>
        </pc:sldMkLst>
        <pc:spChg chg="mod">
          <ac:chgData name="Tarun Pabbi" userId="S::tpabbi@nine.com.au::3532da35-6c71-4af5-a00b-f9b2b7850035" providerId="AD" clId="Web-{8BA2DB0F-60E8-F4CC-B1CA-B85CF250C3BD}" dt="2020-07-18T12:18:17.931" v="1505" actId="20577"/>
          <ac:spMkLst>
            <pc:docMk/>
            <pc:sldMk cId="4047171163" sldId="328"/>
            <ac:spMk id="3" creationId="{174699A7-70AA-49EE-9EEA-CB4C819F11A8}"/>
          </ac:spMkLst>
        </pc:spChg>
        <pc:spChg chg="mod">
          <ac:chgData name="Tarun Pabbi" userId="S::tpabbi@nine.com.au::3532da35-6c71-4af5-a00b-f9b2b7850035" providerId="AD" clId="Web-{8BA2DB0F-60E8-F4CC-B1CA-B85CF250C3BD}" dt="2020-07-18T12:16:52.259" v="1482"/>
          <ac:spMkLst>
            <pc:docMk/>
            <pc:sldMk cId="4047171163" sldId="328"/>
            <ac:spMk id="16" creationId="{7459352C-8399-428E-96A4-A63A183A6218}"/>
          </ac:spMkLst>
        </pc:spChg>
      </pc:sldChg>
      <pc:sldChg chg="modSp">
        <pc:chgData name="Tarun Pabbi" userId="S::tpabbi@nine.com.au::3532da35-6c71-4af5-a00b-f9b2b7850035" providerId="AD" clId="Web-{8BA2DB0F-60E8-F4CC-B1CA-B85CF250C3BD}" dt="2020-07-18T12:19:20.930" v="1542" actId="20577"/>
        <pc:sldMkLst>
          <pc:docMk/>
          <pc:sldMk cId="2854577241" sldId="329"/>
        </pc:sldMkLst>
        <pc:spChg chg="mod">
          <ac:chgData name="Tarun Pabbi" userId="S::tpabbi@nine.com.au::3532da35-6c71-4af5-a00b-f9b2b7850035" providerId="AD" clId="Web-{8BA2DB0F-60E8-F4CC-B1CA-B85CF250C3BD}" dt="2020-07-18T12:19:20.930" v="1542" actId="20577"/>
          <ac:spMkLst>
            <pc:docMk/>
            <pc:sldMk cId="2854577241" sldId="329"/>
            <ac:spMk id="3" creationId="{174699A7-70AA-49EE-9EEA-CB4C819F11A8}"/>
          </ac:spMkLst>
        </pc:spChg>
        <pc:picChg chg="mod">
          <ac:chgData name="Tarun Pabbi" userId="S::tpabbi@nine.com.au::3532da35-6c71-4af5-a00b-f9b2b7850035" providerId="AD" clId="Web-{8BA2DB0F-60E8-F4CC-B1CA-B85CF250C3BD}" dt="2020-07-18T12:18:46.806" v="1509" actId="1076"/>
          <ac:picMkLst>
            <pc:docMk/>
            <pc:sldMk cId="2854577241" sldId="329"/>
            <ac:picMk id="4" creationId="{EC4C3F7E-04ED-4888-9850-6F41975459CA}"/>
          </ac:picMkLst>
        </pc:picChg>
      </pc:sldChg>
      <pc:sldChg chg="add del">
        <pc:chgData name="Tarun Pabbi" userId="S::tpabbi@nine.com.au::3532da35-6c71-4af5-a00b-f9b2b7850035" providerId="AD" clId="Web-{8BA2DB0F-60E8-F4CC-B1CA-B85CF250C3BD}" dt="2020-07-18T12:19:57.727" v="1545"/>
        <pc:sldMkLst>
          <pc:docMk/>
          <pc:sldMk cId="3257839319" sldId="335"/>
        </pc:sldMkLst>
      </pc:sldChg>
      <pc:sldChg chg="modSp">
        <pc:chgData name="Tarun Pabbi" userId="S::tpabbi@nine.com.au::3532da35-6c71-4af5-a00b-f9b2b7850035" providerId="AD" clId="Web-{8BA2DB0F-60E8-F4CC-B1CA-B85CF250C3BD}" dt="2020-07-18T12:22:22.242" v="1621" actId="1076"/>
        <pc:sldMkLst>
          <pc:docMk/>
          <pc:sldMk cId="866564405" sldId="340"/>
        </pc:sldMkLst>
        <pc:spChg chg="mod">
          <ac:chgData name="Tarun Pabbi" userId="S::tpabbi@nine.com.au::3532da35-6c71-4af5-a00b-f9b2b7850035" providerId="AD" clId="Web-{8BA2DB0F-60E8-F4CC-B1CA-B85CF250C3BD}" dt="2020-07-18T12:22:17.601" v="1619" actId="20577"/>
          <ac:spMkLst>
            <pc:docMk/>
            <pc:sldMk cId="866564405" sldId="340"/>
            <ac:spMk id="3" creationId="{174699A7-70AA-49EE-9EEA-CB4C819F11A8}"/>
          </ac:spMkLst>
        </pc:spChg>
        <pc:picChg chg="mod">
          <ac:chgData name="Tarun Pabbi" userId="S::tpabbi@nine.com.au::3532da35-6c71-4af5-a00b-f9b2b7850035" providerId="AD" clId="Web-{8BA2DB0F-60E8-F4CC-B1CA-B85CF250C3BD}" dt="2020-07-18T12:22:22.242" v="1621" actId="1076"/>
          <ac:picMkLst>
            <pc:docMk/>
            <pc:sldMk cId="866564405" sldId="340"/>
            <ac:picMk id="4" creationId="{6B71A5A9-7239-46B1-938C-7AE24E4662B8}"/>
          </ac:picMkLst>
        </pc:picChg>
      </pc:sldChg>
      <pc:sldChg chg="modSp">
        <pc:chgData name="Tarun Pabbi" userId="S::tpabbi@nine.com.au::3532da35-6c71-4af5-a00b-f9b2b7850035" providerId="AD" clId="Web-{8BA2DB0F-60E8-F4CC-B1CA-B85CF250C3BD}" dt="2020-07-18T12:23:11.007" v="1645" actId="1076"/>
        <pc:sldMkLst>
          <pc:docMk/>
          <pc:sldMk cId="80339766" sldId="341"/>
        </pc:sldMkLst>
        <pc:picChg chg="mod">
          <ac:chgData name="Tarun Pabbi" userId="S::tpabbi@nine.com.au::3532da35-6c71-4af5-a00b-f9b2b7850035" providerId="AD" clId="Web-{8BA2DB0F-60E8-F4CC-B1CA-B85CF250C3BD}" dt="2020-07-18T12:23:11.007" v="1645" actId="1076"/>
          <ac:picMkLst>
            <pc:docMk/>
            <pc:sldMk cId="80339766" sldId="341"/>
            <ac:picMk id="4" creationId="{AA89E5EC-9DD0-4B75-AE05-7EA3B046E7F2}"/>
          </ac:picMkLst>
        </pc:picChg>
      </pc:sldChg>
      <pc:sldChg chg="modSp">
        <pc:chgData name="Tarun Pabbi" userId="S::tpabbi@nine.com.au::3532da35-6c71-4af5-a00b-f9b2b7850035" providerId="AD" clId="Web-{8BA2DB0F-60E8-F4CC-B1CA-B85CF250C3BD}" dt="2020-07-18T12:26:59.147" v="1735" actId="20577"/>
        <pc:sldMkLst>
          <pc:docMk/>
          <pc:sldMk cId="675203769" sldId="342"/>
        </pc:sldMkLst>
        <pc:spChg chg="mod">
          <ac:chgData name="Tarun Pabbi" userId="S::tpabbi@nine.com.au::3532da35-6c71-4af5-a00b-f9b2b7850035" providerId="AD" clId="Web-{8BA2DB0F-60E8-F4CC-B1CA-B85CF250C3BD}" dt="2020-07-18T12:26:59.147" v="1735" actId="20577"/>
          <ac:spMkLst>
            <pc:docMk/>
            <pc:sldMk cId="675203769" sldId="342"/>
            <ac:spMk id="3" creationId="{174699A7-70AA-49EE-9EEA-CB4C819F11A8}"/>
          </ac:spMkLst>
        </pc:spChg>
      </pc:sldChg>
      <pc:sldChg chg="modSp">
        <pc:chgData name="Tarun Pabbi" userId="S::tpabbi@nine.com.au::3532da35-6c71-4af5-a00b-f9b2b7850035" providerId="AD" clId="Web-{8BA2DB0F-60E8-F4CC-B1CA-B85CF250C3BD}" dt="2020-07-18T12:27:50.428" v="1760" actId="1076"/>
        <pc:sldMkLst>
          <pc:docMk/>
          <pc:sldMk cId="2535673981" sldId="343"/>
        </pc:sldMkLst>
        <pc:spChg chg="mod">
          <ac:chgData name="Tarun Pabbi" userId="S::tpabbi@nine.com.au::3532da35-6c71-4af5-a00b-f9b2b7850035" providerId="AD" clId="Web-{8BA2DB0F-60E8-F4CC-B1CA-B85CF250C3BD}" dt="2020-07-18T12:27:46.381" v="1758" actId="20577"/>
          <ac:spMkLst>
            <pc:docMk/>
            <pc:sldMk cId="2535673981" sldId="343"/>
            <ac:spMk id="3" creationId="{174699A7-70AA-49EE-9EEA-CB4C819F11A8}"/>
          </ac:spMkLst>
        </pc:spChg>
        <pc:picChg chg="mod">
          <ac:chgData name="Tarun Pabbi" userId="S::tpabbi@nine.com.au::3532da35-6c71-4af5-a00b-f9b2b7850035" providerId="AD" clId="Web-{8BA2DB0F-60E8-F4CC-B1CA-B85CF250C3BD}" dt="2020-07-18T12:27:50.428" v="1760" actId="1076"/>
          <ac:picMkLst>
            <pc:docMk/>
            <pc:sldMk cId="2535673981" sldId="343"/>
            <ac:picMk id="5" creationId="{0CDBA06D-3E2A-4A42-AA57-6255D364D5AA}"/>
          </ac:picMkLst>
        </pc:picChg>
      </pc:sldChg>
      <pc:sldChg chg="modSp">
        <pc:chgData name="Tarun Pabbi" userId="S::tpabbi@nine.com.au::3532da35-6c71-4af5-a00b-f9b2b7850035" providerId="AD" clId="Web-{8BA2DB0F-60E8-F4CC-B1CA-B85CF250C3BD}" dt="2020-07-18T12:28:56.459" v="1808" actId="20577"/>
        <pc:sldMkLst>
          <pc:docMk/>
          <pc:sldMk cId="3335488826" sldId="344"/>
        </pc:sldMkLst>
        <pc:spChg chg="mod">
          <ac:chgData name="Tarun Pabbi" userId="S::tpabbi@nine.com.au::3532da35-6c71-4af5-a00b-f9b2b7850035" providerId="AD" clId="Web-{8BA2DB0F-60E8-F4CC-B1CA-B85CF250C3BD}" dt="2020-07-18T12:28:56.459" v="1808" actId="20577"/>
          <ac:spMkLst>
            <pc:docMk/>
            <pc:sldMk cId="3335488826" sldId="344"/>
            <ac:spMk id="3" creationId="{174699A7-70AA-49EE-9EEA-CB4C819F11A8}"/>
          </ac:spMkLst>
        </pc:spChg>
        <pc:picChg chg="mod">
          <ac:chgData name="Tarun Pabbi" userId="S::tpabbi@nine.com.au::3532da35-6c71-4af5-a00b-f9b2b7850035" providerId="AD" clId="Web-{8BA2DB0F-60E8-F4CC-B1CA-B85CF250C3BD}" dt="2020-07-18T12:28:45.881" v="1805" actId="1076"/>
          <ac:picMkLst>
            <pc:docMk/>
            <pc:sldMk cId="3335488826" sldId="344"/>
            <ac:picMk id="4" creationId="{C9682633-D6D3-4793-97A7-F26D6D9407F2}"/>
          </ac:picMkLst>
        </pc:picChg>
      </pc:sldChg>
      <pc:sldChg chg="modSp">
        <pc:chgData name="Tarun Pabbi" userId="S::tpabbi@nine.com.au::3532da35-6c71-4af5-a00b-f9b2b7850035" providerId="AD" clId="Web-{8BA2DB0F-60E8-F4CC-B1CA-B85CF250C3BD}" dt="2020-07-18T12:29:26.818" v="1826" actId="1076"/>
        <pc:sldMkLst>
          <pc:docMk/>
          <pc:sldMk cId="1682099452" sldId="345"/>
        </pc:sldMkLst>
        <pc:spChg chg="mod">
          <ac:chgData name="Tarun Pabbi" userId="S::tpabbi@nine.com.au::3532da35-6c71-4af5-a00b-f9b2b7850035" providerId="AD" clId="Web-{8BA2DB0F-60E8-F4CC-B1CA-B85CF250C3BD}" dt="2020-07-18T12:29:12.115" v="1824" actId="20577"/>
          <ac:spMkLst>
            <pc:docMk/>
            <pc:sldMk cId="1682099452" sldId="345"/>
            <ac:spMk id="3" creationId="{174699A7-70AA-49EE-9EEA-CB4C819F11A8}"/>
          </ac:spMkLst>
        </pc:spChg>
        <pc:picChg chg="mod">
          <ac:chgData name="Tarun Pabbi" userId="S::tpabbi@nine.com.au::3532da35-6c71-4af5-a00b-f9b2b7850035" providerId="AD" clId="Web-{8BA2DB0F-60E8-F4CC-B1CA-B85CF250C3BD}" dt="2020-07-18T12:29:26.818" v="1826" actId="1076"/>
          <ac:picMkLst>
            <pc:docMk/>
            <pc:sldMk cId="1682099452" sldId="345"/>
            <ac:picMk id="4" creationId="{6D6031DC-F5EF-40B2-8E84-1625E46BC6C4}"/>
          </ac:picMkLst>
        </pc:picChg>
      </pc:sldChg>
      <pc:sldChg chg="modSp">
        <pc:chgData name="Tarun Pabbi" userId="S::tpabbi@nine.com.au::3532da35-6c71-4af5-a00b-f9b2b7850035" providerId="AD" clId="Web-{8BA2DB0F-60E8-F4CC-B1CA-B85CF250C3BD}" dt="2020-07-18T12:29:40.365" v="1827" actId="1076"/>
        <pc:sldMkLst>
          <pc:docMk/>
          <pc:sldMk cId="4103561051" sldId="346"/>
        </pc:sldMkLst>
        <pc:picChg chg="mod">
          <ac:chgData name="Tarun Pabbi" userId="S::tpabbi@nine.com.au::3532da35-6c71-4af5-a00b-f9b2b7850035" providerId="AD" clId="Web-{8BA2DB0F-60E8-F4CC-B1CA-B85CF250C3BD}" dt="2020-07-18T12:29:40.365" v="1827" actId="1076"/>
          <ac:picMkLst>
            <pc:docMk/>
            <pc:sldMk cId="4103561051" sldId="346"/>
            <ac:picMk id="4" creationId="{BBF53FE9-931B-4FFF-8147-F566BFB72B64}"/>
          </ac:picMkLst>
        </pc:picChg>
      </pc:sldChg>
      <pc:sldChg chg="modSp">
        <pc:chgData name="Tarun Pabbi" userId="S::tpabbi@nine.com.au::3532da35-6c71-4af5-a00b-f9b2b7850035" providerId="AD" clId="Web-{8BA2DB0F-60E8-F4CC-B1CA-B85CF250C3BD}" dt="2020-07-18T12:30:09.396" v="1830" actId="1076"/>
        <pc:sldMkLst>
          <pc:docMk/>
          <pc:sldMk cId="1545079919" sldId="347"/>
        </pc:sldMkLst>
        <pc:picChg chg="mod">
          <ac:chgData name="Tarun Pabbi" userId="S::tpabbi@nine.com.au::3532da35-6c71-4af5-a00b-f9b2b7850035" providerId="AD" clId="Web-{8BA2DB0F-60E8-F4CC-B1CA-B85CF250C3BD}" dt="2020-07-18T12:30:09.396" v="1830" actId="1076"/>
          <ac:picMkLst>
            <pc:docMk/>
            <pc:sldMk cId="1545079919" sldId="347"/>
            <ac:picMk id="4" creationId="{C75BB9B8-C439-4897-BD70-4622A42D355C}"/>
          </ac:picMkLst>
        </pc:picChg>
      </pc:sldChg>
      <pc:sldChg chg="modSp">
        <pc:chgData name="Tarun Pabbi" userId="S::tpabbi@nine.com.au::3532da35-6c71-4af5-a00b-f9b2b7850035" providerId="AD" clId="Web-{8BA2DB0F-60E8-F4CC-B1CA-B85CF250C3BD}" dt="2020-07-18T12:30:17.208" v="1831" actId="1076"/>
        <pc:sldMkLst>
          <pc:docMk/>
          <pc:sldMk cId="2624034896" sldId="348"/>
        </pc:sldMkLst>
        <pc:picChg chg="mod">
          <ac:chgData name="Tarun Pabbi" userId="S::tpabbi@nine.com.au::3532da35-6c71-4af5-a00b-f9b2b7850035" providerId="AD" clId="Web-{8BA2DB0F-60E8-F4CC-B1CA-B85CF250C3BD}" dt="2020-07-18T12:30:17.208" v="1831" actId="1076"/>
          <ac:picMkLst>
            <pc:docMk/>
            <pc:sldMk cId="2624034896" sldId="348"/>
            <ac:picMk id="4" creationId="{9F0D319D-1599-42C3-9B8A-D655E449CE0F}"/>
          </ac:picMkLst>
        </pc:picChg>
      </pc:sldChg>
      <pc:sldChg chg="modSp">
        <pc:chgData name="Tarun Pabbi" userId="S::tpabbi@nine.com.au::3532da35-6c71-4af5-a00b-f9b2b7850035" providerId="AD" clId="Web-{8BA2DB0F-60E8-F4CC-B1CA-B85CF250C3BD}" dt="2020-07-18T12:30:25.005" v="1832" actId="1076"/>
        <pc:sldMkLst>
          <pc:docMk/>
          <pc:sldMk cId="1156246489" sldId="349"/>
        </pc:sldMkLst>
        <pc:picChg chg="mod">
          <ac:chgData name="Tarun Pabbi" userId="S::tpabbi@nine.com.au::3532da35-6c71-4af5-a00b-f9b2b7850035" providerId="AD" clId="Web-{8BA2DB0F-60E8-F4CC-B1CA-B85CF250C3BD}" dt="2020-07-18T12:30:25.005" v="1832" actId="1076"/>
          <ac:picMkLst>
            <pc:docMk/>
            <pc:sldMk cId="1156246489" sldId="349"/>
            <ac:picMk id="4" creationId="{D7FBAC86-6555-43DB-A79E-D92FCE4791E2}"/>
          </ac:picMkLst>
        </pc:picChg>
      </pc:sldChg>
      <pc:sldChg chg="modSp">
        <pc:chgData name="Tarun Pabbi" userId="S::tpabbi@nine.com.au::3532da35-6c71-4af5-a00b-f9b2b7850035" providerId="AD" clId="Web-{8BA2DB0F-60E8-F4CC-B1CA-B85CF250C3BD}" dt="2020-07-18T12:30:43.630" v="1834" actId="1076"/>
        <pc:sldMkLst>
          <pc:docMk/>
          <pc:sldMk cId="448424694" sldId="350"/>
        </pc:sldMkLst>
        <pc:picChg chg="mod">
          <ac:chgData name="Tarun Pabbi" userId="S::tpabbi@nine.com.au::3532da35-6c71-4af5-a00b-f9b2b7850035" providerId="AD" clId="Web-{8BA2DB0F-60E8-F4CC-B1CA-B85CF250C3BD}" dt="2020-07-18T12:30:43.630" v="1834" actId="1076"/>
          <ac:picMkLst>
            <pc:docMk/>
            <pc:sldMk cId="448424694" sldId="350"/>
            <ac:picMk id="4" creationId="{65B31210-DCF6-47B4-8DF9-5D179091B1A4}"/>
          </ac:picMkLst>
        </pc:picChg>
      </pc:sldChg>
      <pc:sldChg chg="modSp">
        <pc:chgData name="Tarun Pabbi" userId="S::tpabbi@nine.com.au::3532da35-6c71-4af5-a00b-f9b2b7850035" providerId="AD" clId="Web-{8BA2DB0F-60E8-F4CC-B1CA-B85CF250C3BD}" dt="2020-07-18T12:31:25.489" v="1844" actId="1076"/>
        <pc:sldMkLst>
          <pc:docMk/>
          <pc:sldMk cId="914214128" sldId="354"/>
        </pc:sldMkLst>
        <pc:spChg chg="mod">
          <ac:chgData name="Tarun Pabbi" userId="S::tpabbi@nine.com.au::3532da35-6c71-4af5-a00b-f9b2b7850035" providerId="AD" clId="Web-{8BA2DB0F-60E8-F4CC-B1CA-B85CF250C3BD}" dt="2020-07-18T12:31:17.052" v="1841" actId="20577"/>
          <ac:spMkLst>
            <pc:docMk/>
            <pc:sldMk cId="914214128" sldId="354"/>
            <ac:spMk id="3" creationId="{174699A7-70AA-49EE-9EEA-CB4C819F11A8}"/>
          </ac:spMkLst>
        </pc:spChg>
        <pc:picChg chg="mod">
          <ac:chgData name="Tarun Pabbi" userId="S::tpabbi@nine.com.au::3532da35-6c71-4af5-a00b-f9b2b7850035" providerId="AD" clId="Web-{8BA2DB0F-60E8-F4CC-B1CA-B85CF250C3BD}" dt="2020-07-18T12:31:25.489" v="1844" actId="1076"/>
          <ac:picMkLst>
            <pc:docMk/>
            <pc:sldMk cId="914214128" sldId="354"/>
            <ac:picMk id="4" creationId="{4553F5F1-044A-4D3B-A476-30F314CD3863}"/>
          </ac:picMkLst>
        </pc:picChg>
      </pc:sldChg>
      <pc:sldChg chg="modSp">
        <pc:chgData name="Tarun Pabbi" userId="S::tpabbi@nine.com.au::3532da35-6c71-4af5-a00b-f9b2b7850035" providerId="AD" clId="Web-{8BA2DB0F-60E8-F4CC-B1CA-B85CF250C3BD}" dt="2020-07-18T12:32:09.459" v="1852" actId="1076"/>
        <pc:sldMkLst>
          <pc:docMk/>
          <pc:sldMk cId="1268673213" sldId="355"/>
        </pc:sldMkLst>
        <pc:picChg chg="mod">
          <ac:chgData name="Tarun Pabbi" userId="S::tpabbi@nine.com.au::3532da35-6c71-4af5-a00b-f9b2b7850035" providerId="AD" clId="Web-{8BA2DB0F-60E8-F4CC-B1CA-B85CF250C3BD}" dt="2020-07-18T12:32:09.459" v="1852" actId="1076"/>
          <ac:picMkLst>
            <pc:docMk/>
            <pc:sldMk cId="1268673213" sldId="355"/>
            <ac:picMk id="4" creationId="{73B593C6-FB53-446D-B4BC-7DA72FAB5559}"/>
          </ac:picMkLst>
        </pc:picChg>
      </pc:sldChg>
      <pc:sldChg chg="modSp">
        <pc:chgData name="Tarun Pabbi" userId="S::tpabbi@nine.com.au::3532da35-6c71-4af5-a00b-f9b2b7850035" providerId="AD" clId="Web-{8BA2DB0F-60E8-F4CC-B1CA-B85CF250C3BD}" dt="2020-07-18T12:31:52.958" v="1848" actId="1076"/>
        <pc:sldMkLst>
          <pc:docMk/>
          <pc:sldMk cId="4276602711" sldId="358"/>
        </pc:sldMkLst>
        <pc:picChg chg="mod">
          <ac:chgData name="Tarun Pabbi" userId="S::tpabbi@nine.com.au::3532da35-6c71-4af5-a00b-f9b2b7850035" providerId="AD" clId="Web-{8BA2DB0F-60E8-F4CC-B1CA-B85CF250C3BD}" dt="2020-07-18T12:31:52.958" v="1848" actId="1076"/>
          <ac:picMkLst>
            <pc:docMk/>
            <pc:sldMk cId="4276602711" sldId="358"/>
            <ac:picMk id="4" creationId="{F2486CA6-F1DF-43B4-999F-3AF917612409}"/>
          </ac:picMkLst>
        </pc:picChg>
      </pc:sldChg>
      <pc:sldChg chg="modSp modNotes">
        <pc:chgData name="Tarun Pabbi" userId="S::tpabbi@nine.com.au::3532da35-6c71-4af5-a00b-f9b2b7850035" providerId="AD" clId="Web-{8BA2DB0F-60E8-F4CC-B1CA-B85CF250C3BD}" dt="2020-07-18T12:33:40.598" v="1859"/>
        <pc:sldMkLst>
          <pc:docMk/>
          <pc:sldMk cId="495819201" sldId="361"/>
        </pc:sldMkLst>
        <pc:spChg chg="mod">
          <ac:chgData name="Tarun Pabbi" userId="S::tpabbi@nine.com.au::3532da35-6c71-4af5-a00b-f9b2b7850035" providerId="AD" clId="Web-{8BA2DB0F-60E8-F4CC-B1CA-B85CF250C3BD}" dt="2020-07-18T12:33:34.160" v="1856" actId="20577"/>
          <ac:spMkLst>
            <pc:docMk/>
            <pc:sldMk cId="495819201" sldId="361"/>
            <ac:spMk id="3" creationId="{174699A7-70AA-49EE-9EEA-CB4C819F11A8}"/>
          </ac:spMkLst>
        </pc:spChg>
      </pc:sldChg>
      <pc:sldChg chg="modSp">
        <pc:chgData name="Tarun Pabbi" userId="S::tpabbi@nine.com.au::3532da35-6c71-4af5-a00b-f9b2b7850035" providerId="AD" clId="Web-{8BA2DB0F-60E8-F4CC-B1CA-B85CF250C3BD}" dt="2020-07-18T12:33:46.785" v="1860" actId="1076"/>
        <pc:sldMkLst>
          <pc:docMk/>
          <pc:sldMk cId="2154010013" sldId="365"/>
        </pc:sldMkLst>
        <pc:picChg chg="mod">
          <ac:chgData name="Tarun Pabbi" userId="S::tpabbi@nine.com.au::3532da35-6c71-4af5-a00b-f9b2b7850035" providerId="AD" clId="Web-{8BA2DB0F-60E8-F4CC-B1CA-B85CF250C3BD}" dt="2020-07-18T12:33:46.785" v="1860" actId="1076"/>
          <ac:picMkLst>
            <pc:docMk/>
            <pc:sldMk cId="2154010013" sldId="365"/>
            <ac:picMk id="4" creationId="{038E291C-D791-447D-8809-42665B9B9174}"/>
          </ac:picMkLst>
        </pc:picChg>
      </pc:sldChg>
      <pc:sldChg chg="modSp modNotes">
        <pc:chgData name="Tarun Pabbi" userId="S::tpabbi@nine.com.au::3532da35-6c71-4af5-a00b-f9b2b7850035" providerId="AD" clId="Web-{8BA2DB0F-60E8-F4CC-B1CA-B85CF250C3BD}" dt="2020-07-18T12:34:26.191" v="1867" actId="1076"/>
        <pc:sldMkLst>
          <pc:docMk/>
          <pc:sldMk cId="4265172825" sldId="366"/>
        </pc:sldMkLst>
        <pc:spChg chg="mod">
          <ac:chgData name="Tarun Pabbi" userId="S::tpabbi@nine.com.au::3532da35-6c71-4af5-a00b-f9b2b7850035" providerId="AD" clId="Web-{8BA2DB0F-60E8-F4CC-B1CA-B85CF250C3BD}" dt="2020-07-18T12:34:15.035" v="1863" actId="20577"/>
          <ac:spMkLst>
            <pc:docMk/>
            <pc:sldMk cId="4265172825" sldId="366"/>
            <ac:spMk id="3" creationId="{174699A7-70AA-49EE-9EEA-CB4C819F11A8}"/>
          </ac:spMkLst>
        </pc:spChg>
        <pc:picChg chg="mod">
          <ac:chgData name="Tarun Pabbi" userId="S::tpabbi@nine.com.au::3532da35-6c71-4af5-a00b-f9b2b7850035" providerId="AD" clId="Web-{8BA2DB0F-60E8-F4CC-B1CA-B85CF250C3BD}" dt="2020-07-18T12:34:26.191" v="1867" actId="1076"/>
          <ac:picMkLst>
            <pc:docMk/>
            <pc:sldMk cId="4265172825" sldId="366"/>
            <ac:picMk id="4" creationId="{8F36D02C-CE35-47E8-9003-36B1B364C39E}"/>
          </ac:picMkLst>
        </pc:picChg>
      </pc:sldChg>
      <pc:sldChg chg="modSp">
        <pc:chgData name="Tarun Pabbi" userId="S::tpabbi@nine.com.au::3532da35-6c71-4af5-a00b-f9b2b7850035" providerId="AD" clId="Web-{8BA2DB0F-60E8-F4CC-B1CA-B85CF250C3BD}" dt="2020-07-18T12:34:33.613" v="1868" actId="20577"/>
        <pc:sldMkLst>
          <pc:docMk/>
          <pc:sldMk cId="2235988716" sldId="368"/>
        </pc:sldMkLst>
        <pc:spChg chg="mod">
          <ac:chgData name="Tarun Pabbi" userId="S::tpabbi@nine.com.au::3532da35-6c71-4af5-a00b-f9b2b7850035" providerId="AD" clId="Web-{8BA2DB0F-60E8-F4CC-B1CA-B85CF250C3BD}" dt="2020-07-18T12:34:33.613" v="1868" actId="20577"/>
          <ac:spMkLst>
            <pc:docMk/>
            <pc:sldMk cId="2235988716" sldId="368"/>
            <ac:spMk id="3" creationId="{174699A7-70AA-49EE-9EEA-CB4C819F11A8}"/>
          </ac:spMkLst>
        </pc:spChg>
      </pc:sldChg>
      <pc:sldChg chg="delSp modSp">
        <pc:chgData name="Tarun Pabbi" userId="S::tpabbi@nine.com.au::3532da35-6c71-4af5-a00b-f9b2b7850035" providerId="AD" clId="Web-{8BA2DB0F-60E8-F4CC-B1CA-B85CF250C3BD}" dt="2020-07-18T12:37:47.849" v="1905"/>
        <pc:sldMkLst>
          <pc:docMk/>
          <pc:sldMk cId="4044319897" sldId="370"/>
        </pc:sldMkLst>
        <pc:spChg chg="mod">
          <ac:chgData name="Tarun Pabbi" userId="S::tpabbi@nine.com.au::3532da35-6c71-4af5-a00b-f9b2b7850035" providerId="AD" clId="Web-{8BA2DB0F-60E8-F4CC-B1CA-B85CF250C3BD}" dt="2020-07-18T12:37:47.849" v="1905"/>
          <ac:spMkLst>
            <pc:docMk/>
            <pc:sldMk cId="4044319897" sldId="370"/>
            <ac:spMk id="3" creationId="{174699A7-70AA-49EE-9EEA-CB4C819F11A8}"/>
          </ac:spMkLst>
        </pc:spChg>
        <pc:spChg chg="del">
          <ac:chgData name="Tarun Pabbi" userId="S::tpabbi@nine.com.au::3532da35-6c71-4af5-a00b-f9b2b7850035" providerId="AD" clId="Web-{8BA2DB0F-60E8-F4CC-B1CA-B85CF250C3BD}" dt="2020-07-18T12:36:42.037" v="1892"/>
          <ac:spMkLst>
            <pc:docMk/>
            <pc:sldMk cId="4044319897" sldId="370"/>
            <ac:spMk id="11" creationId="{E0EFBD6D-ED4C-4C86-86BB-45C80456332D}"/>
          </ac:spMkLst>
        </pc:spChg>
        <pc:spChg chg="del mod">
          <ac:chgData name="Tarun Pabbi" userId="S::tpabbi@nine.com.au::3532da35-6c71-4af5-a00b-f9b2b7850035" providerId="AD" clId="Web-{8BA2DB0F-60E8-F4CC-B1CA-B85CF250C3BD}" dt="2020-07-18T12:37:40.005" v="1904"/>
          <ac:spMkLst>
            <pc:docMk/>
            <pc:sldMk cId="4044319897" sldId="370"/>
            <ac:spMk id="14" creationId="{D9276A7F-7E52-4AD4-A0BC-BD2E9C7A7C70}"/>
          </ac:spMkLst>
        </pc:spChg>
        <pc:spChg chg="del">
          <ac:chgData name="Tarun Pabbi" userId="S::tpabbi@nine.com.au::3532da35-6c71-4af5-a00b-f9b2b7850035" providerId="AD" clId="Web-{8BA2DB0F-60E8-F4CC-B1CA-B85CF250C3BD}" dt="2020-07-18T12:36:38.162" v="1891"/>
          <ac:spMkLst>
            <pc:docMk/>
            <pc:sldMk cId="4044319897" sldId="370"/>
            <ac:spMk id="15" creationId="{9B45B1D6-47EE-4DE8-8BE1-4748B7E4745A}"/>
          </ac:spMkLst>
        </pc:spChg>
        <pc:spChg chg="del">
          <ac:chgData name="Tarun Pabbi" userId="S::tpabbi@nine.com.au::3532da35-6c71-4af5-a00b-f9b2b7850035" providerId="AD" clId="Web-{8BA2DB0F-60E8-F4CC-B1CA-B85CF250C3BD}" dt="2020-07-18T12:36:28.615" v="1885"/>
          <ac:spMkLst>
            <pc:docMk/>
            <pc:sldMk cId="4044319897" sldId="370"/>
            <ac:spMk id="16" creationId="{7459352C-8399-428E-96A4-A63A183A6218}"/>
          </ac:spMkLst>
        </pc:spChg>
      </pc:sldChg>
      <pc:sldChg chg="modNotes">
        <pc:chgData name="Tarun Pabbi" userId="S::tpabbi@nine.com.au::3532da35-6c71-4af5-a00b-f9b2b7850035" providerId="AD" clId="Web-{8BA2DB0F-60E8-F4CC-B1CA-B85CF250C3BD}" dt="2020-07-18T10:56:21.204" v="200"/>
        <pc:sldMkLst>
          <pc:docMk/>
          <pc:sldMk cId="2212409011" sldId="371"/>
        </pc:sldMkLst>
      </pc:sldChg>
      <pc:sldChg chg="modSp">
        <pc:chgData name="Tarun Pabbi" userId="S::tpabbi@nine.com.au::3532da35-6c71-4af5-a00b-f9b2b7850035" providerId="AD" clId="Web-{8BA2DB0F-60E8-F4CC-B1CA-B85CF250C3BD}" dt="2020-07-18T11:00:18.218" v="233" actId="1076"/>
        <pc:sldMkLst>
          <pc:docMk/>
          <pc:sldMk cId="2194688409" sldId="379"/>
        </pc:sldMkLst>
        <pc:picChg chg="mod">
          <ac:chgData name="Tarun Pabbi" userId="S::tpabbi@nine.com.au::3532da35-6c71-4af5-a00b-f9b2b7850035" providerId="AD" clId="Web-{8BA2DB0F-60E8-F4CC-B1CA-B85CF250C3BD}" dt="2020-07-18T11:00:18.218" v="233" actId="1076"/>
          <ac:picMkLst>
            <pc:docMk/>
            <pc:sldMk cId="2194688409" sldId="379"/>
            <ac:picMk id="4" creationId="{E85CCC8A-1D4C-41C5-A116-F9515C90CBB4}"/>
          </ac:picMkLst>
        </pc:picChg>
      </pc:sldChg>
      <pc:sldChg chg="modSp">
        <pc:chgData name="Tarun Pabbi" userId="S::tpabbi@nine.com.au::3532da35-6c71-4af5-a00b-f9b2b7850035" providerId="AD" clId="Web-{8BA2DB0F-60E8-F4CC-B1CA-B85CF250C3BD}" dt="2020-07-18T11:00:24.015" v="234" actId="1076"/>
        <pc:sldMkLst>
          <pc:docMk/>
          <pc:sldMk cId="4218956101" sldId="380"/>
        </pc:sldMkLst>
        <pc:picChg chg="mod">
          <ac:chgData name="Tarun Pabbi" userId="S::tpabbi@nine.com.au::3532da35-6c71-4af5-a00b-f9b2b7850035" providerId="AD" clId="Web-{8BA2DB0F-60E8-F4CC-B1CA-B85CF250C3BD}" dt="2020-07-18T11:00:24.015" v="234" actId="1076"/>
          <ac:picMkLst>
            <pc:docMk/>
            <pc:sldMk cId="4218956101" sldId="380"/>
            <ac:picMk id="5" creationId="{5FB5EBE2-F1A9-4B4B-8261-45C8F9FDDC8E}"/>
          </ac:picMkLst>
        </pc:picChg>
      </pc:sldChg>
      <pc:sldChg chg="addSp delSp modSp">
        <pc:chgData name="Tarun Pabbi" userId="S::tpabbi@nine.com.au::3532da35-6c71-4af5-a00b-f9b2b7850035" providerId="AD" clId="Web-{8BA2DB0F-60E8-F4CC-B1CA-B85CF250C3BD}" dt="2020-07-18T11:18:03.340" v="517" actId="1076"/>
        <pc:sldMkLst>
          <pc:docMk/>
          <pc:sldMk cId="510166081" sldId="383"/>
        </pc:sldMkLst>
        <pc:spChg chg="add del mod">
          <ac:chgData name="Tarun Pabbi" userId="S::tpabbi@nine.com.au::3532da35-6c71-4af5-a00b-f9b2b7850035" providerId="AD" clId="Web-{8BA2DB0F-60E8-F4CC-B1CA-B85CF250C3BD}" dt="2020-07-18T11:10:55.450" v="376"/>
          <ac:spMkLst>
            <pc:docMk/>
            <pc:sldMk cId="510166081" sldId="383"/>
            <ac:spMk id="6" creationId="{F6CFAD48-809E-4094-ADF4-D7F060C1B119}"/>
          </ac:spMkLst>
        </pc:spChg>
        <pc:graphicFrameChg chg="add mod modGraphic">
          <ac:chgData name="Tarun Pabbi" userId="S::tpabbi@nine.com.au::3532da35-6c71-4af5-a00b-f9b2b7850035" providerId="AD" clId="Web-{8BA2DB0F-60E8-F4CC-B1CA-B85CF250C3BD}" dt="2020-07-18T11:18:03.340" v="517" actId="1076"/>
          <ac:graphicFrameMkLst>
            <pc:docMk/>
            <pc:sldMk cId="510166081" sldId="383"/>
            <ac:graphicFrameMk id="4" creationId="{F8DB5741-FE34-4232-9468-5BA8CEF0F4DF}"/>
          </ac:graphicFrameMkLst>
        </pc:graphicFrameChg>
        <pc:graphicFrameChg chg="del mod modGraphic">
          <ac:chgData name="Tarun Pabbi" userId="S::tpabbi@nine.com.au::3532da35-6c71-4af5-a00b-f9b2b7850035" providerId="AD" clId="Web-{8BA2DB0F-60E8-F4CC-B1CA-B85CF250C3BD}" dt="2020-07-18T11:09:28.044" v="372"/>
          <ac:graphicFrameMkLst>
            <pc:docMk/>
            <pc:sldMk cId="510166081" sldId="383"/>
            <ac:graphicFrameMk id="9" creationId="{214C973D-9FE5-4148-AC07-E059A1FB3F3D}"/>
          </ac:graphicFrameMkLst>
        </pc:graphicFrameChg>
      </pc:sldChg>
      <pc:sldChg chg="modSp">
        <pc:chgData name="Tarun Pabbi" userId="S::tpabbi@nine.com.au::3532da35-6c71-4af5-a00b-f9b2b7850035" providerId="AD" clId="Web-{8BA2DB0F-60E8-F4CC-B1CA-B85CF250C3BD}" dt="2020-07-18T11:28:46.227" v="568" actId="20577"/>
        <pc:sldMkLst>
          <pc:docMk/>
          <pc:sldMk cId="370289059" sldId="385"/>
        </pc:sldMkLst>
        <pc:spChg chg="mod">
          <ac:chgData name="Tarun Pabbi" userId="S::tpabbi@nine.com.au::3532da35-6c71-4af5-a00b-f9b2b7850035" providerId="AD" clId="Web-{8BA2DB0F-60E8-F4CC-B1CA-B85CF250C3BD}" dt="2020-07-18T11:28:46.227" v="568" actId="20577"/>
          <ac:spMkLst>
            <pc:docMk/>
            <pc:sldMk cId="370289059" sldId="385"/>
            <ac:spMk id="3" creationId="{AFF7FA64-BDD4-417B-9D00-D10E2BC05401}"/>
          </ac:spMkLst>
        </pc:spChg>
      </pc:sldChg>
      <pc:sldChg chg="addSp modSp">
        <pc:chgData name="Tarun Pabbi" userId="S::tpabbi@nine.com.au::3532da35-6c71-4af5-a00b-f9b2b7850035" providerId="AD" clId="Web-{8BA2DB0F-60E8-F4CC-B1CA-B85CF250C3BD}" dt="2020-07-18T11:30:04.836" v="583" actId="1076"/>
        <pc:sldMkLst>
          <pc:docMk/>
          <pc:sldMk cId="2632974394" sldId="387"/>
        </pc:sldMkLst>
        <pc:spChg chg="mod">
          <ac:chgData name="Tarun Pabbi" userId="S::tpabbi@nine.com.au::3532da35-6c71-4af5-a00b-f9b2b7850035" providerId="AD" clId="Web-{8BA2DB0F-60E8-F4CC-B1CA-B85CF250C3BD}" dt="2020-07-18T11:29:52.914" v="579" actId="20577"/>
          <ac:spMkLst>
            <pc:docMk/>
            <pc:sldMk cId="2632974394" sldId="387"/>
            <ac:spMk id="3" creationId="{AFF7FA64-BDD4-417B-9D00-D10E2BC05401}"/>
          </ac:spMkLst>
        </pc:spChg>
        <pc:picChg chg="add mod">
          <ac:chgData name="Tarun Pabbi" userId="S::tpabbi@nine.com.au::3532da35-6c71-4af5-a00b-f9b2b7850035" providerId="AD" clId="Web-{8BA2DB0F-60E8-F4CC-B1CA-B85CF250C3BD}" dt="2020-07-18T11:30:04.836" v="583" actId="1076"/>
          <ac:picMkLst>
            <pc:docMk/>
            <pc:sldMk cId="2632974394" sldId="387"/>
            <ac:picMk id="4" creationId="{92CFB15A-02A8-4EBB-9452-75E93ED8AAE8}"/>
          </ac:picMkLst>
        </pc:picChg>
      </pc:sldChg>
      <pc:sldChg chg="modSp">
        <pc:chgData name="Tarun Pabbi" userId="S::tpabbi@nine.com.au::3532da35-6c71-4af5-a00b-f9b2b7850035" providerId="AD" clId="Web-{8BA2DB0F-60E8-F4CC-B1CA-B85CF250C3BD}" dt="2020-07-18T11:00:01.344" v="232" actId="1076"/>
        <pc:sldMkLst>
          <pc:docMk/>
          <pc:sldMk cId="3106304649" sldId="403"/>
        </pc:sldMkLst>
        <pc:picChg chg="mod">
          <ac:chgData name="Tarun Pabbi" userId="S::tpabbi@nine.com.au::3532da35-6c71-4af5-a00b-f9b2b7850035" providerId="AD" clId="Web-{8BA2DB0F-60E8-F4CC-B1CA-B85CF250C3BD}" dt="2020-07-18T11:00:01.344" v="232" actId="1076"/>
          <ac:picMkLst>
            <pc:docMk/>
            <pc:sldMk cId="3106304649" sldId="403"/>
            <ac:picMk id="5" creationId="{F6AF2106-22D1-40A8-AFE0-01A57AE80F65}"/>
          </ac:picMkLst>
        </pc:picChg>
      </pc:sldChg>
      <pc:sldChg chg="delSp del">
        <pc:chgData name="Tarun Pabbi" userId="S::tpabbi@nine.com.au::3532da35-6c71-4af5-a00b-f9b2b7850035" providerId="AD" clId="Web-{8BA2DB0F-60E8-F4CC-B1CA-B85CF250C3BD}" dt="2020-07-18T11:29:40.727" v="577"/>
        <pc:sldMkLst>
          <pc:docMk/>
          <pc:sldMk cId="12757940" sldId="404"/>
        </pc:sldMkLst>
        <pc:picChg chg="del">
          <ac:chgData name="Tarun Pabbi" userId="S::tpabbi@nine.com.au::3532da35-6c71-4af5-a00b-f9b2b7850035" providerId="AD" clId="Web-{8BA2DB0F-60E8-F4CC-B1CA-B85CF250C3BD}" dt="2020-07-18T11:29:35.618" v="575"/>
          <ac:picMkLst>
            <pc:docMk/>
            <pc:sldMk cId="12757940" sldId="404"/>
            <ac:picMk id="5" creationId="{DEACAB22-95D0-4308-A2F4-9C473209255B}"/>
          </ac:picMkLst>
        </pc:picChg>
      </pc:sldChg>
      <pc:sldChg chg="modSp ord">
        <pc:chgData name="Tarun Pabbi" userId="S::tpabbi@nine.com.au::3532da35-6c71-4af5-a00b-f9b2b7850035" providerId="AD" clId="Web-{8BA2DB0F-60E8-F4CC-B1CA-B85CF250C3BD}" dt="2020-07-18T12:03:23.478" v="1313" actId="1076"/>
        <pc:sldMkLst>
          <pc:docMk/>
          <pc:sldMk cId="2738483551" sldId="405"/>
        </pc:sldMkLst>
        <pc:spChg chg="mod">
          <ac:chgData name="Tarun Pabbi" userId="S::tpabbi@nine.com.au::3532da35-6c71-4af5-a00b-f9b2b7850035" providerId="AD" clId="Web-{8BA2DB0F-60E8-F4CC-B1CA-B85CF250C3BD}" dt="2020-07-18T11:56:08.902" v="1086" actId="20577"/>
          <ac:spMkLst>
            <pc:docMk/>
            <pc:sldMk cId="2738483551" sldId="405"/>
            <ac:spMk id="3" creationId="{174699A7-70AA-49EE-9EEA-CB4C819F11A8}"/>
          </ac:spMkLst>
        </pc:spChg>
        <pc:picChg chg="mod">
          <ac:chgData name="Tarun Pabbi" userId="S::tpabbi@nine.com.au::3532da35-6c71-4af5-a00b-f9b2b7850035" providerId="AD" clId="Web-{8BA2DB0F-60E8-F4CC-B1CA-B85CF250C3BD}" dt="2020-07-18T12:03:23.478" v="1313" actId="1076"/>
          <ac:picMkLst>
            <pc:docMk/>
            <pc:sldMk cId="2738483551" sldId="405"/>
            <ac:picMk id="5" creationId="{9F85616F-0BA4-4617-B399-523A1C072512}"/>
          </ac:picMkLst>
        </pc:picChg>
      </pc:sldChg>
      <pc:sldChg chg="modSp">
        <pc:chgData name="Tarun Pabbi" userId="S::tpabbi@nine.com.au::3532da35-6c71-4af5-a00b-f9b2b7850035" providerId="AD" clId="Web-{8BA2DB0F-60E8-F4CC-B1CA-B85CF250C3BD}" dt="2020-07-18T12:01:09.885" v="1283" actId="1076"/>
        <pc:sldMkLst>
          <pc:docMk/>
          <pc:sldMk cId="760000970" sldId="406"/>
        </pc:sldMkLst>
        <pc:spChg chg="mod">
          <ac:chgData name="Tarun Pabbi" userId="S::tpabbi@nine.com.au::3532da35-6c71-4af5-a00b-f9b2b7850035" providerId="AD" clId="Web-{8BA2DB0F-60E8-F4CC-B1CA-B85CF250C3BD}" dt="2020-07-18T12:01:06.822" v="1281" actId="20577"/>
          <ac:spMkLst>
            <pc:docMk/>
            <pc:sldMk cId="760000970" sldId="406"/>
            <ac:spMk id="3" creationId="{174699A7-70AA-49EE-9EEA-CB4C819F11A8}"/>
          </ac:spMkLst>
        </pc:spChg>
        <pc:picChg chg="mod">
          <ac:chgData name="Tarun Pabbi" userId="S::tpabbi@nine.com.au::3532da35-6c71-4af5-a00b-f9b2b7850035" providerId="AD" clId="Web-{8BA2DB0F-60E8-F4CC-B1CA-B85CF250C3BD}" dt="2020-07-18T12:01:09.885" v="1283" actId="1076"/>
          <ac:picMkLst>
            <pc:docMk/>
            <pc:sldMk cId="760000970" sldId="406"/>
            <ac:picMk id="5" creationId="{FD765D08-AC6C-4D60-9AF7-EDA1669C13FF}"/>
          </ac:picMkLst>
        </pc:picChg>
      </pc:sldChg>
      <pc:sldChg chg="modSp">
        <pc:chgData name="Tarun Pabbi" userId="S::tpabbi@nine.com.au::3532da35-6c71-4af5-a00b-f9b2b7850035" providerId="AD" clId="Web-{8BA2DB0F-60E8-F4CC-B1CA-B85CF250C3BD}" dt="2020-07-18T12:03:46.556" v="1315" actId="1076"/>
        <pc:sldMkLst>
          <pc:docMk/>
          <pc:sldMk cId="576916697" sldId="407"/>
        </pc:sldMkLst>
        <pc:picChg chg="mod">
          <ac:chgData name="Tarun Pabbi" userId="S::tpabbi@nine.com.au::3532da35-6c71-4af5-a00b-f9b2b7850035" providerId="AD" clId="Web-{8BA2DB0F-60E8-F4CC-B1CA-B85CF250C3BD}" dt="2020-07-18T12:03:46.556" v="1315" actId="1076"/>
          <ac:picMkLst>
            <pc:docMk/>
            <pc:sldMk cId="576916697" sldId="407"/>
            <ac:picMk id="4" creationId="{5A008F10-EF8A-4A04-96A4-8F31AD65B055}"/>
          </ac:picMkLst>
        </pc:picChg>
      </pc:sldChg>
      <pc:sldChg chg="delSp modSp modNotes">
        <pc:chgData name="Tarun Pabbi" userId="S::tpabbi@nine.com.au::3532da35-6c71-4af5-a00b-f9b2b7850035" providerId="AD" clId="Web-{8BA2DB0F-60E8-F4CC-B1CA-B85CF250C3BD}" dt="2020-07-18T12:14:14.197" v="1470" actId="20577"/>
        <pc:sldMkLst>
          <pc:docMk/>
          <pc:sldMk cId="516265754" sldId="408"/>
        </pc:sldMkLst>
        <pc:spChg chg="mod">
          <ac:chgData name="Tarun Pabbi" userId="S::tpabbi@nine.com.au::3532da35-6c71-4af5-a00b-f9b2b7850035" providerId="AD" clId="Web-{8BA2DB0F-60E8-F4CC-B1CA-B85CF250C3BD}" dt="2020-07-18T12:14:14.197" v="1470" actId="20577"/>
          <ac:spMkLst>
            <pc:docMk/>
            <pc:sldMk cId="516265754" sldId="408"/>
            <ac:spMk id="3" creationId="{88131DF7-8E9D-48C2-A0E1-FA6FE03078D0}"/>
          </ac:spMkLst>
        </pc:spChg>
        <pc:picChg chg="del mod">
          <ac:chgData name="Tarun Pabbi" userId="S::tpabbi@nine.com.au::3532da35-6c71-4af5-a00b-f9b2b7850035" providerId="AD" clId="Web-{8BA2DB0F-60E8-F4CC-B1CA-B85CF250C3BD}" dt="2020-07-18T12:04:21.915" v="1321"/>
          <ac:picMkLst>
            <pc:docMk/>
            <pc:sldMk cId="516265754" sldId="408"/>
            <ac:picMk id="5" creationId="{7C2F9A53-FBEE-469F-BCE0-A8B2CA179970}"/>
          </ac:picMkLst>
        </pc:picChg>
      </pc:sldChg>
      <pc:sldChg chg="modSp">
        <pc:chgData name="Tarun Pabbi" userId="S::tpabbi@nine.com.au::3532da35-6c71-4af5-a00b-f9b2b7850035" providerId="AD" clId="Web-{8BA2DB0F-60E8-F4CC-B1CA-B85CF250C3BD}" dt="2020-07-18T12:20:20.289" v="1549" actId="1076"/>
        <pc:sldMkLst>
          <pc:docMk/>
          <pc:sldMk cId="1018644087" sldId="410"/>
        </pc:sldMkLst>
        <pc:picChg chg="mod">
          <ac:chgData name="Tarun Pabbi" userId="S::tpabbi@nine.com.au::3532da35-6c71-4af5-a00b-f9b2b7850035" providerId="AD" clId="Web-{8BA2DB0F-60E8-F4CC-B1CA-B85CF250C3BD}" dt="2020-07-18T12:20:20.289" v="1549" actId="1076"/>
          <ac:picMkLst>
            <pc:docMk/>
            <pc:sldMk cId="1018644087" sldId="410"/>
            <ac:picMk id="4" creationId="{F371CEE4-7AC4-46F7-9080-43F94BBC9F24}"/>
          </ac:picMkLst>
        </pc:picChg>
      </pc:sldChg>
      <pc:sldChg chg="modSp">
        <pc:chgData name="Tarun Pabbi" userId="S::tpabbi@nine.com.au::3532da35-6c71-4af5-a00b-f9b2b7850035" providerId="AD" clId="Web-{8BA2DB0F-60E8-F4CC-B1CA-B85CF250C3BD}" dt="2020-07-18T12:23:01.851" v="1642" actId="20577"/>
        <pc:sldMkLst>
          <pc:docMk/>
          <pc:sldMk cId="3674929198" sldId="411"/>
        </pc:sldMkLst>
        <pc:spChg chg="mod">
          <ac:chgData name="Tarun Pabbi" userId="S::tpabbi@nine.com.au::3532da35-6c71-4af5-a00b-f9b2b7850035" providerId="AD" clId="Web-{8BA2DB0F-60E8-F4CC-B1CA-B85CF250C3BD}" dt="2020-07-18T12:23:01.851" v="1642" actId="20577"/>
          <ac:spMkLst>
            <pc:docMk/>
            <pc:sldMk cId="3674929198" sldId="411"/>
            <ac:spMk id="3" creationId="{174699A7-70AA-49EE-9EEA-CB4C819F11A8}"/>
          </ac:spMkLst>
        </pc:spChg>
        <pc:picChg chg="mod">
          <ac:chgData name="Tarun Pabbi" userId="S::tpabbi@nine.com.au::3532da35-6c71-4af5-a00b-f9b2b7850035" providerId="AD" clId="Web-{8BA2DB0F-60E8-F4CC-B1CA-B85CF250C3BD}" dt="2020-07-18T12:22:40.523" v="1623" actId="1076"/>
          <ac:picMkLst>
            <pc:docMk/>
            <pc:sldMk cId="3674929198" sldId="411"/>
            <ac:picMk id="5" creationId="{9793B93F-B278-4719-8CA0-4A229633DE65}"/>
          </ac:picMkLst>
        </pc:picChg>
      </pc:sldChg>
      <pc:sldChg chg="modSp">
        <pc:chgData name="Tarun Pabbi" userId="S::tpabbi@nine.com.au::3532da35-6c71-4af5-a00b-f9b2b7850035" providerId="AD" clId="Web-{8BA2DB0F-60E8-F4CC-B1CA-B85CF250C3BD}" dt="2020-07-18T12:27:25.694" v="1749" actId="1076"/>
        <pc:sldMkLst>
          <pc:docMk/>
          <pc:sldMk cId="546097525" sldId="412"/>
        </pc:sldMkLst>
        <pc:spChg chg="mod">
          <ac:chgData name="Tarun Pabbi" userId="S::tpabbi@nine.com.au::3532da35-6c71-4af5-a00b-f9b2b7850035" providerId="AD" clId="Web-{8BA2DB0F-60E8-F4CC-B1CA-B85CF250C3BD}" dt="2020-07-18T12:27:18.803" v="1746" actId="20577"/>
          <ac:spMkLst>
            <pc:docMk/>
            <pc:sldMk cId="546097525" sldId="412"/>
            <ac:spMk id="2" creationId="{C4B74AF1-19D4-449C-B30E-3121E087DCB3}"/>
          </ac:spMkLst>
        </pc:spChg>
        <pc:spChg chg="mod">
          <ac:chgData name="Tarun Pabbi" userId="S::tpabbi@nine.com.au::3532da35-6c71-4af5-a00b-f9b2b7850035" providerId="AD" clId="Web-{8BA2DB0F-60E8-F4CC-B1CA-B85CF250C3BD}" dt="2020-07-18T12:27:08.522" v="1738" actId="20577"/>
          <ac:spMkLst>
            <pc:docMk/>
            <pc:sldMk cId="546097525" sldId="412"/>
            <ac:spMk id="3" creationId="{174699A7-70AA-49EE-9EEA-CB4C819F11A8}"/>
          </ac:spMkLst>
        </pc:spChg>
        <pc:picChg chg="mod">
          <ac:chgData name="Tarun Pabbi" userId="S::tpabbi@nine.com.au::3532da35-6c71-4af5-a00b-f9b2b7850035" providerId="AD" clId="Web-{8BA2DB0F-60E8-F4CC-B1CA-B85CF250C3BD}" dt="2020-07-18T12:27:25.694" v="1749" actId="1076"/>
          <ac:picMkLst>
            <pc:docMk/>
            <pc:sldMk cId="546097525" sldId="412"/>
            <ac:picMk id="4" creationId="{41729300-203B-4B7C-BE80-D28FA8CBE595}"/>
          </ac:picMkLst>
        </pc:picChg>
      </pc:sldChg>
      <pc:sldChg chg="modSp">
        <pc:chgData name="Tarun Pabbi" userId="S::tpabbi@nine.com.au::3532da35-6c71-4af5-a00b-f9b2b7850035" providerId="AD" clId="Web-{8BA2DB0F-60E8-F4CC-B1CA-B85CF250C3BD}" dt="2020-07-18T12:28:12.897" v="1776" actId="1076"/>
        <pc:sldMkLst>
          <pc:docMk/>
          <pc:sldMk cId="2889669806" sldId="414"/>
        </pc:sldMkLst>
        <pc:spChg chg="mod">
          <ac:chgData name="Tarun Pabbi" userId="S::tpabbi@nine.com.au::3532da35-6c71-4af5-a00b-f9b2b7850035" providerId="AD" clId="Web-{8BA2DB0F-60E8-F4CC-B1CA-B85CF250C3BD}" dt="2020-07-18T12:28:05.928" v="1773" actId="20577"/>
          <ac:spMkLst>
            <pc:docMk/>
            <pc:sldMk cId="2889669806" sldId="414"/>
            <ac:spMk id="3" creationId="{174699A7-70AA-49EE-9EEA-CB4C819F11A8}"/>
          </ac:spMkLst>
        </pc:spChg>
        <pc:picChg chg="mod">
          <ac:chgData name="Tarun Pabbi" userId="S::tpabbi@nine.com.au::3532da35-6c71-4af5-a00b-f9b2b7850035" providerId="AD" clId="Web-{8BA2DB0F-60E8-F4CC-B1CA-B85CF250C3BD}" dt="2020-07-18T12:28:12.897" v="1776" actId="1076"/>
          <ac:picMkLst>
            <pc:docMk/>
            <pc:sldMk cId="2889669806" sldId="414"/>
            <ac:picMk id="4" creationId="{C3AE068A-D5CA-4CED-91AB-2E9749DEAF9D}"/>
          </ac:picMkLst>
        </pc:picChg>
      </pc:sldChg>
      <pc:sldChg chg="modSp">
        <pc:chgData name="Tarun Pabbi" userId="S::tpabbi@nine.com.au::3532da35-6c71-4af5-a00b-f9b2b7850035" providerId="AD" clId="Web-{8BA2DB0F-60E8-F4CC-B1CA-B85CF250C3BD}" dt="2020-07-18T12:21:00.883" v="1564" actId="1076"/>
        <pc:sldMkLst>
          <pc:docMk/>
          <pc:sldMk cId="1195022163" sldId="415"/>
        </pc:sldMkLst>
        <pc:spChg chg="mod">
          <ac:chgData name="Tarun Pabbi" userId="S::tpabbi@nine.com.au::3532da35-6c71-4af5-a00b-f9b2b7850035" providerId="AD" clId="Web-{8BA2DB0F-60E8-F4CC-B1CA-B85CF250C3BD}" dt="2020-07-18T12:20:44.649" v="1556" actId="20577"/>
          <ac:spMkLst>
            <pc:docMk/>
            <pc:sldMk cId="1195022163" sldId="415"/>
            <ac:spMk id="2" creationId="{C4B74AF1-19D4-449C-B30E-3121E087DCB3}"/>
          </ac:spMkLst>
        </pc:spChg>
        <pc:spChg chg="mod">
          <ac:chgData name="Tarun Pabbi" userId="S::tpabbi@nine.com.au::3532da35-6c71-4af5-a00b-f9b2b7850035" providerId="AD" clId="Web-{8BA2DB0F-60E8-F4CC-B1CA-B85CF250C3BD}" dt="2020-07-18T12:20:51.289" v="1560" actId="20577"/>
          <ac:spMkLst>
            <pc:docMk/>
            <pc:sldMk cId="1195022163" sldId="415"/>
            <ac:spMk id="3" creationId="{174699A7-70AA-49EE-9EEA-CB4C819F11A8}"/>
          </ac:spMkLst>
        </pc:spChg>
        <pc:picChg chg="mod">
          <ac:chgData name="Tarun Pabbi" userId="S::tpabbi@nine.com.au::3532da35-6c71-4af5-a00b-f9b2b7850035" providerId="AD" clId="Web-{8BA2DB0F-60E8-F4CC-B1CA-B85CF250C3BD}" dt="2020-07-18T12:21:00.883" v="1564" actId="1076"/>
          <ac:picMkLst>
            <pc:docMk/>
            <pc:sldMk cId="1195022163" sldId="415"/>
            <ac:picMk id="5" creationId="{CC24E1DB-8806-454B-8268-56CF94733384}"/>
          </ac:picMkLst>
        </pc:picChg>
      </pc:sldChg>
      <pc:sldChg chg="modSp">
        <pc:chgData name="Tarun Pabbi" userId="S::tpabbi@nine.com.au::3532da35-6c71-4af5-a00b-f9b2b7850035" providerId="AD" clId="Web-{8BA2DB0F-60E8-F4CC-B1CA-B85CF250C3BD}" dt="2020-07-18T12:21:44.523" v="1594" actId="1076"/>
        <pc:sldMkLst>
          <pc:docMk/>
          <pc:sldMk cId="3158277400" sldId="416"/>
        </pc:sldMkLst>
        <pc:spChg chg="mod">
          <ac:chgData name="Tarun Pabbi" userId="S::tpabbi@nine.com.au::3532da35-6c71-4af5-a00b-f9b2b7850035" providerId="AD" clId="Web-{8BA2DB0F-60E8-F4CC-B1CA-B85CF250C3BD}" dt="2020-07-18T12:21:17.430" v="1575" actId="20577"/>
          <ac:spMkLst>
            <pc:docMk/>
            <pc:sldMk cId="3158277400" sldId="416"/>
            <ac:spMk id="2" creationId="{C4B74AF1-19D4-449C-B30E-3121E087DCB3}"/>
          </ac:spMkLst>
        </pc:spChg>
        <pc:spChg chg="mod">
          <ac:chgData name="Tarun Pabbi" userId="S::tpabbi@nine.com.au::3532da35-6c71-4af5-a00b-f9b2b7850035" providerId="AD" clId="Web-{8BA2DB0F-60E8-F4CC-B1CA-B85CF250C3BD}" dt="2020-07-18T12:21:27.320" v="1587" actId="20577"/>
          <ac:spMkLst>
            <pc:docMk/>
            <pc:sldMk cId="3158277400" sldId="416"/>
            <ac:spMk id="3" creationId="{174699A7-70AA-49EE-9EEA-CB4C819F11A8}"/>
          </ac:spMkLst>
        </pc:spChg>
        <pc:picChg chg="mod">
          <ac:chgData name="Tarun Pabbi" userId="S::tpabbi@nine.com.au::3532da35-6c71-4af5-a00b-f9b2b7850035" providerId="AD" clId="Web-{8BA2DB0F-60E8-F4CC-B1CA-B85CF250C3BD}" dt="2020-07-18T12:21:44.523" v="1594" actId="1076"/>
          <ac:picMkLst>
            <pc:docMk/>
            <pc:sldMk cId="3158277400" sldId="416"/>
            <ac:picMk id="4" creationId="{27F18092-CBC1-4CF3-A857-E1BA02166932}"/>
          </ac:picMkLst>
        </pc:picChg>
      </pc:sldChg>
      <pc:sldChg chg="modSp">
        <pc:chgData name="Tarun Pabbi" userId="S::tpabbi@nine.com.au::3532da35-6c71-4af5-a00b-f9b2b7850035" providerId="AD" clId="Web-{8BA2DB0F-60E8-F4CC-B1CA-B85CF250C3BD}" dt="2020-07-18T12:31:09.661" v="1838" actId="1076"/>
        <pc:sldMkLst>
          <pc:docMk/>
          <pc:sldMk cId="18156413" sldId="418"/>
        </pc:sldMkLst>
        <pc:picChg chg="mod">
          <ac:chgData name="Tarun Pabbi" userId="S::tpabbi@nine.com.au::3532da35-6c71-4af5-a00b-f9b2b7850035" providerId="AD" clId="Web-{8BA2DB0F-60E8-F4CC-B1CA-B85CF250C3BD}" dt="2020-07-18T12:31:09.661" v="1838" actId="1076"/>
          <ac:picMkLst>
            <pc:docMk/>
            <pc:sldMk cId="18156413" sldId="418"/>
            <ac:picMk id="4" creationId="{BCF3E37A-409D-46CB-B815-DB3049FD0573}"/>
          </ac:picMkLst>
        </pc:picChg>
      </pc:sldChg>
      <pc:sldChg chg="modSp">
        <pc:chgData name="Tarun Pabbi" userId="S::tpabbi@nine.com.au::3532da35-6c71-4af5-a00b-f9b2b7850035" providerId="AD" clId="Web-{8BA2DB0F-60E8-F4CC-B1CA-B85CF250C3BD}" dt="2020-07-18T12:32:33.676" v="1853" actId="1076"/>
        <pc:sldMkLst>
          <pc:docMk/>
          <pc:sldMk cId="3753362969" sldId="419"/>
        </pc:sldMkLst>
        <pc:picChg chg="mod">
          <ac:chgData name="Tarun Pabbi" userId="S::tpabbi@nine.com.au::3532da35-6c71-4af5-a00b-f9b2b7850035" providerId="AD" clId="Web-{8BA2DB0F-60E8-F4CC-B1CA-B85CF250C3BD}" dt="2020-07-18T12:32:33.676" v="1853" actId="1076"/>
          <ac:picMkLst>
            <pc:docMk/>
            <pc:sldMk cId="3753362969" sldId="419"/>
            <ac:picMk id="4" creationId="{D361BBC1-B957-491E-A1D6-CA2A9B35AB4B}"/>
          </ac:picMkLst>
        </pc:picChg>
      </pc:sldChg>
      <pc:sldChg chg="modSp add ord replId">
        <pc:chgData name="Tarun Pabbi" userId="S::tpabbi@nine.com.au::3532da35-6c71-4af5-a00b-f9b2b7850035" providerId="AD" clId="Web-{8BA2DB0F-60E8-F4CC-B1CA-B85CF250C3BD}" dt="2020-07-18T10:44:37.082" v="76"/>
        <pc:sldMkLst>
          <pc:docMk/>
          <pc:sldMk cId="2774094053" sldId="420"/>
        </pc:sldMkLst>
        <pc:spChg chg="mod">
          <ac:chgData name="Tarun Pabbi" userId="S::tpabbi@nine.com.au::3532da35-6c71-4af5-a00b-f9b2b7850035" providerId="AD" clId="Web-{8BA2DB0F-60E8-F4CC-B1CA-B85CF250C3BD}" dt="2020-07-18T10:38:48.015" v="11" actId="20577"/>
          <ac:spMkLst>
            <pc:docMk/>
            <pc:sldMk cId="2774094053" sldId="420"/>
            <ac:spMk id="2" creationId="{DC9194FD-47BF-440D-ABAD-98BCA7A27C6D}"/>
          </ac:spMkLst>
        </pc:spChg>
        <pc:spChg chg="mod">
          <ac:chgData name="Tarun Pabbi" userId="S::tpabbi@nine.com.au::3532da35-6c71-4af5-a00b-f9b2b7850035" providerId="AD" clId="Web-{8BA2DB0F-60E8-F4CC-B1CA-B85CF250C3BD}" dt="2020-07-18T10:44:19.426" v="73" actId="20577"/>
          <ac:spMkLst>
            <pc:docMk/>
            <pc:sldMk cId="2774094053" sldId="420"/>
            <ac:spMk id="3" creationId="{8B2595FA-B656-4275-B4CC-B9BA3E7CEF99}"/>
          </ac:spMkLst>
        </pc:spChg>
      </pc:sldChg>
      <pc:sldChg chg="delSp modSp add replId">
        <pc:chgData name="Tarun Pabbi" userId="S::tpabbi@nine.com.au::3532da35-6c71-4af5-a00b-f9b2b7850035" providerId="AD" clId="Web-{8BA2DB0F-60E8-F4CC-B1CA-B85CF250C3BD}" dt="2020-07-18T10:58:22.453" v="212" actId="20577"/>
        <pc:sldMkLst>
          <pc:docMk/>
          <pc:sldMk cId="3510706731" sldId="421"/>
        </pc:sldMkLst>
        <pc:spChg chg="mod">
          <ac:chgData name="Tarun Pabbi" userId="S::tpabbi@nine.com.au::3532da35-6c71-4af5-a00b-f9b2b7850035" providerId="AD" clId="Web-{8BA2DB0F-60E8-F4CC-B1CA-B85CF250C3BD}" dt="2020-07-18T10:58:01.594" v="205" actId="20577"/>
          <ac:spMkLst>
            <pc:docMk/>
            <pc:sldMk cId="3510706731" sldId="421"/>
            <ac:spMk id="2" creationId="{993808C9-94C9-4842-99B2-26EA4AF08D5F}"/>
          </ac:spMkLst>
        </pc:spChg>
        <pc:spChg chg="mod">
          <ac:chgData name="Tarun Pabbi" userId="S::tpabbi@nine.com.au::3532da35-6c71-4af5-a00b-f9b2b7850035" providerId="AD" clId="Web-{8BA2DB0F-60E8-F4CC-B1CA-B85CF250C3BD}" dt="2020-07-18T10:58:22.453" v="212" actId="20577"/>
          <ac:spMkLst>
            <pc:docMk/>
            <pc:sldMk cId="3510706731" sldId="421"/>
            <ac:spMk id="3" creationId="{9F85DFDA-B98F-48F5-89A6-C5CC210FCA76}"/>
          </ac:spMkLst>
        </pc:spChg>
        <pc:picChg chg="del">
          <ac:chgData name="Tarun Pabbi" userId="S::tpabbi@nine.com.au::3532da35-6c71-4af5-a00b-f9b2b7850035" providerId="AD" clId="Web-{8BA2DB0F-60E8-F4CC-B1CA-B85CF250C3BD}" dt="2020-07-18T10:58:09.312" v="208"/>
          <ac:picMkLst>
            <pc:docMk/>
            <pc:sldMk cId="3510706731" sldId="421"/>
            <ac:picMk id="4" creationId="{E61D801C-9735-41C1-8AC2-29D2B3AC77E6}"/>
          </ac:picMkLst>
        </pc:picChg>
      </pc:sldChg>
      <pc:sldChg chg="add del replId">
        <pc:chgData name="Tarun Pabbi" userId="S::tpabbi@nine.com.au::3532da35-6c71-4af5-a00b-f9b2b7850035" providerId="AD" clId="Web-{8BA2DB0F-60E8-F4CC-B1CA-B85CF250C3BD}" dt="2020-07-18T10:58:45.640" v="216"/>
        <pc:sldMkLst>
          <pc:docMk/>
          <pc:sldMk cId="1294578503" sldId="422"/>
        </pc:sldMkLst>
      </pc:sldChg>
      <pc:sldChg chg="add replId">
        <pc:chgData name="Tarun Pabbi" userId="S::tpabbi@nine.com.au::3532da35-6c71-4af5-a00b-f9b2b7850035" providerId="AD" clId="Web-{8BA2DB0F-60E8-F4CC-B1CA-B85CF250C3BD}" dt="2020-07-18T11:29:05.680" v="570"/>
        <pc:sldMkLst>
          <pc:docMk/>
          <pc:sldMk cId="2506605888" sldId="422"/>
        </pc:sldMkLst>
      </pc:sldChg>
      <pc:sldChg chg="modSp add ord replId">
        <pc:chgData name="Tarun Pabbi" userId="S::tpabbi@nine.com.au::3532da35-6c71-4af5-a00b-f9b2b7850035" providerId="AD" clId="Web-{8BA2DB0F-60E8-F4CC-B1CA-B85CF250C3BD}" dt="2020-07-18T11:31:56.429" v="636"/>
        <pc:sldMkLst>
          <pc:docMk/>
          <pc:sldMk cId="2190336284" sldId="423"/>
        </pc:sldMkLst>
        <pc:spChg chg="mod">
          <ac:chgData name="Tarun Pabbi" userId="S::tpabbi@nine.com.au::3532da35-6c71-4af5-a00b-f9b2b7850035" providerId="AD" clId="Web-{8BA2DB0F-60E8-F4CC-B1CA-B85CF250C3BD}" dt="2020-07-18T11:31:44.664" v="634" actId="20577"/>
          <ac:spMkLst>
            <pc:docMk/>
            <pc:sldMk cId="2190336284" sldId="423"/>
            <ac:spMk id="3" creationId="{AFF7FA64-BDD4-417B-9D00-D10E2BC05401}"/>
          </ac:spMkLst>
        </pc:spChg>
      </pc:sldChg>
      <pc:sldChg chg="addSp delSp modSp add replId">
        <pc:chgData name="Tarun Pabbi" userId="S::tpabbi@nine.com.au::3532da35-6c71-4af5-a00b-f9b2b7850035" providerId="AD" clId="Web-{8BA2DB0F-60E8-F4CC-B1CA-B85CF250C3BD}" dt="2020-07-18T11:50:59.275" v="969"/>
        <pc:sldMkLst>
          <pc:docMk/>
          <pc:sldMk cId="1416344710" sldId="424"/>
        </pc:sldMkLst>
        <pc:spChg chg="del mod">
          <ac:chgData name="Tarun Pabbi" userId="S::tpabbi@nine.com.au::3532da35-6c71-4af5-a00b-f9b2b7850035" providerId="AD" clId="Web-{8BA2DB0F-60E8-F4CC-B1CA-B85CF250C3BD}" dt="2020-07-18T11:50:59.275" v="969"/>
          <ac:spMkLst>
            <pc:docMk/>
            <pc:sldMk cId="1416344710" sldId="424"/>
            <ac:spMk id="3" creationId="{AFF7FA64-BDD4-417B-9D00-D10E2BC05401}"/>
          </ac:spMkLst>
        </pc:spChg>
        <pc:graphicFrameChg chg="add">
          <ac:chgData name="Tarun Pabbi" userId="S::tpabbi@nine.com.au::3532da35-6c71-4af5-a00b-f9b2b7850035" providerId="AD" clId="Web-{8BA2DB0F-60E8-F4CC-B1CA-B85CF250C3BD}" dt="2020-07-18T11:50:59.275" v="969"/>
          <ac:graphicFrameMkLst>
            <pc:docMk/>
            <pc:sldMk cId="1416344710" sldId="424"/>
            <ac:graphicFrameMk id="4" creationId="{9225909B-F0CD-4EB9-A507-1CC4E6D72D39}"/>
          </ac:graphicFrameMkLst>
        </pc:graphicFrameChg>
      </pc:sldChg>
      <pc:sldChg chg="add replId">
        <pc:chgData name="Tarun Pabbi" userId="S::tpabbi@nine.com.au::3532da35-6c71-4af5-a00b-f9b2b7850035" providerId="AD" clId="Web-{8BA2DB0F-60E8-F4CC-B1CA-B85CF250C3BD}" dt="2020-07-18T12:04:18.150" v="1320"/>
        <pc:sldMkLst>
          <pc:docMk/>
          <pc:sldMk cId="2404664197" sldId="425"/>
        </pc:sldMkLst>
      </pc:sldChg>
      <pc:sldChg chg="addSp delSp modSp add replId">
        <pc:chgData name="Tarun Pabbi" userId="S::tpabbi@nine.com.au::3532da35-6c71-4af5-a00b-f9b2b7850035" providerId="AD" clId="Web-{8BA2DB0F-60E8-F4CC-B1CA-B85CF250C3BD}" dt="2020-07-18T12:38:28.208" v="1926" actId="1076"/>
        <pc:sldMkLst>
          <pc:docMk/>
          <pc:sldMk cId="2555875491" sldId="426"/>
        </pc:sldMkLst>
        <pc:spChg chg="mod">
          <ac:chgData name="Tarun Pabbi" userId="S::tpabbi@nine.com.au::3532da35-6c71-4af5-a00b-f9b2b7850035" providerId="AD" clId="Web-{8BA2DB0F-60E8-F4CC-B1CA-B85CF250C3BD}" dt="2020-07-18T12:38:28.208" v="1926" actId="1076"/>
          <ac:spMkLst>
            <pc:docMk/>
            <pc:sldMk cId="2555875491" sldId="426"/>
            <ac:spMk id="2" creationId="{C4B74AF1-19D4-449C-B30E-3121E087DCB3}"/>
          </ac:spMkLst>
        </pc:spChg>
        <pc:spChg chg="del mod">
          <ac:chgData name="Tarun Pabbi" userId="S::tpabbi@nine.com.au::3532da35-6c71-4af5-a00b-f9b2b7850035" providerId="AD" clId="Web-{8BA2DB0F-60E8-F4CC-B1CA-B85CF250C3BD}" dt="2020-07-18T12:38:17.412" v="1915"/>
          <ac:spMkLst>
            <pc:docMk/>
            <pc:sldMk cId="2555875491" sldId="426"/>
            <ac:spMk id="3" creationId="{174699A7-70AA-49EE-9EEA-CB4C819F11A8}"/>
          </ac:spMkLst>
        </pc:spChg>
        <pc:spChg chg="add mod">
          <ac:chgData name="Tarun Pabbi" userId="S::tpabbi@nine.com.au::3532da35-6c71-4af5-a00b-f9b2b7850035" providerId="AD" clId="Web-{8BA2DB0F-60E8-F4CC-B1CA-B85CF250C3BD}" dt="2020-07-18T12:38:17.412" v="1915"/>
          <ac:spMkLst>
            <pc:docMk/>
            <pc:sldMk cId="2555875491" sldId="426"/>
            <ac:spMk id="5" creationId="{4E1DD1B8-676F-4579-83E0-AE08AF016FD0}"/>
          </ac:spMkLst>
        </pc:spChg>
      </pc:sldChg>
    </pc:docChg>
  </pc:docChgLst>
  <pc:docChgLst>
    <pc:chgData name="Tarun Pabbi" userId="72cf4b523048f78b" providerId="Windows Live" clId="Web-{15E9F1C1-0AB0-47B5-816A-42925FC3FC84}"/>
    <pc:docChg chg="addSld delSld modSld">
      <pc:chgData name="Tarun Pabbi" userId="72cf4b523048f78b" providerId="Windows Live" clId="Web-{15E9F1C1-0AB0-47B5-816A-42925FC3FC84}" dt="2020-07-07T11:49:13.752" v="463" actId="20577"/>
      <pc:docMkLst>
        <pc:docMk/>
      </pc:docMkLst>
      <pc:sldChg chg="modSp">
        <pc:chgData name="Tarun Pabbi" userId="72cf4b523048f78b" providerId="Windows Live" clId="Web-{15E9F1C1-0AB0-47B5-816A-42925FC3FC84}" dt="2020-07-07T11:39:32.388" v="102" actId="20577"/>
        <pc:sldMkLst>
          <pc:docMk/>
          <pc:sldMk cId="1481920924" sldId="265"/>
        </pc:sldMkLst>
        <pc:spChg chg="mod">
          <ac:chgData name="Tarun Pabbi" userId="72cf4b523048f78b" providerId="Windows Live" clId="Web-{15E9F1C1-0AB0-47B5-816A-42925FC3FC84}" dt="2020-07-07T11:39:32.388" v="102" actId="20577"/>
          <ac:spMkLst>
            <pc:docMk/>
            <pc:sldMk cId="1481920924" sldId="265"/>
            <ac:spMk id="3" creationId="{C030B2F6-BFEE-4318-B6B0-7A49108680F2}"/>
          </ac:spMkLst>
        </pc:spChg>
      </pc:sldChg>
      <pc:sldChg chg="modSp">
        <pc:chgData name="Tarun Pabbi" userId="72cf4b523048f78b" providerId="Windows Live" clId="Web-{15E9F1C1-0AB0-47B5-816A-42925FC3FC84}" dt="2020-07-07T11:46:50.235" v="439" actId="20577"/>
        <pc:sldMkLst>
          <pc:docMk/>
          <pc:sldMk cId="3900805208" sldId="293"/>
        </pc:sldMkLst>
        <pc:spChg chg="mod">
          <ac:chgData name="Tarun Pabbi" userId="72cf4b523048f78b" providerId="Windows Live" clId="Web-{15E9F1C1-0AB0-47B5-816A-42925FC3FC84}" dt="2020-07-07T11:46:50.235" v="439" actId="20577"/>
          <ac:spMkLst>
            <pc:docMk/>
            <pc:sldMk cId="3900805208" sldId="293"/>
            <ac:spMk id="3" creationId="{AFF7FA64-BDD4-417B-9D00-D10E2BC05401}"/>
          </ac:spMkLst>
        </pc:spChg>
      </pc:sldChg>
      <pc:sldChg chg="modSp">
        <pc:chgData name="Tarun Pabbi" userId="72cf4b523048f78b" providerId="Windows Live" clId="Web-{15E9F1C1-0AB0-47B5-816A-42925FC3FC84}" dt="2020-07-07T11:42:54.811" v="385" actId="20577"/>
        <pc:sldMkLst>
          <pc:docMk/>
          <pc:sldMk cId="547641062" sldId="394"/>
        </pc:sldMkLst>
        <pc:spChg chg="mod">
          <ac:chgData name="Tarun Pabbi" userId="72cf4b523048f78b" providerId="Windows Live" clId="Web-{15E9F1C1-0AB0-47B5-816A-42925FC3FC84}" dt="2020-07-07T11:42:54.811" v="385" actId="20577"/>
          <ac:spMkLst>
            <pc:docMk/>
            <pc:sldMk cId="547641062" sldId="394"/>
            <ac:spMk id="3" creationId="{C030B2F6-BFEE-4318-B6B0-7A49108680F2}"/>
          </ac:spMkLst>
        </pc:spChg>
      </pc:sldChg>
      <pc:sldChg chg="del">
        <pc:chgData name="Tarun Pabbi" userId="72cf4b523048f78b" providerId="Windows Live" clId="Web-{15E9F1C1-0AB0-47B5-816A-42925FC3FC84}" dt="2020-07-07T11:43:44.078" v="395"/>
        <pc:sldMkLst>
          <pc:docMk/>
          <pc:sldMk cId="1177566303" sldId="395"/>
        </pc:sldMkLst>
      </pc:sldChg>
      <pc:sldChg chg="modSp">
        <pc:chgData name="Tarun Pabbi" userId="72cf4b523048f78b" providerId="Windows Live" clId="Web-{15E9F1C1-0AB0-47B5-816A-42925FC3FC84}" dt="2020-07-07T11:41:53.842" v="353" actId="20577"/>
        <pc:sldMkLst>
          <pc:docMk/>
          <pc:sldMk cId="1045519111" sldId="396"/>
        </pc:sldMkLst>
        <pc:spChg chg="mod">
          <ac:chgData name="Tarun Pabbi" userId="72cf4b523048f78b" providerId="Windows Live" clId="Web-{15E9F1C1-0AB0-47B5-816A-42925FC3FC84}" dt="2020-07-07T11:41:53.842" v="353" actId="20577"/>
          <ac:spMkLst>
            <pc:docMk/>
            <pc:sldMk cId="1045519111" sldId="396"/>
            <ac:spMk id="3" creationId="{C030B2F6-BFEE-4318-B6B0-7A49108680F2}"/>
          </ac:spMkLst>
        </pc:spChg>
      </pc:sldChg>
      <pc:sldChg chg="modSp">
        <pc:chgData name="Tarun Pabbi" userId="72cf4b523048f78b" providerId="Windows Live" clId="Web-{15E9F1C1-0AB0-47B5-816A-42925FC3FC84}" dt="2020-07-07T11:45:18.328" v="416" actId="20577"/>
        <pc:sldMkLst>
          <pc:docMk/>
          <pc:sldMk cId="544786855" sldId="397"/>
        </pc:sldMkLst>
        <pc:spChg chg="mod">
          <ac:chgData name="Tarun Pabbi" userId="72cf4b523048f78b" providerId="Windows Live" clId="Web-{15E9F1C1-0AB0-47B5-816A-42925FC3FC84}" dt="2020-07-07T11:45:18.328" v="416" actId="20577"/>
          <ac:spMkLst>
            <pc:docMk/>
            <pc:sldMk cId="544786855" sldId="397"/>
            <ac:spMk id="3" creationId="{C030B2F6-BFEE-4318-B6B0-7A49108680F2}"/>
          </ac:spMkLst>
        </pc:spChg>
      </pc:sldChg>
      <pc:sldChg chg="modSp add replId">
        <pc:chgData name="Tarun Pabbi" userId="72cf4b523048f78b" providerId="Windows Live" clId="Web-{15E9F1C1-0AB0-47B5-816A-42925FC3FC84}" dt="2020-07-07T11:43:20.140" v="392" actId="20577"/>
        <pc:sldMkLst>
          <pc:docMk/>
          <pc:sldMk cId="3719607768" sldId="398"/>
        </pc:sldMkLst>
        <pc:spChg chg="mod">
          <ac:chgData name="Tarun Pabbi" userId="72cf4b523048f78b" providerId="Windows Live" clId="Web-{15E9F1C1-0AB0-47B5-816A-42925FC3FC84}" dt="2020-07-07T11:43:20.140" v="392" actId="20577"/>
          <ac:spMkLst>
            <pc:docMk/>
            <pc:sldMk cId="3719607768" sldId="398"/>
            <ac:spMk id="3" creationId="{C030B2F6-BFEE-4318-B6B0-7A49108680F2}"/>
          </ac:spMkLst>
        </pc:spChg>
      </pc:sldChg>
      <pc:sldChg chg="add del replId">
        <pc:chgData name="Tarun Pabbi" userId="72cf4b523048f78b" providerId="Windows Live" clId="Web-{15E9F1C1-0AB0-47B5-816A-42925FC3FC84}" dt="2020-07-07T11:45:29.125" v="420"/>
        <pc:sldMkLst>
          <pc:docMk/>
          <pc:sldMk cId="3566342776" sldId="399"/>
        </pc:sldMkLst>
      </pc:sldChg>
      <pc:sldChg chg="modSp add replId">
        <pc:chgData name="Tarun Pabbi" userId="72cf4b523048f78b" providerId="Windows Live" clId="Web-{15E9F1C1-0AB0-47B5-816A-42925FC3FC84}" dt="2020-07-07T11:45:45.625" v="425" actId="20577"/>
        <pc:sldMkLst>
          <pc:docMk/>
          <pc:sldMk cId="255759584" sldId="400"/>
        </pc:sldMkLst>
        <pc:spChg chg="mod">
          <ac:chgData name="Tarun Pabbi" userId="72cf4b523048f78b" providerId="Windows Live" clId="Web-{15E9F1C1-0AB0-47B5-816A-42925FC3FC84}" dt="2020-07-07T11:45:45.625" v="425" actId="20577"/>
          <ac:spMkLst>
            <pc:docMk/>
            <pc:sldMk cId="255759584" sldId="400"/>
            <ac:spMk id="3" creationId="{C030B2F6-BFEE-4318-B6B0-7A49108680F2}"/>
          </ac:spMkLst>
        </pc:spChg>
      </pc:sldChg>
      <pc:sldChg chg="add del replId">
        <pc:chgData name="Tarun Pabbi" userId="72cf4b523048f78b" providerId="Windows Live" clId="Web-{15E9F1C1-0AB0-47B5-816A-42925FC3FC84}" dt="2020-07-07T11:48:35.674" v="443"/>
        <pc:sldMkLst>
          <pc:docMk/>
          <pc:sldMk cId="875908209" sldId="401"/>
        </pc:sldMkLst>
      </pc:sldChg>
      <pc:sldChg chg="modSp add replId">
        <pc:chgData name="Tarun Pabbi" userId="72cf4b523048f78b" providerId="Windows Live" clId="Web-{15E9F1C1-0AB0-47B5-816A-42925FC3FC84}" dt="2020-07-07T11:48:57.596" v="448" actId="20577"/>
        <pc:sldMkLst>
          <pc:docMk/>
          <pc:sldMk cId="3695494547" sldId="401"/>
        </pc:sldMkLst>
        <pc:spChg chg="mod">
          <ac:chgData name="Tarun Pabbi" userId="72cf4b523048f78b" providerId="Windows Live" clId="Web-{15E9F1C1-0AB0-47B5-816A-42925FC3FC84}" dt="2020-07-07T11:48:57.596" v="448" actId="20577"/>
          <ac:spMkLst>
            <pc:docMk/>
            <pc:sldMk cId="3695494547" sldId="401"/>
            <ac:spMk id="2" creationId="{38C19068-ABB0-4359-8477-863D293BF56D}"/>
          </ac:spMkLst>
        </pc:spChg>
        <pc:spChg chg="mod">
          <ac:chgData name="Tarun Pabbi" userId="72cf4b523048f78b" providerId="Windows Live" clId="Web-{15E9F1C1-0AB0-47B5-816A-42925FC3FC84}" dt="2020-07-07T11:48:52.471" v="445" actId="20577"/>
          <ac:spMkLst>
            <pc:docMk/>
            <pc:sldMk cId="3695494547" sldId="401"/>
            <ac:spMk id="3" creationId="{E119D867-48CD-44AC-BF1D-0720FDBAA489}"/>
          </ac:spMkLst>
        </pc:spChg>
      </pc:sldChg>
      <pc:sldChg chg="modSp add replId">
        <pc:chgData name="Tarun Pabbi" userId="72cf4b523048f78b" providerId="Windows Live" clId="Web-{15E9F1C1-0AB0-47B5-816A-42925FC3FC84}" dt="2020-07-07T11:49:13.737" v="462" actId="20577"/>
        <pc:sldMkLst>
          <pc:docMk/>
          <pc:sldMk cId="1856849835" sldId="402"/>
        </pc:sldMkLst>
        <pc:spChg chg="mod">
          <ac:chgData name="Tarun Pabbi" userId="72cf4b523048f78b" providerId="Windows Live" clId="Web-{15E9F1C1-0AB0-47B5-816A-42925FC3FC84}" dt="2020-07-07T11:49:13.737" v="462" actId="20577"/>
          <ac:spMkLst>
            <pc:docMk/>
            <pc:sldMk cId="1856849835" sldId="402"/>
            <ac:spMk id="2" creationId="{38C19068-ABB0-4359-8477-863D293BF56D}"/>
          </ac:spMkLst>
        </pc:spChg>
      </pc:sldChg>
    </pc:docChg>
  </pc:docChgLst>
  <pc:docChgLst>
    <pc:chgData name="Tarun Pabbi" userId="72cf4b523048f78b" providerId="Windows Live" clId="Web-{34C6E3C8-5C81-4B33-B0E1-9B79F9846B9C}"/>
    <pc:docChg chg="addSld delSld modSld sldOrd">
      <pc:chgData name="Tarun Pabbi" userId="72cf4b523048f78b" providerId="Windows Live" clId="Web-{34C6E3C8-5C81-4B33-B0E1-9B79F9846B9C}" dt="2020-07-05T09:13:34.300" v="3873" actId="1076"/>
      <pc:docMkLst>
        <pc:docMk/>
      </pc:docMkLst>
      <pc:sldChg chg="ord">
        <pc:chgData name="Tarun Pabbi" userId="72cf4b523048f78b" providerId="Windows Live" clId="Web-{34C6E3C8-5C81-4B33-B0E1-9B79F9846B9C}" dt="2020-07-04T09:38:00.724" v="0"/>
        <pc:sldMkLst>
          <pc:docMk/>
          <pc:sldMk cId="1594730220" sldId="257"/>
        </pc:sldMkLst>
      </pc:sldChg>
      <pc:sldChg chg="modSp">
        <pc:chgData name="Tarun Pabbi" userId="72cf4b523048f78b" providerId="Windows Live" clId="Web-{34C6E3C8-5C81-4B33-B0E1-9B79F9846B9C}" dt="2020-07-04T09:41:39.520" v="67" actId="20577"/>
        <pc:sldMkLst>
          <pc:docMk/>
          <pc:sldMk cId="899466352" sldId="258"/>
        </pc:sldMkLst>
        <pc:spChg chg="mod">
          <ac:chgData name="Tarun Pabbi" userId="72cf4b523048f78b" providerId="Windows Live" clId="Web-{34C6E3C8-5C81-4B33-B0E1-9B79F9846B9C}" dt="2020-07-04T09:41:39.520" v="67" actId="20577"/>
          <ac:spMkLst>
            <pc:docMk/>
            <pc:sldMk cId="899466352" sldId="258"/>
            <ac:spMk id="3" creationId="{676D2530-E09B-423F-AC71-2A618C9F5A0D}"/>
          </ac:spMkLst>
        </pc:spChg>
      </pc:sldChg>
      <pc:sldChg chg="modSp">
        <pc:chgData name="Tarun Pabbi" userId="72cf4b523048f78b" providerId="Windows Live" clId="Web-{34C6E3C8-5C81-4B33-B0E1-9B79F9846B9C}" dt="2020-07-04T10:01:53.665" v="343" actId="20577"/>
        <pc:sldMkLst>
          <pc:docMk/>
          <pc:sldMk cId="321764301" sldId="260"/>
        </pc:sldMkLst>
        <pc:spChg chg="mod">
          <ac:chgData name="Tarun Pabbi" userId="72cf4b523048f78b" providerId="Windows Live" clId="Web-{34C6E3C8-5C81-4B33-B0E1-9B79F9846B9C}" dt="2020-07-04T10:01:53.665" v="343" actId="20577"/>
          <ac:spMkLst>
            <pc:docMk/>
            <pc:sldMk cId="321764301" sldId="260"/>
            <ac:spMk id="3" creationId="{C030B2F6-BFEE-4318-B6B0-7A49108680F2}"/>
          </ac:spMkLst>
        </pc:spChg>
      </pc:sldChg>
      <pc:sldChg chg="modSp">
        <pc:chgData name="Tarun Pabbi" userId="72cf4b523048f78b" providerId="Windows Live" clId="Web-{34C6E3C8-5C81-4B33-B0E1-9B79F9846B9C}" dt="2020-07-04T10:03:19.124" v="565" actId="20577"/>
        <pc:sldMkLst>
          <pc:docMk/>
          <pc:sldMk cId="2424673178" sldId="261"/>
        </pc:sldMkLst>
        <pc:spChg chg="mod">
          <ac:chgData name="Tarun Pabbi" userId="72cf4b523048f78b" providerId="Windows Live" clId="Web-{34C6E3C8-5C81-4B33-B0E1-9B79F9846B9C}" dt="2020-07-04T10:03:19.124" v="565" actId="20577"/>
          <ac:spMkLst>
            <pc:docMk/>
            <pc:sldMk cId="2424673178" sldId="261"/>
            <ac:spMk id="3" creationId="{C030B2F6-BFEE-4318-B6B0-7A49108680F2}"/>
          </ac:spMkLst>
        </pc:spChg>
      </pc:sldChg>
      <pc:sldChg chg="modSp">
        <pc:chgData name="Tarun Pabbi" userId="72cf4b523048f78b" providerId="Windows Live" clId="Web-{34C6E3C8-5C81-4B33-B0E1-9B79F9846B9C}" dt="2020-07-04T09:47:34.028" v="108" actId="20577"/>
        <pc:sldMkLst>
          <pc:docMk/>
          <pc:sldMk cId="1576286115" sldId="263"/>
        </pc:sldMkLst>
        <pc:spChg chg="mod">
          <ac:chgData name="Tarun Pabbi" userId="72cf4b523048f78b" providerId="Windows Live" clId="Web-{34C6E3C8-5C81-4B33-B0E1-9B79F9846B9C}" dt="2020-07-04T09:47:34.028" v="108" actId="20577"/>
          <ac:spMkLst>
            <pc:docMk/>
            <pc:sldMk cId="1576286115" sldId="263"/>
            <ac:spMk id="2" creationId="{BF083AAF-B2CA-4010-936D-8D500EA71C00}"/>
          </ac:spMkLst>
        </pc:spChg>
      </pc:sldChg>
      <pc:sldChg chg="modSp">
        <pc:chgData name="Tarun Pabbi" userId="72cf4b523048f78b" providerId="Windows Live" clId="Web-{34C6E3C8-5C81-4B33-B0E1-9B79F9846B9C}" dt="2020-07-04T09:57:25.194" v="258" actId="20577"/>
        <pc:sldMkLst>
          <pc:docMk/>
          <pc:sldMk cId="3837099872" sldId="264"/>
        </pc:sldMkLst>
        <pc:spChg chg="mod">
          <ac:chgData name="Tarun Pabbi" userId="72cf4b523048f78b" providerId="Windows Live" clId="Web-{34C6E3C8-5C81-4B33-B0E1-9B79F9846B9C}" dt="2020-07-04T09:57:25.194" v="258" actId="20577"/>
          <ac:spMkLst>
            <pc:docMk/>
            <pc:sldMk cId="3837099872" sldId="264"/>
            <ac:spMk id="3" creationId="{60BAA866-F636-4E5A-AA2E-5514EA132E1A}"/>
          </ac:spMkLst>
        </pc:spChg>
      </pc:sldChg>
      <pc:sldChg chg="modSp">
        <pc:chgData name="Tarun Pabbi" userId="72cf4b523048f78b" providerId="Windows Live" clId="Web-{34C6E3C8-5C81-4B33-B0E1-9B79F9846B9C}" dt="2020-07-04T10:13:45.994" v="793" actId="20577"/>
        <pc:sldMkLst>
          <pc:docMk/>
          <pc:sldMk cId="467846407" sldId="266"/>
        </pc:sldMkLst>
        <pc:spChg chg="mod">
          <ac:chgData name="Tarun Pabbi" userId="72cf4b523048f78b" providerId="Windows Live" clId="Web-{34C6E3C8-5C81-4B33-B0E1-9B79F9846B9C}" dt="2020-07-04T10:13:45.994" v="793" actId="20577"/>
          <ac:spMkLst>
            <pc:docMk/>
            <pc:sldMk cId="467846407" sldId="266"/>
            <ac:spMk id="3" creationId="{C030B2F6-BFEE-4318-B6B0-7A49108680F2}"/>
          </ac:spMkLst>
        </pc:spChg>
      </pc:sldChg>
      <pc:sldChg chg="modSp">
        <pc:chgData name="Tarun Pabbi" userId="72cf4b523048f78b" providerId="Windows Live" clId="Web-{34C6E3C8-5C81-4B33-B0E1-9B79F9846B9C}" dt="2020-07-04T09:41:49.271" v="71" actId="20577"/>
        <pc:sldMkLst>
          <pc:docMk/>
          <pc:sldMk cId="4225897359" sldId="267"/>
        </pc:sldMkLst>
        <pc:spChg chg="mod">
          <ac:chgData name="Tarun Pabbi" userId="72cf4b523048f78b" providerId="Windows Live" clId="Web-{34C6E3C8-5C81-4B33-B0E1-9B79F9846B9C}" dt="2020-07-04T09:41:49.271" v="71" actId="20577"/>
          <ac:spMkLst>
            <pc:docMk/>
            <pc:sldMk cId="4225897359" sldId="267"/>
            <ac:spMk id="3" creationId="{E741A6EF-A15C-49D8-81B8-D3C19046E466}"/>
          </ac:spMkLst>
        </pc:spChg>
      </pc:sldChg>
      <pc:sldChg chg="modSp">
        <pc:chgData name="Tarun Pabbi" userId="72cf4b523048f78b" providerId="Windows Live" clId="Web-{34C6E3C8-5C81-4B33-B0E1-9B79F9846B9C}" dt="2020-07-04T09:42:24.148" v="101" actId="20577"/>
        <pc:sldMkLst>
          <pc:docMk/>
          <pc:sldMk cId="3399298" sldId="271"/>
        </pc:sldMkLst>
        <pc:spChg chg="mod">
          <ac:chgData name="Tarun Pabbi" userId="72cf4b523048f78b" providerId="Windows Live" clId="Web-{34C6E3C8-5C81-4B33-B0E1-9B79F9846B9C}" dt="2020-07-04T09:42:24.148" v="101" actId="20577"/>
          <ac:spMkLst>
            <pc:docMk/>
            <pc:sldMk cId="3399298" sldId="271"/>
            <ac:spMk id="3" creationId="{593FDE6E-388B-45C0-936E-E78A90F40350}"/>
          </ac:spMkLst>
        </pc:spChg>
      </pc:sldChg>
      <pc:sldChg chg="modSp">
        <pc:chgData name="Tarun Pabbi" userId="72cf4b523048f78b" providerId="Windows Live" clId="Web-{34C6E3C8-5C81-4B33-B0E1-9B79F9846B9C}" dt="2020-07-04T10:39:00.242" v="943" actId="20577"/>
        <pc:sldMkLst>
          <pc:docMk/>
          <pc:sldMk cId="1685994664" sldId="276"/>
        </pc:sldMkLst>
        <pc:spChg chg="mod">
          <ac:chgData name="Tarun Pabbi" userId="72cf4b523048f78b" providerId="Windows Live" clId="Web-{34C6E3C8-5C81-4B33-B0E1-9B79F9846B9C}" dt="2020-07-04T10:39:00.242" v="943" actId="20577"/>
          <ac:spMkLst>
            <pc:docMk/>
            <pc:sldMk cId="1685994664" sldId="276"/>
            <ac:spMk id="3" creationId="{9F85DFDA-B98F-48F5-89A6-C5CC210FCA76}"/>
          </ac:spMkLst>
        </pc:spChg>
      </pc:sldChg>
      <pc:sldChg chg="addSp delSp modSp mod setBg modNotes">
        <pc:chgData name="Tarun Pabbi" userId="72cf4b523048f78b" providerId="Windows Live" clId="Web-{34C6E3C8-5C81-4B33-B0E1-9B79F9846B9C}" dt="2020-07-04T11:04:35.718" v="1210"/>
        <pc:sldMkLst>
          <pc:docMk/>
          <pc:sldMk cId="2843822744" sldId="277"/>
        </pc:sldMkLst>
        <pc:spChg chg="mod">
          <ac:chgData name="Tarun Pabbi" userId="72cf4b523048f78b" providerId="Windows Live" clId="Web-{34C6E3C8-5C81-4B33-B0E1-9B79F9846B9C}" dt="2020-07-04T10:49:29.682" v="1158"/>
          <ac:spMkLst>
            <pc:docMk/>
            <pc:sldMk cId="2843822744" sldId="277"/>
            <ac:spMk id="2" creationId="{F3F573C6-0BC9-4A99-A1F7-C46C7E4167DD}"/>
          </ac:spMkLst>
        </pc:spChg>
        <pc:spChg chg="mod">
          <ac:chgData name="Tarun Pabbi" userId="72cf4b523048f78b" providerId="Windows Live" clId="Web-{34C6E3C8-5C81-4B33-B0E1-9B79F9846B9C}" dt="2020-07-04T10:49:29.682" v="1158"/>
          <ac:spMkLst>
            <pc:docMk/>
            <pc:sldMk cId="2843822744" sldId="277"/>
            <ac:spMk id="3" creationId="{314D2F59-A964-49DA-91B9-22B8ABD27B40}"/>
          </ac:spMkLst>
        </pc:spChg>
        <pc:spChg chg="add">
          <ac:chgData name="Tarun Pabbi" userId="72cf4b523048f78b" providerId="Windows Live" clId="Web-{34C6E3C8-5C81-4B33-B0E1-9B79F9846B9C}" dt="2020-07-04T10:49:29.682" v="1158"/>
          <ac:spMkLst>
            <pc:docMk/>
            <pc:sldMk cId="2843822744" sldId="277"/>
            <ac:spMk id="5" creationId="{3B854194-185D-494D-905C-7C7CB2E30F6E}"/>
          </ac:spMkLst>
        </pc:spChg>
        <pc:spChg chg="add">
          <ac:chgData name="Tarun Pabbi" userId="72cf4b523048f78b" providerId="Windows Live" clId="Web-{34C6E3C8-5C81-4B33-B0E1-9B79F9846B9C}" dt="2020-07-04T10:49:29.682" v="1158"/>
          <ac:spMkLst>
            <pc:docMk/>
            <pc:sldMk cId="2843822744" sldId="277"/>
            <ac:spMk id="6" creationId="{B4F5FA0D-0104-4987-8241-EFF7C85B88DE}"/>
          </ac:spMkLst>
        </pc:spChg>
        <pc:spChg chg="add del">
          <ac:chgData name="Tarun Pabbi" userId="72cf4b523048f78b" providerId="Windows Live" clId="Web-{34C6E3C8-5C81-4B33-B0E1-9B79F9846B9C}" dt="2020-07-04T10:48:39.557" v="1157"/>
          <ac:spMkLst>
            <pc:docMk/>
            <pc:sldMk cId="2843822744" sldId="277"/>
            <ac:spMk id="8" creationId="{3B854194-185D-494D-905C-7C7CB2E30F6E}"/>
          </ac:spMkLst>
        </pc:spChg>
        <pc:spChg chg="add del">
          <ac:chgData name="Tarun Pabbi" userId="72cf4b523048f78b" providerId="Windows Live" clId="Web-{34C6E3C8-5C81-4B33-B0E1-9B79F9846B9C}" dt="2020-07-04T10:48:39.557" v="1157"/>
          <ac:spMkLst>
            <pc:docMk/>
            <pc:sldMk cId="2843822744" sldId="277"/>
            <ac:spMk id="10" creationId="{B4F5FA0D-0104-4987-8241-EFF7C85B88DE}"/>
          </ac:spMkLst>
        </pc:spChg>
        <pc:picChg chg="add">
          <ac:chgData name="Tarun Pabbi" userId="72cf4b523048f78b" providerId="Windows Live" clId="Web-{34C6E3C8-5C81-4B33-B0E1-9B79F9846B9C}" dt="2020-07-04T10:49:29.682" v="1158"/>
          <ac:picMkLst>
            <pc:docMk/>
            <pc:sldMk cId="2843822744" sldId="277"/>
            <ac:picMk id="7" creationId="{2897127E-6CEF-446C-BE87-93B7C46E49D1}"/>
          </ac:picMkLst>
        </pc:picChg>
        <pc:picChg chg="add del">
          <ac:chgData name="Tarun Pabbi" userId="72cf4b523048f78b" providerId="Windows Live" clId="Web-{34C6E3C8-5C81-4B33-B0E1-9B79F9846B9C}" dt="2020-07-04T10:48:39.557" v="1157"/>
          <ac:picMkLst>
            <pc:docMk/>
            <pc:sldMk cId="2843822744" sldId="277"/>
            <ac:picMk id="12" creationId="{2897127E-6CEF-446C-BE87-93B7C46E49D1}"/>
          </ac:picMkLst>
        </pc:picChg>
      </pc:sldChg>
      <pc:sldChg chg="modSp modNotes">
        <pc:chgData name="Tarun Pabbi" userId="72cf4b523048f78b" providerId="Windows Live" clId="Web-{34C6E3C8-5C81-4B33-B0E1-9B79F9846B9C}" dt="2020-07-04T11:19:53.988" v="1371"/>
        <pc:sldMkLst>
          <pc:docMk/>
          <pc:sldMk cId="11064960" sldId="278"/>
        </pc:sldMkLst>
        <pc:spChg chg="mod">
          <ac:chgData name="Tarun Pabbi" userId="72cf4b523048f78b" providerId="Windows Live" clId="Web-{34C6E3C8-5C81-4B33-B0E1-9B79F9846B9C}" dt="2020-07-04T11:19:51.831" v="1368" actId="20577"/>
          <ac:spMkLst>
            <pc:docMk/>
            <pc:sldMk cId="11064960" sldId="278"/>
            <ac:spMk id="3" creationId="{D6890CBA-BD6A-4430-AFAE-8F7D419E2E80}"/>
          </ac:spMkLst>
        </pc:spChg>
      </pc:sldChg>
      <pc:sldChg chg="modSp modNotes">
        <pc:chgData name="Tarun Pabbi" userId="72cf4b523048f78b" providerId="Windows Live" clId="Web-{34C6E3C8-5C81-4B33-B0E1-9B79F9846B9C}" dt="2020-07-04T11:28:50.713" v="1699" actId="20577"/>
        <pc:sldMkLst>
          <pc:docMk/>
          <pc:sldMk cId="1658443916" sldId="279"/>
        </pc:sldMkLst>
        <pc:spChg chg="mod">
          <ac:chgData name="Tarun Pabbi" userId="72cf4b523048f78b" providerId="Windows Live" clId="Web-{34C6E3C8-5C81-4B33-B0E1-9B79F9846B9C}" dt="2020-07-04T11:26:06.806" v="1554" actId="20577"/>
          <ac:spMkLst>
            <pc:docMk/>
            <pc:sldMk cId="1658443916" sldId="279"/>
            <ac:spMk id="2" creationId="{41706FCC-94B2-4AA0-8855-F0A01B9B2BC8}"/>
          </ac:spMkLst>
        </pc:spChg>
        <pc:spChg chg="mod">
          <ac:chgData name="Tarun Pabbi" userId="72cf4b523048f78b" providerId="Windows Live" clId="Web-{34C6E3C8-5C81-4B33-B0E1-9B79F9846B9C}" dt="2020-07-04T11:28:50.713" v="1699" actId="20577"/>
          <ac:spMkLst>
            <pc:docMk/>
            <pc:sldMk cId="1658443916" sldId="279"/>
            <ac:spMk id="3" creationId="{530AA2BB-2E74-4A77-8272-09B32F30F2BC}"/>
          </ac:spMkLst>
        </pc:spChg>
      </pc:sldChg>
      <pc:sldChg chg="modSp">
        <pc:chgData name="Tarun Pabbi" userId="72cf4b523048f78b" providerId="Windows Live" clId="Web-{34C6E3C8-5C81-4B33-B0E1-9B79F9846B9C}" dt="2020-07-04T11:30:46.307" v="1722" actId="20577"/>
        <pc:sldMkLst>
          <pc:docMk/>
          <pc:sldMk cId="3396142132" sldId="280"/>
        </pc:sldMkLst>
        <pc:spChg chg="mod">
          <ac:chgData name="Tarun Pabbi" userId="72cf4b523048f78b" providerId="Windows Live" clId="Web-{34C6E3C8-5C81-4B33-B0E1-9B79F9846B9C}" dt="2020-07-04T11:30:46.307" v="1722" actId="20577"/>
          <ac:spMkLst>
            <pc:docMk/>
            <pc:sldMk cId="3396142132" sldId="280"/>
            <ac:spMk id="3" creationId="{BCBFE04B-5E8C-4BBB-A555-3C7FAF71D526}"/>
          </ac:spMkLst>
        </pc:spChg>
      </pc:sldChg>
      <pc:sldChg chg="addSp modSp mod setBg">
        <pc:chgData name="Tarun Pabbi" userId="72cf4b523048f78b" providerId="Windows Live" clId="Web-{34C6E3C8-5C81-4B33-B0E1-9B79F9846B9C}" dt="2020-07-04T11:02:11.764" v="1186"/>
        <pc:sldMkLst>
          <pc:docMk/>
          <pc:sldMk cId="4144716857" sldId="282"/>
        </pc:sldMkLst>
        <pc:spChg chg="mod">
          <ac:chgData name="Tarun Pabbi" userId="72cf4b523048f78b" providerId="Windows Live" clId="Web-{34C6E3C8-5C81-4B33-B0E1-9B79F9846B9C}" dt="2020-07-04T11:02:11.764" v="1186"/>
          <ac:spMkLst>
            <pc:docMk/>
            <pc:sldMk cId="4144716857" sldId="282"/>
            <ac:spMk id="2" creationId="{C3242D4B-86B1-478B-9A35-56116EBAA711}"/>
          </ac:spMkLst>
        </pc:spChg>
        <pc:spChg chg="mod ord">
          <ac:chgData name="Tarun Pabbi" userId="72cf4b523048f78b" providerId="Windows Live" clId="Web-{34C6E3C8-5C81-4B33-B0E1-9B79F9846B9C}" dt="2020-07-04T11:02:11.764" v="1186"/>
          <ac:spMkLst>
            <pc:docMk/>
            <pc:sldMk cId="4144716857" sldId="282"/>
            <ac:spMk id="3" creationId="{1759B023-0B4C-4263-BE2F-09E777257B53}"/>
          </ac:spMkLst>
        </pc:spChg>
        <pc:spChg chg="add">
          <ac:chgData name="Tarun Pabbi" userId="72cf4b523048f78b" providerId="Windows Live" clId="Web-{34C6E3C8-5C81-4B33-B0E1-9B79F9846B9C}" dt="2020-07-04T11:02:11.764" v="1186"/>
          <ac:spMkLst>
            <pc:docMk/>
            <pc:sldMk cId="4144716857" sldId="282"/>
            <ac:spMk id="9" creationId="{B05E4F47-B148-49E0-B472-BBF149315524}"/>
          </ac:spMkLst>
        </pc:spChg>
        <pc:spChg chg="add">
          <ac:chgData name="Tarun Pabbi" userId="72cf4b523048f78b" providerId="Windows Live" clId="Web-{34C6E3C8-5C81-4B33-B0E1-9B79F9846B9C}" dt="2020-07-04T11:02:11.764" v="1186"/>
          <ac:spMkLst>
            <pc:docMk/>
            <pc:sldMk cId="4144716857" sldId="282"/>
            <ac:spMk id="13" creationId="{684BF3E1-C321-4F38-85CF-FEBBEEC15E2D}"/>
          </ac:spMkLst>
        </pc:spChg>
        <pc:picChg chg="add mod">
          <ac:chgData name="Tarun Pabbi" userId="72cf4b523048f78b" providerId="Windows Live" clId="Web-{34C6E3C8-5C81-4B33-B0E1-9B79F9846B9C}" dt="2020-07-04T11:02:11.764" v="1186"/>
          <ac:picMkLst>
            <pc:docMk/>
            <pc:sldMk cId="4144716857" sldId="282"/>
            <ac:picMk id="4" creationId="{979381A7-3659-4975-8C08-7C3F767097F9}"/>
          </ac:picMkLst>
        </pc:picChg>
        <pc:picChg chg="add">
          <ac:chgData name="Tarun Pabbi" userId="72cf4b523048f78b" providerId="Windows Live" clId="Web-{34C6E3C8-5C81-4B33-B0E1-9B79F9846B9C}" dt="2020-07-04T11:02:11.764" v="1186"/>
          <ac:picMkLst>
            <pc:docMk/>
            <pc:sldMk cId="4144716857" sldId="282"/>
            <ac:picMk id="11" creationId="{7A2CE8EB-F719-4F84-9E91-F538438CAC76}"/>
          </ac:picMkLst>
        </pc:picChg>
      </pc:sldChg>
      <pc:sldChg chg="addSp delSp modSp mod setBg">
        <pc:chgData name="Tarun Pabbi" userId="72cf4b523048f78b" providerId="Windows Live" clId="Web-{34C6E3C8-5C81-4B33-B0E1-9B79F9846B9C}" dt="2020-07-04T11:03:13.952" v="1207"/>
        <pc:sldMkLst>
          <pc:docMk/>
          <pc:sldMk cId="1853292399" sldId="283"/>
        </pc:sldMkLst>
        <pc:spChg chg="mod">
          <ac:chgData name="Tarun Pabbi" userId="72cf4b523048f78b" providerId="Windows Live" clId="Web-{34C6E3C8-5C81-4B33-B0E1-9B79F9846B9C}" dt="2020-07-04T11:03:13.952" v="1207"/>
          <ac:spMkLst>
            <pc:docMk/>
            <pc:sldMk cId="1853292399" sldId="283"/>
            <ac:spMk id="2" creationId="{4FB30C44-FDF0-4605-9AED-99C65E00A80A}"/>
          </ac:spMkLst>
        </pc:spChg>
        <pc:spChg chg="mod ord">
          <ac:chgData name="Tarun Pabbi" userId="72cf4b523048f78b" providerId="Windows Live" clId="Web-{34C6E3C8-5C81-4B33-B0E1-9B79F9846B9C}" dt="2020-07-04T11:03:13.952" v="1207"/>
          <ac:spMkLst>
            <pc:docMk/>
            <pc:sldMk cId="1853292399" sldId="283"/>
            <ac:spMk id="3" creationId="{D51305D1-E8D0-49CA-9620-A7B8E41275D5}"/>
          </ac:spMkLst>
        </pc:spChg>
        <pc:spChg chg="add del">
          <ac:chgData name="Tarun Pabbi" userId="72cf4b523048f78b" providerId="Windows Live" clId="Web-{34C6E3C8-5C81-4B33-B0E1-9B79F9846B9C}" dt="2020-07-04T11:03:13.952" v="1207"/>
          <ac:spMkLst>
            <pc:docMk/>
            <pc:sldMk cId="1853292399" sldId="283"/>
            <ac:spMk id="9" creationId="{B05E4F47-B148-49E0-B472-BBF149315524}"/>
          </ac:spMkLst>
        </pc:spChg>
        <pc:spChg chg="add del">
          <ac:chgData name="Tarun Pabbi" userId="72cf4b523048f78b" providerId="Windows Live" clId="Web-{34C6E3C8-5C81-4B33-B0E1-9B79F9846B9C}" dt="2020-07-04T11:03:13.952" v="1207"/>
          <ac:spMkLst>
            <pc:docMk/>
            <pc:sldMk cId="1853292399" sldId="283"/>
            <ac:spMk id="13" creationId="{684BF3E1-C321-4F38-85CF-FEBBEEC15E2D}"/>
          </ac:spMkLst>
        </pc:spChg>
        <pc:picChg chg="add mod">
          <ac:chgData name="Tarun Pabbi" userId="72cf4b523048f78b" providerId="Windows Live" clId="Web-{34C6E3C8-5C81-4B33-B0E1-9B79F9846B9C}" dt="2020-07-04T11:03:13.952" v="1207"/>
          <ac:picMkLst>
            <pc:docMk/>
            <pc:sldMk cId="1853292399" sldId="283"/>
            <ac:picMk id="4" creationId="{0F0D5145-B11E-486A-8875-EB5B8E8A336B}"/>
          </ac:picMkLst>
        </pc:picChg>
        <pc:picChg chg="add del">
          <ac:chgData name="Tarun Pabbi" userId="72cf4b523048f78b" providerId="Windows Live" clId="Web-{34C6E3C8-5C81-4B33-B0E1-9B79F9846B9C}" dt="2020-07-04T11:03:13.952" v="1207"/>
          <ac:picMkLst>
            <pc:docMk/>
            <pc:sldMk cId="1853292399" sldId="283"/>
            <ac:picMk id="11" creationId="{7A2CE8EB-F719-4F84-9E91-F538438CAC76}"/>
          </ac:picMkLst>
        </pc:picChg>
      </pc:sldChg>
      <pc:sldChg chg="modSp">
        <pc:chgData name="Tarun Pabbi" userId="72cf4b523048f78b" providerId="Windows Live" clId="Web-{34C6E3C8-5C81-4B33-B0E1-9B79F9846B9C}" dt="2020-07-04T12:09:52.399" v="1755" actId="20577"/>
        <pc:sldMkLst>
          <pc:docMk/>
          <pc:sldMk cId="2422148605" sldId="284"/>
        </pc:sldMkLst>
        <pc:spChg chg="mod">
          <ac:chgData name="Tarun Pabbi" userId="72cf4b523048f78b" providerId="Windows Live" clId="Web-{34C6E3C8-5C81-4B33-B0E1-9B79F9846B9C}" dt="2020-07-04T12:09:52.399" v="1755" actId="20577"/>
          <ac:spMkLst>
            <pc:docMk/>
            <pc:sldMk cId="2422148605" sldId="284"/>
            <ac:spMk id="3" creationId="{BCBFE04B-5E8C-4BBB-A555-3C7FAF71D526}"/>
          </ac:spMkLst>
        </pc:spChg>
      </pc:sldChg>
      <pc:sldChg chg="del">
        <pc:chgData name="Tarun Pabbi" userId="72cf4b523048f78b" providerId="Windows Live" clId="Web-{34C6E3C8-5C81-4B33-B0E1-9B79F9846B9C}" dt="2020-07-04T11:30:55.260" v="1725"/>
        <pc:sldMkLst>
          <pc:docMk/>
          <pc:sldMk cId="4029163013" sldId="285"/>
        </pc:sldMkLst>
      </pc:sldChg>
      <pc:sldChg chg="modSp">
        <pc:chgData name="Tarun Pabbi" userId="72cf4b523048f78b" providerId="Windows Live" clId="Web-{34C6E3C8-5C81-4B33-B0E1-9B79F9846B9C}" dt="2020-07-05T02:42:44.083" v="1910" actId="20577"/>
        <pc:sldMkLst>
          <pc:docMk/>
          <pc:sldMk cId="2742892601" sldId="287"/>
        </pc:sldMkLst>
        <pc:spChg chg="mod">
          <ac:chgData name="Tarun Pabbi" userId="72cf4b523048f78b" providerId="Windows Live" clId="Web-{34C6E3C8-5C81-4B33-B0E1-9B79F9846B9C}" dt="2020-07-05T02:42:44.083" v="1910" actId="20577"/>
          <ac:spMkLst>
            <pc:docMk/>
            <pc:sldMk cId="2742892601" sldId="287"/>
            <ac:spMk id="3" creationId="{AFF7FA64-BDD4-417B-9D00-D10E2BC05401}"/>
          </ac:spMkLst>
        </pc:spChg>
      </pc:sldChg>
      <pc:sldChg chg="modSp">
        <pc:chgData name="Tarun Pabbi" userId="72cf4b523048f78b" providerId="Windows Live" clId="Web-{34C6E3C8-5C81-4B33-B0E1-9B79F9846B9C}" dt="2020-07-05T02:43:52.544" v="2061" actId="20577"/>
        <pc:sldMkLst>
          <pc:docMk/>
          <pc:sldMk cId="226575711" sldId="288"/>
        </pc:sldMkLst>
        <pc:spChg chg="mod">
          <ac:chgData name="Tarun Pabbi" userId="72cf4b523048f78b" providerId="Windows Live" clId="Web-{34C6E3C8-5C81-4B33-B0E1-9B79F9846B9C}" dt="2020-07-05T02:43:52.544" v="2061" actId="20577"/>
          <ac:spMkLst>
            <pc:docMk/>
            <pc:sldMk cId="226575711" sldId="288"/>
            <ac:spMk id="3" creationId="{AFF7FA64-BDD4-417B-9D00-D10E2BC05401}"/>
          </ac:spMkLst>
        </pc:spChg>
      </pc:sldChg>
      <pc:sldChg chg="modSp">
        <pc:chgData name="Tarun Pabbi" userId="72cf4b523048f78b" providerId="Windows Live" clId="Web-{34C6E3C8-5C81-4B33-B0E1-9B79F9846B9C}" dt="2020-07-05T02:45:58.569" v="2097" actId="20577"/>
        <pc:sldMkLst>
          <pc:docMk/>
          <pc:sldMk cId="735717919" sldId="289"/>
        </pc:sldMkLst>
        <pc:spChg chg="mod">
          <ac:chgData name="Tarun Pabbi" userId="72cf4b523048f78b" providerId="Windows Live" clId="Web-{34C6E3C8-5C81-4B33-B0E1-9B79F9846B9C}" dt="2020-07-05T02:45:58.569" v="2097" actId="20577"/>
          <ac:spMkLst>
            <pc:docMk/>
            <pc:sldMk cId="735717919" sldId="289"/>
            <ac:spMk id="3" creationId="{AFF7FA64-BDD4-417B-9D00-D10E2BC05401}"/>
          </ac:spMkLst>
        </pc:spChg>
      </pc:sldChg>
      <pc:sldChg chg="modSp">
        <pc:chgData name="Tarun Pabbi" userId="72cf4b523048f78b" providerId="Windows Live" clId="Web-{34C6E3C8-5C81-4B33-B0E1-9B79F9846B9C}" dt="2020-07-05T07:04:08.468" v="2434" actId="20577"/>
        <pc:sldMkLst>
          <pc:docMk/>
          <pc:sldMk cId="3900805208" sldId="293"/>
        </pc:sldMkLst>
        <pc:spChg chg="mod">
          <ac:chgData name="Tarun Pabbi" userId="72cf4b523048f78b" providerId="Windows Live" clId="Web-{34C6E3C8-5C81-4B33-B0E1-9B79F9846B9C}" dt="2020-07-05T07:04:08.468" v="2434" actId="20577"/>
          <ac:spMkLst>
            <pc:docMk/>
            <pc:sldMk cId="3900805208" sldId="293"/>
            <ac:spMk id="3" creationId="{AFF7FA64-BDD4-417B-9D00-D10E2BC05401}"/>
          </ac:spMkLst>
        </pc:spChg>
      </pc:sldChg>
      <pc:sldChg chg="modSp">
        <pc:chgData name="Tarun Pabbi" userId="72cf4b523048f78b" providerId="Windows Live" clId="Web-{34C6E3C8-5C81-4B33-B0E1-9B79F9846B9C}" dt="2020-07-05T08:41:49.905" v="2699" actId="20577"/>
        <pc:sldMkLst>
          <pc:docMk/>
          <pc:sldMk cId="2291377269" sldId="294"/>
        </pc:sldMkLst>
        <pc:spChg chg="mod">
          <ac:chgData name="Tarun Pabbi" userId="72cf4b523048f78b" providerId="Windows Live" clId="Web-{34C6E3C8-5C81-4B33-B0E1-9B79F9846B9C}" dt="2020-07-05T08:41:49.905" v="2699" actId="20577"/>
          <ac:spMkLst>
            <pc:docMk/>
            <pc:sldMk cId="2291377269" sldId="294"/>
            <ac:spMk id="3" creationId="{AFF7FA64-BDD4-417B-9D00-D10E2BC05401}"/>
          </ac:spMkLst>
        </pc:spChg>
      </pc:sldChg>
      <pc:sldChg chg="ord">
        <pc:chgData name="Tarun Pabbi" userId="72cf4b523048f78b" providerId="Windows Live" clId="Web-{34C6E3C8-5C81-4B33-B0E1-9B79F9846B9C}" dt="2020-07-05T06:42:56.737" v="2270"/>
        <pc:sldMkLst>
          <pc:docMk/>
          <pc:sldMk cId="2122469967" sldId="295"/>
        </pc:sldMkLst>
      </pc:sldChg>
      <pc:sldChg chg="addSp modSp">
        <pc:chgData name="Tarun Pabbi" userId="72cf4b523048f78b" providerId="Windows Live" clId="Web-{34C6E3C8-5C81-4B33-B0E1-9B79F9846B9C}" dt="2020-07-05T02:47:34.201" v="2111" actId="1076"/>
        <pc:sldMkLst>
          <pc:docMk/>
          <pc:sldMk cId="2895069051" sldId="297"/>
        </pc:sldMkLst>
        <pc:spChg chg="mod">
          <ac:chgData name="Tarun Pabbi" userId="72cf4b523048f78b" providerId="Windows Live" clId="Web-{34C6E3C8-5C81-4B33-B0E1-9B79F9846B9C}" dt="2020-07-05T02:47:23.841" v="2106" actId="20577"/>
          <ac:spMkLst>
            <pc:docMk/>
            <pc:sldMk cId="2895069051" sldId="297"/>
            <ac:spMk id="3" creationId="{AFF7FA64-BDD4-417B-9D00-D10E2BC05401}"/>
          </ac:spMkLst>
        </pc:spChg>
        <pc:picChg chg="add mod">
          <ac:chgData name="Tarun Pabbi" userId="72cf4b523048f78b" providerId="Windows Live" clId="Web-{34C6E3C8-5C81-4B33-B0E1-9B79F9846B9C}" dt="2020-07-05T02:47:34.201" v="2111" actId="1076"/>
          <ac:picMkLst>
            <pc:docMk/>
            <pc:sldMk cId="2895069051" sldId="297"/>
            <ac:picMk id="4" creationId="{A54B21E4-449A-4213-A16C-477D534FD105}"/>
          </ac:picMkLst>
        </pc:picChg>
      </pc:sldChg>
      <pc:sldChg chg="modSp">
        <pc:chgData name="Tarun Pabbi" userId="72cf4b523048f78b" providerId="Windows Live" clId="Web-{34C6E3C8-5C81-4B33-B0E1-9B79F9846B9C}" dt="2020-07-05T08:55:31.718" v="3205" actId="20577"/>
        <pc:sldMkLst>
          <pc:docMk/>
          <pc:sldMk cId="3729198864" sldId="298"/>
        </pc:sldMkLst>
        <pc:spChg chg="mod">
          <ac:chgData name="Tarun Pabbi" userId="72cf4b523048f78b" providerId="Windows Live" clId="Web-{34C6E3C8-5C81-4B33-B0E1-9B79F9846B9C}" dt="2020-07-05T08:55:31.718" v="3205" actId="20577"/>
          <ac:spMkLst>
            <pc:docMk/>
            <pc:sldMk cId="3729198864" sldId="298"/>
            <ac:spMk id="3" creationId="{88131DF7-8E9D-48C2-A0E1-FA6FE03078D0}"/>
          </ac:spMkLst>
        </pc:spChg>
      </pc:sldChg>
      <pc:sldChg chg="addSp modSp ord">
        <pc:chgData name="Tarun Pabbi" userId="72cf4b523048f78b" providerId="Windows Live" clId="Web-{34C6E3C8-5C81-4B33-B0E1-9B79F9846B9C}" dt="2020-07-05T08:56:36.207" v="3214"/>
        <pc:sldMkLst>
          <pc:docMk/>
          <pc:sldMk cId="1341700674" sldId="300"/>
        </pc:sldMkLst>
        <pc:spChg chg="mod">
          <ac:chgData name="Tarun Pabbi" userId="72cf4b523048f78b" providerId="Windows Live" clId="Web-{34C6E3C8-5C81-4B33-B0E1-9B79F9846B9C}" dt="2020-07-05T02:47:54.155" v="2112" actId="20577"/>
          <ac:spMkLst>
            <pc:docMk/>
            <pc:sldMk cId="1341700674" sldId="300"/>
            <ac:spMk id="3" creationId="{88131DF7-8E9D-48C2-A0E1-FA6FE03078D0}"/>
          </ac:spMkLst>
        </pc:spChg>
        <pc:picChg chg="add mod">
          <ac:chgData name="Tarun Pabbi" userId="72cf4b523048f78b" providerId="Windows Live" clId="Web-{34C6E3C8-5C81-4B33-B0E1-9B79F9846B9C}" dt="2020-07-05T02:48:03.578" v="2119" actId="1076"/>
          <ac:picMkLst>
            <pc:docMk/>
            <pc:sldMk cId="1341700674" sldId="300"/>
            <ac:picMk id="4" creationId="{294AD5C6-8F29-445A-9FEF-1CE84A47703D}"/>
          </ac:picMkLst>
        </pc:picChg>
      </pc:sldChg>
      <pc:sldChg chg="modSp">
        <pc:chgData name="Tarun Pabbi" userId="72cf4b523048f78b" providerId="Windows Live" clId="Web-{34C6E3C8-5C81-4B33-B0E1-9B79F9846B9C}" dt="2020-07-05T02:48:21.970" v="2135" actId="20577"/>
        <pc:sldMkLst>
          <pc:docMk/>
          <pc:sldMk cId="3074297139" sldId="302"/>
        </pc:sldMkLst>
        <pc:spChg chg="mod">
          <ac:chgData name="Tarun Pabbi" userId="72cf4b523048f78b" providerId="Windows Live" clId="Web-{34C6E3C8-5C81-4B33-B0E1-9B79F9846B9C}" dt="2020-07-05T02:48:21.970" v="2135" actId="20577"/>
          <ac:spMkLst>
            <pc:docMk/>
            <pc:sldMk cId="3074297139" sldId="302"/>
            <ac:spMk id="3" creationId="{88131DF7-8E9D-48C2-A0E1-FA6FE03078D0}"/>
          </ac:spMkLst>
        </pc:spChg>
      </pc:sldChg>
      <pc:sldChg chg="addSp modSp">
        <pc:chgData name="Tarun Pabbi" userId="72cf4b523048f78b" providerId="Windows Live" clId="Web-{34C6E3C8-5C81-4B33-B0E1-9B79F9846B9C}" dt="2020-07-05T09:13:34.300" v="3873" actId="1076"/>
        <pc:sldMkLst>
          <pc:docMk/>
          <pc:sldMk cId="3614088095" sldId="313"/>
        </pc:sldMkLst>
        <pc:spChg chg="mod">
          <ac:chgData name="Tarun Pabbi" userId="72cf4b523048f78b" providerId="Windows Live" clId="Web-{34C6E3C8-5C81-4B33-B0E1-9B79F9846B9C}" dt="2020-07-05T09:13:26.972" v="3868" actId="20577"/>
          <ac:spMkLst>
            <pc:docMk/>
            <pc:sldMk cId="3614088095" sldId="313"/>
            <ac:spMk id="3" creationId="{174699A7-70AA-49EE-9EEA-CB4C819F11A8}"/>
          </ac:spMkLst>
        </pc:spChg>
        <pc:picChg chg="add mod">
          <ac:chgData name="Tarun Pabbi" userId="72cf4b523048f78b" providerId="Windows Live" clId="Web-{34C6E3C8-5C81-4B33-B0E1-9B79F9846B9C}" dt="2020-07-05T09:13:34.300" v="3873" actId="1076"/>
          <ac:picMkLst>
            <pc:docMk/>
            <pc:sldMk cId="3614088095" sldId="313"/>
            <ac:picMk id="4" creationId="{B3FA9477-CA24-40A5-B8F2-A00C386B6DAE}"/>
          </ac:picMkLst>
        </pc:picChg>
      </pc:sldChg>
      <pc:sldChg chg="modSp">
        <pc:chgData name="Tarun Pabbi" userId="72cf4b523048f78b" providerId="Windows Live" clId="Web-{34C6E3C8-5C81-4B33-B0E1-9B79F9846B9C}" dt="2020-07-04T09:58:40.730" v="269" actId="20577"/>
        <pc:sldMkLst>
          <pc:docMk/>
          <pc:sldMk cId="2212409011" sldId="371"/>
        </pc:sldMkLst>
        <pc:spChg chg="mod">
          <ac:chgData name="Tarun Pabbi" userId="72cf4b523048f78b" providerId="Windows Live" clId="Web-{34C6E3C8-5C81-4B33-B0E1-9B79F9846B9C}" dt="2020-07-04T09:58:40.730" v="269" actId="20577"/>
          <ac:spMkLst>
            <pc:docMk/>
            <pc:sldMk cId="2212409011" sldId="371"/>
            <ac:spMk id="3" creationId="{8B2595FA-B656-4275-B4CC-B9BA3E7CEF99}"/>
          </ac:spMkLst>
        </pc:spChg>
      </pc:sldChg>
      <pc:sldChg chg="modSp add replId modNotes">
        <pc:chgData name="Tarun Pabbi" userId="72cf4b523048f78b" providerId="Windows Live" clId="Web-{34C6E3C8-5C81-4B33-B0E1-9B79F9846B9C}" dt="2020-07-04T09:47:56.827" v="111"/>
        <pc:sldMkLst>
          <pc:docMk/>
          <pc:sldMk cId="2305800795" sldId="375"/>
        </pc:sldMkLst>
        <pc:spChg chg="mod">
          <ac:chgData name="Tarun Pabbi" userId="72cf4b523048f78b" providerId="Windows Live" clId="Web-{34C6E3C8-5C81-4B33-B0E1-9B79F9846B9C}" dt="2020-07-04T09:39:04.901" v="20" actId="20577"/>
          <ac:spMkLst>
            <pc:docMk/>
            <pc:sldMk cId="2305800795" sldId="375"/>
            <ac:spMk id="2" creationId="{38C19068-ABB0-4359-8477-863D293BF56D}"/>
          </ac:spMkLst>
        </pc:spChg>
        <pc:spChg chg="mod">
          <ac:chgData name="Tarun Pabbi" userId="72cf4b523048f78b" providerId="Windows Live" clId="Web-{34C6E3C8-5C81-4B33-B0E1-9B79F9846B9C}" dt="2020-07-04T09:47:56.827" v="111"/>
          <ac:spMkLst>
            <pc:docMk/>
            <pc:sldMk cId="2305800795" sldId="375"/>
            <ac:spMk id="3" creationId="{E119D867-48CD-44AC-BF1D-0720FDBAA489}"/>
          </ac:spMkLst>
        </pc:spChg>
      </pc:sldChg>
      <pc:sldChg chg="modSp add replId">
        <pc:chgData name="Tarun Pabbi" userId="72cf4b523048f78b" providerId="Windows Live" clId="Web-{34C6E3C8-5C81-4B33-B0E1-9B79F9846B9C}" dt="2020-07-04T09:42:09.304" v="94" actId="20577"/>
        <pc:sldMkLst>
          <pc:docMk/>
          <pc:sldMk cId="2675896010" sldId="376"/>
        </pc:sldMkLst>
        <pc:spChg chg="mod">
          <ac:chgData name="Tarun Pabbi" userId="72cf4b523048f78b" providerId="Windows Live" clId="Web-{34C6E3C8-5C81-4B33-B0E1-9B79F9846B9C}" dt="2020-07-04T09:42:09.304" v="94" actId="20577"/>
          <ac:spMkLst>
            <pc:docMk/>
            <pc:sldMk cId="2675896010" sldId="376"/>
            <ac:spMk id="3" creationId="{E741A6EF-A15C-49D8-81B8-D3C19046E466}"/>
          </ac:spMkLst>
        </pc:spChg>
      </pc:sldChg>
      <pc:sldChg chg="modSp add replId">
        <pc:chgData name="Tarun Pabbi" userId="72cf4b523048f78b" providerId="Windows Live" clId="Web-{34C6E3C8-5C81-4B33-B0E1-9B79F9846B9C}" dt="2020-07-04T10:40:00.679" v="1090" actId="20577"/>
        <pc:sldMkLst>
          <pc:docMk/>
          <pc:sldMk cId="2086847254" sldId="377"/>
        </pc:sldMkLst>
        <pc:spChg chg="mod">
          <ac:chgData name="Tarun Pabbi" userId="72cf4b523048f78b" providerId="Windows Live" clId="Web-{34C6E3C8-5C81-4B33-B0E1-9B79F9846B9C}" dt="2020-07-04T10:40:00.679" v="1090" actId="20577"/>
          <ac:spMkLst>
            <pc:docMk/>
            <pc:sldMk cId="2086847254" sldId="377"/>
            <ac:spMk id="3" creationId="{9F85DFDA-B98F-48F5-89A6-C5CC210FCA76}"/>
          </ac:spMkLst>
        </pc:spChg>
      </pc:sldChg>
      <pc:sldChg chg="addSp modSp add replId">
        <pc:chgData name="Tarun Pabbi" userId="72cf4b523048f78b" providerId="Windows Live" clId="Web-{34C6E3C8-5C81-4B33-B0E1-9B79F9846B9C}" dt="2020-07-04T10:47:16.728" v="1147" actId="1076"/>
        <pc:sldMkLst>
          <pc:docMk/>
          <pc:sldMk cId="2479652520" sldId="378"/>
        </pc:sldMkLst>
        <pc:spChg chg="mod">
          <ac:chgData name="Tarun Pabbi" userId="72cf4b523048f78b" providerId="Windows Live" clId="Web-{34C6E3C8-5C81-4B33-B0E1-9B79F9846B9C}" dt="2020-07-04T10:40:40.383" v="1139" actId="20577"/>
          <ac:spMkLst>
            <pc:docMk/>
            <pc:sldMk cId="2479652520" sldId="378"/>
            <ac:spMk id="3" creationId="{9F85DFDA-B98F-48F5-89A6-C5CC210FCA76}"/>
          </ac:spMkLst>
        </pc:spChg>
        <pc:picChg chg="add mod">
          <ac:chgData name="Tarun Pabbi" userId="72cf4b523048f78b" providerId="Windows Live" clId="Web-{34C6E3C8-5C81-4B33-B0E1-9B79F9846B9C}" dt="2020-07-04T10:47:16.728" v="1147" actId="1076"/>
          <ac:picMkLst>
            <pc:docMk/>
            <pc:sldMk cId="2479652520" sldId="378"/>
            <ac:picMk id="4" creationId="{E61D801C-9735-41C1-8AC2-29D2B3AC77E6}"/>
          </ac:picMkLst>
        </pc:picChg>
      </pc:sldChg>
      <pc:sldChg chg="addSp delSp modSp add replId">
        <pc:chgData name="Tarun Pabbi" userId="72cf4b523048f78b" providerId="Windows Live" clId="Web-{34C6E3C8-5C81-4B33-B0E1-9B79F9846B9C}" dt="2020-07-04T11:04:56.827" v="1231" actId="1076"/>
        <pc:sldMkLst>
          <pc:docMk/>
          <pc:sldMk cId="2194688409" sldId="379"/>
        </pc:sldMkLst>
        <pc:spChg chg="mod">
          <ac:chgData name="Tarun Pabbi" userId="72cf4b523048f78b" providerId="Windows Live" clId="Web-{34C6E3C8-5C81-4B33-B0E1-9B79F9846B9C}" dt="2020-07-04T11:04:50.046" v="1226" actId="20577"/>
          <ac:spMkLst>
            <pc:docMk/>
            <pc:sldMk cId="2194688409" sldId="379"/>
            <ac:spMk id="3" creationId="{D51305D1-E8D0-49CA-9620-A7B8E41275D5}"/>
          </ac:spMkLst>
        </pc:spChg>
        <pc:picChg chg="del">
          <ac:chgData name="Tarun Pabbi" userId="72cf4b523048f78b" providerId="Windows Live" clId="Web-{34C6E3C8-5C81-4B33-B0E1-9B79F9846B9C}" dt="2020-07-04T11:03:22.795" v="1209"/>
          <ac:picMkLst>
            <pc:docMk/>
            <pc:sldMk cId="2194688409" sldId="379"/>
            <ac:picMk id="4" creationId="{0F0D5145-B11E-486A-8875-EB5B8E8A336B}"/>
          </ac:picMkLst>
        </pc:picChg>
        <pc:picChg chg="add mod">
          <ac:chgData name="Tarun Pabbi" userId="72cf4b523048f78b" providerId="Windows Live" clId="Web-{34C6E3C8-5C81-4B33-B0E1-9B79F9846B9C}" dt="2020-07-04T11:04:56.827" v="1231" actId="1076"/>
          <ac:picMkLst>
            <pc:docMk/>
            <pc:sldMk cId="2194688409" sldId="379"/>
            <ac:picMk id="5" creationId="{796C4FF1-F298-4E8A-A4C7-91D4FB4D13BA}"/>
          </ac:picMkLst>
        </pc:picChg>
      </pc:sldChg>
      <pc:sldChg chg="addSp delSp modSp add replId">
        <pc:chgData name="Tarun Pabbi" userId="72cf4b523048f78b" providerId="Windows Live" clId="Web-{34C6E3C8-5C81-4B33-B0E1-9B79F9846B9C}" dt="2020-07-04T11:05:24.858" v="1247" actId="20577"/>
        <pc:sldMkLst>
          <pc:docMk/>
          <pc:sldMk cId="4218956101" sldId="380"/>
        </pc:sldMkLst>
        <pc:spChg chg="mod">
          <ac:chgData name="Tarun Pabbi" userId="72cf4b523048f78b" providerId="Windows Live" clId="Web-{34C6E3C8-5C81-4B33-B0E1-9B79F9846B9C}" dt="2020-07-04T11:05:24.858" v="1247" actId="20577"/>
          <ac:spMkLst>
            <pc:docMk/>
            <pc:sldMk cId="4218956101" sldId="380"/>
            <ac:spMk id="3" creationId="{D51305D1-E8D0-49CA-9620-A7B8E41275D5}"/>
          </ac:spMkLst>
        </pc:spChg>
        <pc:picChg chg="add mod">
          <ac:chgData name="Tarun Pabbi" userId="72cf4b523048f78b" providerId="Windows Live" clId="Web-{34C6E3C8-5C81-4B33-B0E1-9B79F9846B9C}" dt="2020-07-04T11:05:19.312" v="1237" actId="14100"/>
          <ac:picMkLst>
            <pc:docMk/>
            <pc:sldMk cId="4218956101" sldId="380"/>
            <ac:picMk id="4" creationId="{62679657-7767-4D9B-A4B3-EB8F56D0F868}"/>
          </ac:picMkLst>
        </pc:picChg>
        <pc:picChg chg="del">
          <ac:chgData name="Tarun Pabbi" userId="72cf4b523048f78b" providerId="Windows Live" clId="Web-{34C6E3C8-5C81-4B33-B0E1-9B79F9846B9C}" dt="2020-07-04T11:05:11.218" v="1233"/>
          <ac:picMkLst>
            <pc:docMk/>
            <pc:sldMk cId="4218956101" sldId="380"/>
            <ac:picMk id="5" creationId="{796C4FF1-F298-4E8A-A4C7-91D4FB4D13BA}"/>
          </ac:picMkLst>
        </pc:picChg>
      </pc:sldChg>
      <pc:sldChg chg="delSp add del replId">
        <pc:chgData name="Tarun Pabbi" userId="72cf4b523048f78b" providerId="Windows Live" clId="Web-{34C6E3C8-5C81-4B33-B0E1-9B79F9846B9C}" dt="2020-07-04T11:06:03.031" v="1252"/>
        <pc:sldMkLst>
          <pc:docMk/>
          <pc:sldMk cId="3174454527" sldId="381"/>
        </pc:sldMkLst>
        <pc:picChg chg="del">
          <ac:chgData name="Tarun Pabbi" userId="72cf4b523048f78b" providerId="Windows Live" clId="Web-{34C6E3C8-5C81-4B33-B0E1-9B79F9846B9C}" dt="2020-07-04T11:05:34.827" v="1251"/>
          <ac:picMkLst>
            <pc:docMk/>
            <pc:sldMk cId="3174454527" sldId="381"/>
            <ac:picMk id="4" creationId="{62679657-7767-4D9B-A4B3-EB8F56D0F868}"/>
          </ac:picMkLst>
        </pc:picChg>
      </pc:sldChg>
      <pc:sldChg chg="modSp add replId">
        <pc:chgData name="Tarun Pabbi" userId="72cf4b523048f78b" providerId="Windows Live" clId="Web-{34C6E3C8-5C81-4B33-B0E1-9B79F9846B9C}" dt="2020-07-05T06:35:30.912" v="2149" actId="20577"/>
        <pc:sldMkLst>
          <pc:docMk/>
          <pc:sldMk cId="3409581182" sldId="381"/>
        </pc:sldMkLst>
        <pc:spChg chg="mod">
          <ac:chgData name="Tarun Pabbi" userId="72cf4b523048f78b" providerId="Windows Live" clId="Web-{34C6E3C8-5C81-4B33-B0E1-9B79F9846B9C}" dt="2020-07-05T06:35:30.912" v="2149" actId="20577"/>
          <ac:spMkLst>
            <pc:docMk/>
            <pc:sldMk cId="3409581182" sldId="381"/>
            <ac:spMk id="3" creationId="{D6890CBA-BD6A-4430-AFAE-8F7D419E2E80}"/>
          </ac:spMkLst>
        </pc:spChg>
      </pc:sldChg>
      <pc:sldChg chg="modSp add replId">
        <pc:chgData name="Tarun Pabbi" userId="72cf4b523048f78b" providerId="Windows Live" clId="Web-{34C6E3C8-5C81-4B33-B0E1-9B79F9846B9C}" dt="2020-07-04T11:24:35.899" v="1532" actId="20577"/>
        <pc:sldMkLst>
          <pc:docMk/>
          <pc:sldMk cId="2161016862" sldId="382"/>
        </pc:sldMkLst>
        <pc:spChg chg="mod">
          <ac:chgData name="Tarun Pabbi" userId="72cf4b523048f78b" providerId="Windows Live" clId="Web-{34C6E3C8-5C81-4B33-B0E1-9B79F9846B9C}" dt="2020-07-04T11:24:35.899" v="1532" actId="20577"/>
          <ac:spMkLst>
            <pc:docMk/>
            <pc:sldMk cId="2161016862" sldId="382"/>
            <ac:spMk id="3" creationId="{D6890CBA-BD6A-4430-AFAE-8F7D419E2E80}"/>
          </ac:spMkLst>
        </pc:spChg>
      </pc:sldChg>
      <pc:sldChg chg="addSp delSp modSp add replId">
        <pc:chgData name="Tarun Pabbi" userId="72cf4b523048f78b" providerId="Windows Live" clId="Web-{34C6E3C8-5C81-4B33-B0E1-9B79F9846B9C}" dt="2020-07-04T11:30:16.557" v="1721" actId="1076"/>
        <pc:sldMkLst>
          <pc:docMk/>
          <pc:sldMk cId="510166081" sldId="383"/>
        </pc:sldMkLst>
        <pc:spChg chg="del mod">
          <ac:chgData name="Tarun Pabbi" userId="72cf4b523048f78b" providerId="Windows Live" clId="Web-{34C6E3C8-5C81-4B33-B0E1-9B79F9846B9C}" dt="2020-07-04T11:28:57.963" v="1705"/>
          <ac:spMkLst>
            <pc:docMk/>
            <pc:sldMk cId="510166081" sldId="383"/>
            <ac:spMk id="3" creationId="{530AA2BB-2E74-4A77-8272-09B32F30F2BC}"/>
          </ac:spMkLst>
        </pc:spChg>
        <pc:spChg chg="add del mod">
          <ac:chgData name="Tarun Pabbi" userId="72cf4b523048f78b" providerId="Windows Live" clId="Web-{34C6E3C8-5C81-4B33-B0E1-9B79F9846B9C}" dt="2020-07-04T11:29:38.869" v="1712"/>
          <ac:spMkLst>
            <pc:docMk/>
            <pc:sldMk cId="510166081" sldId="383"/>
            <ac:spMk id="7" creationId="{5EB197C5-B009-4ED1-839A-31BCBEB3F26D}"/>
          </ac:spMkLst>
        </pc:spChg>
        <pc:graphicFrameChg chg="add del mod ord modGraphic">
          <ac:chgData name="Tarun Pabbi" userId="72cf4b523048f78b" providerId="Windows Live" clId="Web-{34C6E3C8-5C81-4B33-B0E1-9B79F9846B9C}" dt="2020-07-04T11:29:35.432" v="1711"/>
          <ac:graphicFrameMkLst>
            <pc:docMk/>
            <pc:sldMk cId="510166081" sldId="383"/>
            <ac:graphicFrameMk id="5" creationId="{AB052A73-F3AC-4C4D-8313-C07F5A8475A1}"/>
          </ac:graphicFrameMkLst>
        </pc:graphicFrameChg>
        <pc:graphicFrameChg chg="add mod ord modGraphic">
          <ac:chgData name="Tarun Pabbi" userId="72cf4b523048f78b" providerId="Windows Live" clId="Web-{34C6E3C8-5C81-4B33-B0E1-9B79F9846B9C}" dt="2020-07-04T11:30:16.557" v="1721" actId="1076"/>
          <ac:graphicFrameMkLst>
            <pc:docMk/>
            <pc:sldMk cId="510166081" sldId="383"/>
            <ac:graphicFrameMk id="9" creationId="{214C973D-9FE5-4148-AC07-E059A1FB3F3D}"/>
          </ac:graphicFrameMkLst>
        </pc:graphicFrameChg>
      </pc:sldChg>
      <pc:sldChg chg="modSp add replId">
        <pc:chgData name="Tarun Pabbi" userId="72cf4b523048f78b" providerId="Windows Live" clId="Web-{34C6E3C8-5C81-4B33-B0E1-9B79F9846B9C}" dt="2020-07-05T02:36:06.541" v="1872" actId="20577"/>
        <pc:sldMkLst>
          <pc:docMk/>
          <pc:sldMk cId="1276609145" sldId="384"/>
        </pc:sldMkLst>
        <pc:spChg chg="mod">
          <ac:chgData name="Tarun Pabbi" userId="72cf4b523048f78b" providerId="Windows Live" clId="Web-{34C6E3C8-5C81-4B33-B0E1-9B79F9846B9C}" dt="2020-07-05T02:36:06.541" v="1872" actId="20577"/>
          <ac:spMkLst>
            <pc:docMk/>
            <pc:sldMk cId="1276609145" sldId="384"/>
            <ac:spMk id="3" creationId="{BCBFE04B-5E8C-4BBB-A555-3C7FAF71D526}"/>
          </ac:spMkLst>
        </pc:spChg>
      </pc:sldChg>
      <pc:sldChg chg="add replId">
        <pc:chgData name="Tarun Pabbi" userId="72cf4b523048f78b" providerId="Windows Live" clId="Web-{34C6E3C8-5C81-4B33-B0E1-9B79F9846B9C}" dt="2020-07-05T06:41:34.482" v="2269"/>
        <pc:sldMkLst>
          <pc:docMk/>
          <pc:sldMk cId="370289059" sldId="385"/>
        </pc:sldMkLst>
      </pc:sldChg>
      <pc:sldChg chg="modSp add replId">
        <pc:chgData name="Tarun Pabbi" userId="72cf4b523048f78b" providerId="Windows Live" clId="Web-{34C6E3C8-5C81-4B33-B0E1-9B79F9846B9C}" dt="2020-07-05T08:42:36.159" v="2706" actId="20577"/>
        <pc:sldMkLst>
          <pc:docMk/>
          <pc:sldMk cId="3641907385" sldId="386"/>
        </pc:sldMkLst>
        <pc:spChg chg="mod">
          <ac:chgData name="Tarun Pabbi" userId="72cf4b523048f78b" providerId="Windows Live" clId="Web-{34C6E3C8-5C81-4B33-B0E1-9B79F9846B9C}" dt="2020-07-05T08:42:36.159" v="2706" actId="20577"/>
          <ac:spMkLst>
            <pc:docMk/>
            <pc:sldMk cId="3641907385" sldId="386"/>
            <ac:spMk id="3" creationId="{AFF7FA64-BDD4-417B-9D00-D10E2BC05401}"/>
          </ac:spMkLst>
        </pc:spChg>
      </pc:sldChg>
      <pc:sldChg chg="modSp add replId">
        <pc:chgData name="Tarun Pabbi" userId="72cf4b523048f78b" providerId="Windows Live" clId="Web-{34C6E3C8-5C81-4B33-B0E1-9B79F9846B9C}" dt="2020-07-05T08:44:39.778" v="2828" actId="20577"/>
        <pc:sldMkLst>
          <pc:docMk/>
          <pc:sldMk cId="2632974394" sldId="387"/>
        </pc:sldMkLst>
        <pc:spChg chg="mod">
          <ac:chgData name="Tarun Pabbi" userId="72cf4b523048f78b" providerId="Windows Live" clId="Web-{34C6E3C8-5C81-4B33-B0E1-9B79F9846B9C}" dt="2020-07-05T08:44:39.778" v="2828" actId="20577"/>
          <ac:spMkLst>
            <pc:docMk/>
            <pc:sldMk cId="2632974394" sldId="387"/>
            <ac:spMk id="3" creationId="{AFF7FA64-BDD4-417B-9D00-D10E2BC05401}"/>
          </ac:spMkLst>
        </pc:spChg>
      </pc:sldChg>
      <pc:sldChg chg="modSp add replId">
        <pc:chgData name="Tarun Pabbi" userId="72cf4b523048f78b" providerId="Windows Live" clId="Web-{34C6E3C8-5C81-4B33-B0E1-9B79F9846B9C}" dt="2020-07-05T08:55:40.812" v="3209" actId="20577"/>
        <pc:sldMkLst>
          <pc:docMk/>
          <pc:sldMk cId="1063986053" sldId="388"/>
        </pc:sldMkLst>
        <pc:spChg chg="mod">
          <ac:chgData name="Tarun Pabbi" userId="72cf4b523048f78b" providerId="Windows Live" clId="Web-{34C6E3C8-5C81-4B33-B0E1-9B79F9846B9C}" dt="2020-07-05T08:55:40.812" v="3209" actId="20577"/>
          <ac:spMkLst>
            <pc:docMk/>
            <pc:sldMk cId="1063986053" sldId="388"/>
            <ac:spMk id="3" creationId="{88131DF7-8E9D-48C2-A0E1-FA6FE03078D0}"/>
          </ac:spMkLst>
        </pc:spChg>
      </pc:sldChg>
      <pc:sldChg chg="modSp add replId">
        <pc:chgData name="Tarun Pabbi" userId="72cf4b523048f78b" providerId="Windows Live" clId="Web-{34C6E3C8-5C81-4B33-B0E1-9B79F9846B9C}" dt="2020-07-05T08:59:40.628" v="3385" actId="20577"/>
        <pc:sldMkLst>
          <pc:docMk/>
          <pc:sldMk cId="2343522389" sldId="389"/>
        </pc:sldMkLst>
        <pc:spChg chg="mod">
          <ac:chgData name="Tarun Pabbi" userId="72cf4b523048f78b" providerId="Windows Live" clId="Web-{34C6E3C8-5C81-4B33-B0E1-9B79F9846B9C}" dt="2020-07-05T08:59:40.628" v="3385" actId="20577"/>
          <ac:spMkLst>
            <pc:docMk/>
            <pc:sldMk cId="2343522389" sldId="389"/>
            <ac:spMk id="3" creationId="{88131DF7-8E9D-48C2-A0E1-FA6FE03078D0}"/>
          </ac:spMkLst>
        </pc:spChg>
      </pc:sldChg>
      <pc:sldChg chg="modSp add replId">
        <pc:chgData name="Tarun Pabbi" userId="72cf4b523048f78b" providerId="Windows Live" clId="Web-{34C6E3C8-5C81-4B33-B0E1-9B79F9846B9C}" dt="2020-07-05T09:01:39.261" v="3515" actId="20577"/>
        <pc:sldMkLst>
          <pc:docMk/>
          <pc:sldMk cId="238277333" sldId="390"/>
        </pc:sldMkLst>
        <pc:spChg chg="mod">
          <ac:chgData name="Tarun Pabbi" userId="72cf4b523048f78b" providerId="Windows Live" clId="Web-{34C6E3C8-5C81-4B33-B0E1-9B79F9846B9C}" dt="2020-07-05T09:01:39.261" v="3515" actId="20577"/>
          <ac:spMkLst>
            <pc:docMk/>
            <pc:sldMk cId="238277333" sldId="390"/>
            <ac:spMk id="3" creationId="{88131DF7-8E9D-48C2-A0E1-FA6FE03078D0}"/>
          </ac:spMkLst>
        </pc:spChg>
      </pc:sldChg>
      <pc:sldChg chg="modSp add replId">
        <pc:chgData name="Tarun Pabbi" userId="72cf4b523048f78b" providerId="Windows Live" clId="Web-{34C6E3C8-5C81-4B33-B0E1-9B79F9846B9C}" dt="2020-07-05T09:04:10.039" v="3696" actId="20577"/>
        <pc:sldMkLst>
          <pc:docMk/>
          <pc:sldMk cId="3390508911" sldId="391"/>
        </pc:sldMkLst>
        <pc:spChg chg="mod">
          <ac:chgData name="Tarun Pabbi" userId="72cf4b523048f78b" providerId="Windows Live" clId="Web-{34C6E3C8-5C81-4B33-B0E1-9B79F9846B9C}" dt="2020-07-05T09:04:10.039" v="3696" actId="20577"/>
          <ac:spMkLst>
            <pc:docMk/>
            <pc:sldMk cId="3390508911" sldId="391"/>
            <ac:spMk id="3" creationId="{88131DF7-8E9D-48C2-A0E1-FA6FE03078D0}"/>
          </ac:spMkLst>
        </pc:spChg>
      </pc:sldChg>
      <pc:sldChg chg="modSp add replId">
        <pc:chgData name="Tarun Pabbi" userId="72cf4b523048f78b" providerId="Windows Live" clId="Web-{34C6E3C8-5C81-4B33-B0E1-9B79F9846B9C}" dt="2020-07-05T09:06:33.799" v="3851" actId="20577"/>
        <pc:sldMkLst>
          <pc:docMk/>
          <pc:sldMk cId="741538473" sldId="392"/>
        </pc:sldMkLst>
        <pc:spChg chg="mod">
          <ac:chgData name="Tarun Pabbi" userId="72cf4b523048f78b" providerId="Windows Live" clId="Web-{34C6E3C8-5C81-4B33-B0E1-9B79F9846B9C}" dt="2020-07-05T09:06:33.799" v="3851" actId="20577"/>
          <ac:spMkLst>
            <pc:docMk/>
            <pc:sldMk cId="741538473" sldId="392"/>
            <ac:spMk id="3" creationId="{88131DF7-8E9D-48C2-A0E1-FA6FE03078D0}"/>
          </ac:spMkLst>
        </pc:spChg>
      </pc:sldChg>
      <pc:sldChg chg="modSp add replId">
        <pc:chgData name="Tarun Pabbi" userId="72cf4b523048f78b" providerId="Windows Live" clId="Web-{34C6E3C8-5C81-4B33-B0E1-9B79F9846B9C}" dt="2020-07-05T09:08:31.996" v="3865" actId="20577"/>
        <pc:sldMkLst>
          <pc:docMk/>
          <pc:sldMk cId="210449261" sldId="393"/>
        </pc:sldMkLst>
        <pc:spChg chg="mod">
          <ac:chgData name="Tarun Pabbi" userId="72cf4b523048f78b" providerId="Windows Live" clId="Web-{34C6E3C8-5C81-4B33-B0E1-9B79F9846B9C}" dt="2020-07-05T09:08:31.996" v="3865" actId="20577"/>
          <ac:spMkLst>
            <pc:docMk/>
            <pc:sldMk cId="210449261" sldId="393"/>
            <ac:spMk id="3" creationId="{88131DF7-8E9D-48C2-A0E1-FA6FE03078D0}"/>
          </ac:spMkLst>
        </pc:spChg>
      </pc:sldChg>
    </pc:docChg>
  </pc:docChgLst>
  <pc:docChgLst>
    <pc:chgData name="Tarun Pabbi" userId="72cf4b523048f78b" providerId="Windows Live" clId="Web-{36E075E5-1A9D-4361-983F-FD98E712AC62}"/>
    <pc:docChg chg="addSld modSld">
      <pc:chgData name="Tarun Pabbi" userId="72cf4b523048f78b" providerId="Windows Live" clId="Web-{36E075E5-1A9D-4361-983F-FD98E712AC62}" dt="2020-06-30T10:43:12.811" v="62"/>
      <pc:docMkLst>
        <pc:docMk/>
      </pc:docMkLst>
      <pc:sldChg chg="addSp modSp">
        <pc:chgData name="Tarun Pabbi" userId="72cf4b523048f78b" providerId="Windows Live" clId="Web-{36E075E5-1A9D-4361-983F-FD98E712AC62}" dt="2020-06-30T10:39:12.001" v="11" actId="20577"/>
        <pc:sldMkLst>
          <pc:docMk/>
          <pc:sldMk cId="1402228949" sldId="315"/>
        </pc:sldMkLst>
        <pc:spChg chg="add mod">
          <ac:chgData name="Tarun Pabbi" userId="72cf4b523048f78b" providerId="Windows Live" clId="Web-{36E075E5-1A9D-4361-983F-FD98E712AC62}" dt="2020-06-30T10:39:12.001" v="11" actId="20577"/>
          <ac:spMkLst>
            <pc:docMk/>
            <pc:sldMk cId="1402228949" sldId="315"/>
            <ac:spMk id="7" creationId="{57A72356-7E02-4816-A00B-6452EDDAB47B}"/>
          </ac:spMkLst>
        </pc:spChg>
        <pc:graphicFrameChg chg="add mod modGraphic">
          <ac:chgData name="Tarun Pabbi" userId="72cf4b523048f78b" providerId="Windows Live" clId="Web-{36E075E5-1A9D-4361-983F-FD98E712AC62}" dt="2020-06-30T10:38:49.470" v="7" actId="1076"/>
          <ac:graphicFrameMkLst>
            <pc:docMk/>
            <pc:sldMk cId="1402228949" sldId="315"/>
            <ac:graphicFrameMk id="5" creationId="{76FE8DAF-0E85-41B3-BFAB-362C692807DD}"/>
          </ac:graphicFrameMkLst>
        </pc:graphicFrameChg>
      </pc:sldChg>
      <pc:sldChg chg="delSp modSp add replId">
        <pc:chgData name="Tarun Pabbi" userId="72cf4b523048f78b" providerId="Windows Live" clId="Web-{36E075E5-1A9D-4361-983F-FD98E712AC62}" dt="2020-06-30T10:41:14.312" v="26" actId="20577"/>
        <pc:sldMkLst>
          <pc:docMk/>
          <pc:sldMk cId="1085085075" sldId="316"/>
        </pc:sldMkLst>
        <pc:spChg chg="mod">
          <ac:chgData name="Tarun Pabbi" userId="72cf4b523048f78b" providerId="Windows Live" clId="Web-{36E075E5-1A9D-4361-983F-FD98E712AC62}" dt="2020-06-30T10:41:14.312" v="26" actId="20577"/>
          <ac:spMkLst>
            <pc:docMk/>
            <pc:sldMk cId="1085085075" sldId="316"/>
            <ac:spMk id="3" creationId="{174699A7-70AA-49EE-9EEA-CB4C819F11A8}"/>
          </ac:spMkLst>
        </pc:spChg>
        <pc:spChg chg="mod">
          <ac:chgData name="Tarun Pabbi" userId="72cf4b523048f78b" providerId="Windows Live" clId="Web-{36E075E5-1A9D-4361-983F-FD98E712AC62}" dt="2020-06-30T10:39:32.782" v="16" actId="20577"/>
          <ac:spMkLst>
            <pc:docMk/>
            <pc:sldMk cId="1085085075" sldId="316"/>
            <ac:spMk id="7" creationId="{57A72356-7E02-4816-A00B-6452EDDAB47B}"/>
          </ac:spMkLst>
        </pc:spChg>
        <pc:graphicFrameChg chg="del">
          <ac:chgData name="Tarun Pabbi" userId="72cf4b523048f78b" providerId="Windows Live" clId="Web-{36E075E5-1A9D-4361-983F-FD98E712AC62}" dt="2020-06-30T10:39:23.907" v="14"/>
          <ac:graphicFrameMkLst>
            <pc:docMk/>
            <pc:sldMk cId="1085085075" sldId="316"/>
            <ac:graphicFrameMk id="5" creationId="{76FE8DAF-0E85-41B3-BFAB-362C692807DD}"/>
          </ac:graphicFrameMkLst>
        </pc:graphicFrameChg>
      </pc:sldChg>
      <pc:sldChg chg="addSp delSp modSp add replId">
        <pc:chgData name="Tarun Pabbi" userId="72cf4b523048f78b" providerId="Windows Live" clId="Web-{36E075E5-1A9D-4361-983F-FD98E712AC62}" dt="2020-06-30T10:42:13.516" v="49" actId="1076"/>
        <pc:sldMkLst>
          <pc:docMk/>
          <pc:sldMk cId="2581380813" sldId="317"/>
        </pc:sldMkLst>
        <pc:spChg chg="mod">
          <ac:chgData name="Tarun Pabbi" userId="72cf4b523048f78b" providerId="Windows Live" clId="Web-{36E075E5-1A9D-4361-983F-FD98E712AC62}" dt="2020-06-30T10:41:41.609" v="33" actId="20577"/>
          <ac:spMkLst>
            <pc:docMk/>
            <pc:sldMk cId="2581380813" sldId="317"/>
            <ac:spMk id="3" creationId="{174699A7-70AA-49EE-9EEA-CB4C819F11A8}"/>
          </ac:spMkLst>
        </pc:spChg>
        <pc:spChg chg="add del mod">
          <ac:chgData name="Tarun Pabbi" userId="72cf4b523048f78b" providerId="Windows Live" clId="Web-{36E075E5-1A9D-4361-983F-FD98E712AC62}" dt="2020-06-30T10:41:44.500" v="39"/>
          <ac:spMkLst>
            <pc:docMk/>
            <pc:sldMk cId="2581380813" sldId="317"/>
            <ac:spMk id="8" creationId="{F140B3D8-BD51-4005-AF4A-DA14D8787F26}"/>
          </ac:spMkLst>
        </pc:spChg>
        <pc:spChg chg="add mod">
          <ac:chgData name="Tarun Pabbi" userId="72cf4b523048f78b" providerId="Windows Live" clId="Web-{36E075E5-1A9D-4361-983F-FD98E712AC62}" dt="2020-06-30T10:42:13.468" v="48" actId="1076"/>
          <ac:spMkLst>
            <pc:docMk/>
            <pc:sldMk cId="2581380813" sldId="317"/>
            <ac:spMk id="14" creationId="{D9276A7F-7E52-4AD4-A0BC-BD2E9C7A7C70}"/>
          </ac:spMkLst>
        </pc:spChg>
        <pc:graphicFrameChg chg="add del mod">
          <ac:chgData name="Tarun Pabbi" userId="72cf4b523048f78b" providerId="Windows Live" clId="Web-{36E075E5-1A9D-4361-983F-FD98E712AC62}" dt="2020-06-30T10:41:44.500" v="40"/>
          <ac:graphicFrameMkLst>
            <pc:docMk/>
            <pc:sldMk cId="2581380813" sldId="317"/>
            <ac:graphicFrameMk id="5" creationId="{64E6811C-5CBD-4EEE-80E3-A8EDC41F7B70}"/>
          </ac:graphicFrameMkLst>
        </pc:graphicFrameChg>
        <pc:graphicFrameChg chg="add mod modGraphic">
          <ac:chgData name="Tarun Pabbi" userId="72cf4b523048f78b" providerId="Windows Live" clId="Web-{36E075E5-1A9D-4361-983F-FD98E712AC62}" dt="2020-06-30T10:42:13.516" v="49" actId="1076"/>
          <ac:graphicFrameMkLst>
            <pc:docMk/>
            <pc:sldMk cId="2581380813" sldId="317"/>
            <ac:graphicFrameMk id="13" creationId="{11E8C300-50AC-454D-9606-62D69D9289CF}"/>
          </ac:graphicFrameMkLst>
        </pc:graphicFrameChg>
      </pc:sldChg>
      <pc:sldChg chg="delSp modSp add replId">
        <pc:chgData name="Tarun Pabbi" userId="72cf4b523048f78b" providerId="Windows Live" clId="Web-{36E075E5-1A9D-4361-983F-FD98E712AC62}" dt="2020-06-30T10:43:09.717" v="60" actId="20577"/>
        <pc:sldMkLst>
          <pc:docMk/>
          <pc:sldMk cId="3415560402" sldId="318"/>
        </pc:sldMkLst>
        <pc:spChg chg="mod">
          <ac:chgData name="Tarun Pabbi" userId="72cf4b523048f78b" providerId="Windows Live" clId="Web-{36E075E5-1A9D-4361-983F-FD98E712AC62}" dt="2020-06-30T10:43:09.717" v="60" actId="20577"/>
          <ac:spMkLst>
            <pc:docMk/>
            <pc:sldMk cId="3415560402" sldId="318"/>
            <ac:spMk id="3" creationId="{174699A7-70AA-49EE-9EEA-CB4C819F11A8}"/>
          </ac:spMkLst>
        </pc:spChg>
        <pc:graphicFrameChg chg="del">
          <ac:chgData name="Tarun Pabbi" userId="72cf4b523048f78b" providerId="Windows Live" clId="Web-{36E075E5-1A9D-4361-983F-FD98E712AC62}" dt="2020-06-30T10:42:58.889" v="55"/>
          <ac:graphicFrameMkLst>
            <pc:docMk/>
            <pc:sldMk cId="3415560402" sldId="318"/>
            <ac:graphicFrameMk id="13" creationId="{11E8C300-50AC-454D-9606-62D69D9289CF}"/>
          </ac:graphicFrameMkLst>
        </pc:graphicFrameChg>
      </pc:sldChg>
      <pc:sldChg chg="add replId">
        <pc:chgData name="Tarun Pabbi" userId="72cf4b523048f78b" providerId="Windows Live" clId="Web-{36E075E5-1A9D-4361-983F-FD98E712AC62}" dt="2020-06-30T10:43:12.811" v="62"/>
        <pc:sldMkLst>
          <pc:docMk/>
          <pc:sldMk cId="1076981252" sldId="319"/>
        </pc:sldMkLst>
      </pc:sldChg>
    </pc:docChg>
  </pc:docChgLst>
  <pc:docChgLst>
    <pc:chgData name="Tarun Pabbi" userId="72cf4b523048f78b" providerId="Windows Live" clId="Web-{73A24EA2-EF98-46B6-BD79-1EB188DF4B33}"/>
    <pc:docChg chg="modSld">
      <pc:chgData name="Tarun Pabbi" userId="72cf4b523048f78b" providerId="Windows Live" clId="Web-{73A24EA2-EF98-46B6-BD79-1EB188DF4B33}" dt="2020-07-18T23:30:59.796" v="34"/>
      <pc:docMkLst>
        <pc:docMk/>
      </pc:docMkLst>
      <pc:sldChg chg="modNotes">
        <pc:chgData name="Tarun Pabbi" userId="72cf4b523048f78b" providerId="Windows Live" clId="Web-{73A24EA2-EF98-46B6-BD79-1EB188DF4B33}" dt="2020-07-18T23:30:59.796" v="34"/>
        <pc:sldMkLst>
          <pc:docMk/>
          <pc:sldMk cId="1276609145" sldId="384"/>
        </pc:sldMkLst>
      </pc:sldChg>
    </pc:docChg>
  </pc:docChgLst>
  <pc:docChgLst>
    <pc:chgData name="Tarun Pabbi" userId="72cf4b523048f78b" providerId="Windows Live" clId="Web-{CC9DEF73-0B4B-411E-B23C-9CDF0B054E43}"/>
    <pc:docChg chg="modSld">
      <pc:chgData name="Tarun Pabbi" userId="72cf4b523048f78b" providerId="Windows Live" clId="Web-{CC9DEF73-0B4B-411E-B23C-9CDF0B054E43}" dt="2020-06-22T01:43:24.384" v="28" actId="20577"/>
      <pc:docMkLst>
        <pc:docMk/>
      </pc:docMkLst>
      <pc:sldChg chg="modSp">
        <pc:chgData name="Tarun Pabbi" userId="72cf4b523048f78b" providerId="Windows Live" clId="Web-{CC9DEF73-0B4B-411E-B23C-9CDF0B054E43}" dt="2020-06-22T01:43:22.869" v="26" actId="20577"/>
        <pc:sldMkLst>
          <pc:docMk/>
          <pc:sldMk cId="109857222" sldId="256"/>
        </pc:sldMkLst>
        <pc:spChg chg="mod">
          <ac:chgData name="Tarun Pabbi" userId="72cf4b523048f78b" providerId="Windows Live" clId="Web-{CC9DEF73-0B4B-411E-B23C-9CDF0B054E43}" dt="2020-06-22T01:43:22.869" v="26" actId="20577"/>
          <ac:spMkLst>
            <pc:docMk/>
            <pc:sldMk cId="109857222" sldId="256"/>
            <ac:spMk id="2" creationId="{00000000-0000-0000-0000-000000000000}"/>
          </ac:spMkLst>
        </pc:spChg>
      </pc:sldChg>
    </pc:docChg>
  </pc:docChgLst>
  <pc:docChgLst>
    <pc:chgData name="Tarun Pabbi" userId="72cf4b523048f78b" providerId="Windows Live" clId="Web-{4A65F1C3-1E27-4354-A646-091B88825EB6}"/>
    <pc:docChg chg="addSld delSld modSld">
      <pc:chgData name="Tarun Pabbi" userId="72cf4b523048f78b" providerId="Windows Live" clId="Web-{4A65F1C3-1E27-4354-A646-091B88825EB6}" dt="2020-07-01T07:44:51.788" v="643"/>
      <pc:docMkLst>
        <pc:docMk/>
      </pc:docMkLst>
      <pc:sldChg chg="addSp modSp add replId">
        <pc:chgData name="Tarun Pabbi" userId="72cf4b523048f78b" providerId="Windows Live" clId="Web-{4A65F1C3-1E27-4354-A646-091B88825EB6}" dt="2020-07-01T07:04:41.935" v="14" actId="1076"/>
        <pc:sldMkLst>
          <pc:docMk/>
          <pc:sldMk cId="317390820" sldId="320"/>
        </pc:sldMkLst>
        <pc:spChg chg="mod">
          <ac:chgData name="Tarun Pabbi" userId="72cf4b523048f78b" providerId="Windows Live" clId="Web-{4A65F1C3-1E27-4354-A646-091B88825EB6}" dt="2020-07-01T07:04:00.513" v="4" actId="20577"/>
          <ac:spMkLst>
            <pc:docMk/>
            <pc:sldMk cId="317390820" sldId="320"/>
            <ac:spMk id="3" creationId="{174699A7-70AA-49EE-9EEA-CB4C819F11A8}"/>
          </ac:spMkLst>
        </pc:spChg>
        <pc:spChg chg="add mod">
          <ac:chgData name="Tarun Pabbi" userId="72cf4b523048f78b" providerId="Windows Live" clId="Web-{4A65F1C3-1E27-4354-A646-091B88825EB6}" dt="2020-07-01T07:04:41.841" v="13" actId="1076"/>
          <ac:spMkLst>
            <pc:docMk/>
            <pc:sldMk cId="317390820" sldId="320"/>
            <ac:spMk id="8" creationId="{BEE9888A-B6DD-4B91-9123-4A79E57D03FA}"/>
          </ac:spMkLst>
        </pc:spChg>
        <pc:graphicFrameChg chg="add mod modGraphic">
          <ac:chgData name="Tarun Pabbi" userId="72cf4b523048f78b" providerId="Windows Live" clId="Web-{4A65F1C3-1E27-4354-A646-091B88825EB6}" dt="2020-07-01T07:04:41.935" v="14" actId="1076"/>
          <ac:graphicFrameMkLst>
            <pc:docMk/>
            <pc:sldMk cId="317390820" sldId="320"/>
            <ac:graphicFrameMk id="5" creationId="{D488719A-AA4F-4CE9-8D52-A7FEC3B0DADA}"/>
          </ac:graphicFrameMkLst>
        </pc:graphicFrameChg>
      </pc:sldChg>
      <pc:sldChg chg="delSp modSp add replId">
        <pc:chgData name="Tarun Pabbi" userId="72cf4b523048f78b" providerId="Windows Live" clId="Web-{4A65F1C3-1E27-4354-A646-091B88825EB6}" dt="2020-07-01T07:05:24.560" v="21" actId="20577"/>
        <pc:sldMkLst>
          <pc:docMk/>
          <pc:sldMk cId="2606033320" sldId="321"/>
        </pc:sldMkLst>
        <pc:spChg chg="mod">
          <ac:chgData name="Tarun Pabbi" userId="72cf4b523048f78b" providerId="Windows Live" clId="Web-{4A65F1C3-1E27-4354-A646-091B88825EB6}" dt="2020-07-01T07:05:24.560" v="21" actId="20577"/>
          <ac:spMkLst>
            <pc:docMk/>
            <pc:sldMk cId="2606033320" sldId="321"/>
            <ac:spMk id="3" creationId="{174699A7-70AA-49EE-9EEA-CB4C819F11A8}"/>
          </ac:spMkLst>
        </pc:spChg>
        <pc:graphicFrameChg chg="del">
          <ac:chgData name="Tarun Pabbi" userId="72cf4b523048f78b" providerId="Windows Live" clId="Web-{4A65F1C3-1E27-4354-A646-091B88825EB6}" dt="2020-07-01T07:04:53.622" v="16"/>
          <ac:graphicFrameMkLst>
            <pc:docMk/>
            <pc:sldMk cId="2606033320" sldId="321"/>
            <ac:graphicFrameMk id="5" creationId="{D488719A-AA4F-4CE9-8D52-A7FEC3B0DADA}"/>
          </ac:graphicFrameMkLst>
        </pc:graphicFrameChg>
      </pc:sldChg>
      <pc:sldChg chg="addSp modSp add replId">
        <pc:chgData name="Tarun Pabbi" userId="72cf4b523048f78b" providerId="Windows Live" clId="Web-{4A65F1C3-1E27-4354-A646-091B88825EB6}" dt="2020-07-01T07:08:41.688" v="36" actId="1076"/>
        <pc:sldMkLst>
          <pc:docMk/>
          <pc:sldMk cId="1967257" sldId="322"/>
        </pc:sldMkLst>
        <pc:spChg chg="mod">
          <ac:chgData name="Tarun Pabbi" userId="72cf4b523048f78b" providerId="Windows Live" clId="Web-{4A65F1C3-1E27-4354-A646-091B88825EB6}" dt="2020-07-01T07:07:47.282" v="26" actId="20577"/>
          <ac:spMkLst>
            <pc:docMk/>
            <pc:sldMk cId="1967257" sldId="322"/>
            <ac:spMk id="3" creationId="{174699A7-70AA-49EE-9EEA-CB4C819F11A8}"/>
          </ac:spMkLst>
        </pc:spChg>
        <pc:spChg chg="add mod">
          <ac:chgData name="Tarun Pabbi" userId="72cf4b523048f78b" providerId="Windows Live" clId="Web-{4A65F1C3-1E27-4354-A646-091B88825EB6}" dt="2020-07-01T07:08:41.626" v="35" actId="1076"/>
          <ac:spMkLst>
            <pc:docMk/>
            <pc:sldMk cId="1967257" sldId="322"/>
            <ac:spMk id="9" creationId="{E6A39518-7B0A-42EE-B87E-2CFB4AC6D026}"/>
          </ac:spMkLst>
        </pc:spChg>
        <pc:graphicFrameChg chg="add mod modGraphic">
          <ac:chgData name="Tarun Pabbi" userId="72cf4b523048f78b" providerId="Windows Live" clId="Web-{4A65F1C3-1E27-4354-A646-091B88825EB6}" dt="2020-07-01T07:08:41.688" v="36" actId="1076"/>
          <ac:graphicFrameMkLst>
            <pc:docMk/>
            <pc:sldMk cId="1967257" sldId="322"/>
            <ac:graphicFrameMk id="5" creationId="{8E24CD0A-010C-4BAE-9FF7-8F1BCB97F125}"/>
          </ac:graphicFrameMkLst>
        </pc:graphicFrameChg>
      </pc:sldChg>
      <pc:sldChg chg="delSp modSp add replId">
        <pc:chgData name="Tarun Pabbi" userId="72cf4b523048f78b" providerId="Windows Live" clId="Web-{4A65F1C3-1E27-4354-A646-091B88825EB6}" dt="2020-07-01T07:10:08.189" v="44" actId="20577"/>
        <pc:sldMkLst>
          <pc:docMk/>
          <pc:sldMk cId="1114306088" sldId="323"/>
        </pc:sldMkLst>
        <pc:spChg chg="mod">
          <ac:chgData name="Tarun Pabbi" userId="72cf4b523048f78b" providerId="Windows Live" clId="Web-{4A65F1C3-1E27-4354-A646-091B88825EB6}" dt="2020-07-01T07:10:08.189" v="44" actId="20577"/>
          <ac:spMkLst>
            <pc:docMk/>
            <pc:sldMk cId="1114306088" sldId="323"/>
            <ac:spMk id="3" creationId="{174699A7-70AA-49EE-9EEA-CB4C819F11A8}"/>
          </ac:spMkLst>
        </pc:spChg>
        <pc:graphicFrameChg chg="del mod modGraphic">
          <ac:chgData name="Tarun Pabbi" userId="72cf4b523048f78b" providerId="Windows Live" clId="Web-{4A65F1C3-1E27-4354-A646-091B88825EB6}" dt="2020-07-01T07:09:17.923" v="43"/>
          <ac:graphicFrameMkLst>
            <pc:docMk/>
            <pc:sldMk cId="1114306088" sldId="323"/>
            <ac:graphicFrameMk id="5" creationId="{8E24CD0A-010C-4BAE-9FF7-8F1BCB97F125}"/>
          </ac:graphicFrameMkLst>
        </pc:graphicFrameChg>
      </pc:sldChg>
      <pc:sldChg chg="modSp add replId">
        <pc:chgData name="Tarun Pabbi" userId="72cf4b523048f78b" providerId="Windows Live" clId="Web-{4A65F1C3-1E27-4354-A646-091B88825EB6}" dt="2020-07-01T07:10:59.002" v="58" actId="20577"/>
        <pc:sldMkLst>
          <pc:docMk/>
          <pc:sldMk cId="2149371601" sldId="324"/>
        </pc:sldMkLst>
        <pc:spChg chg="mod">
          <ac:chgData name="Tarun Pabbi" userId="72cf4b523048f78b" providerId="Windows Live" clId="Web-{4A65F1C3-1E27-4354-A646-091B88825EB6}" dt="2020-07-01T07:10:59.002" v="58" actId="20577"/>
          <ac:spMkLst>
            <pc:docMk/>
            <pc:sldMk cId="2149371601" sldId="324"/>
            <ac:spMk id="3" creationId="{174699A7-70AA-49EE-9EEA-CB4C819F11A8}"/>
          </ac:spMkLst>
        </pc:spChg>
      </pc:sldChg>
      <pc:sldChg chg="addSp delSp modSp add replId">
        <pc:chgData name="Tarun Pabbi" userId="72cf4b523048f78b" providerId="Windows Live" clId="Web-{4A65F1C3-1E27-4354-A646-091B88825EB6}" dt="2020-07-01T07:12:08.893" v="78" actId="1076"/>
        <pc:sldMkLst>
          <pc:docMk/>
          <pc:sldMk cId="4107532015" sldId="325"/>
        </pc:sldMkLst>
        <pc:spChg chg="mod">
          <ac:chgData name="Tarun Pabbi" userId="72cf4b523048f78b" providerId="Windows Live" clId="Web-{4A65F1C3-1E27-4354-A646-091B88825EB6}" dt="2020-07-01T07:11:25.158" v="64" actId="20577"/>
          <ac:spMkLst>
            <pc:docMk/>
            <pc:sldMk cId="4107532015" sldId="325"/>
            <ac:spMk id="3" creationId="{174699A7-70AA-49EE-9EEA-CB4C819F11A8}"/>
          </ac:spMkLst>
        </pc:spChg>
        <pc:spChg chg="add del mod">
          <ac:chgData name="Tarun Pabbi" userId="72cf4b523048f78b" providerId="Windows Live" clId="Web-{4A65F1C3-1E27-4354-A646-091B88825EB6}" dt="2020-07-01T07:11:42.862" v="71"/>
          <ac:spMkLst>
            <pc:docMk/>
            <pc:sldMk cId="4107532015" sldId="325"/>
            <ac:spMk id="13" creationId="{2D418866-0769-4455-A9D9-69F7143672C4}"/>
          </ac:spMkLst>
        </pc:spChg>
        <pc:spChg chg="add mod">
          <ac:chgData name="Tarun Pabbi" userId="72cf4b523048f78b" providerId="Windows Live" clId="Web-{4A65F1C3-1E27-4354-A646-091B88825EB6}" dt="2020-07-01T07:12:08.830" v="77" actId="1076"/>
          <ac:spMkLst>
            <pc:docMk/>
            <pc:sldMk cId="4107532015" sldId="325"/>
            <ac:spMk id="17" creationId="{A6F56AED-6417-40F8-9855-3CB604C9C6A0}"/>
          </ac:spMkLst>
        </pc:spChg>
        <pc:graphicFrameChg chg="add del mod">
          <ac:chgData name="Tarun Pabbi" userId="72cf4b523048f78b" providerId="Windows Live" clId="Web-{4A65F1C3-1E27-4354-A646-091B88825EB6}" dt="2020-07-01T07:11:42.862" v="72"/>
          <ac:graphicFrameMkLst>
            <pc:docMk/>
            <pc:sldMk cId="4107532015" sldId="325"/>
            <ac:graphicFrameMk id="5" creationId="{A85BBB71-01E8-4AC1-8562-2CE00FE13CF8}"/>
          </ac:graphicFrameMkLst>
        </pc:graphicFrameChg>
        <pc:graphicFrameChg chg="add mod modGraphic">
          <ac:chgData name="Tarun Pabbi" userId="72cf4b523048f78b" providerId="Windows Live" clId="Web-{4A65F1C3-1E27-4354-A646-091B88825EB6}" dt="2020-07-01T07:12:08.893" v="78" actId="1076"/>
          <ac:graphicFrameMkLst>
            <pc:docMk/>
            <pc:sldMk cId="4107532015" sldId="325"/>
            <ac:graphicFrameMk id="16" creationId="{289980F0-B632-40B2-B1B0-1EF462424380}"/>
          </ac:graphicFrameMkLst>
        </pc:graphicFrameChg>
      </pc:sldChg>
      <pc:sldChg chg="addSp delSp modSp add replId">
        <pc:chgData name="Tarun Pabbi" userId="72cf4b523048f78b" providerId="Windows Live" clId="Web-{4A65F1C3-1E27-4354-A646-091B88825EB6}" dt="2020-07-01T07:12:48.956" v="91" actId="1076"/>
        <pc:sldMkLst>
          <pc:docMk/>
          <pc:sldMk cId="1835356314" sldId="326"/>
        </pc:sldMkLst>
        <pc:spChg chg="mod">
          <ac:chgData name="Tarun Pabbi" userId="72cf4b523048f78b" providerId="Windows Live" clId="Web-{4A65F1C3-1E27-4354-A646-091B88825EB6}" dt="2020-07-01T07:12:28.565" v="83" actId="20577"/>
          <ac:spMkLst>
            <pc:docMk/>
            <pc:sldMk cId="1835356314" sldId="326"/>
            <ac:spMk id="3" creationId="{174699A7-70AA-49EE-9EEA-CB4C819F11A8}"/>
          </ac:spMkLst>
        </pc:spChg>
        <pc:spChg chg="add mod">
          <ac:chgData name="Tarun Pabbi" userId="72cf4b523048f78b" providerId="Windows Live" clId="Web-{4A65F1C3-1E27-4354-A646-091B88825EB6}" dt="2020-07-01T07:12:48.893" v="90" actId="1076"/>
          <ac:spMkLst>
            <pc:docMk/>
            <pc:sldMk cId="1835356314" sldId="326"/>
            <ac:spMk id="13" creationId="{52BE348E-289B-4409-BEFC-44495CB0866C}"/>
          </ac:spMkLst>
        </pc:spChg>
        <pc:graphicFrameChg chg="add mod modGraphic">
          <ac:chgData name="Tarun Pabbi" userId="72cf4b523048f78b" providerId="Windows Live" clId="Web-{4A65F1C3-1E27-4354-A646-091B88825EB6}" dt="2020-07-01T07:12:48.956" v="91" actId="1076"/>
          <ac:graphicFrameMkLst>
            <pc:docMk/>
            <pc:sldMk cId="1835356314" sldId="326"/>
            <ac:graphicFrameMk id="5" creationId="{A01789D0-2AA3-4923-897E-1270D4360CAD}"/>
          </ac:graphicFrameMkLst>
        </pc:graphicFrameChg>
        <pc:graphicFrameChg chg="del">
          <ac:chgData name="Tarun Pabbi" userId="72cf4b523048f78b" providerId="Windows Live" clId="Web-{4A65F1C3-1E27-4354-A646-091B88825EB6}" dt="2020-07-01T07:12:16.831" v="80"/>
          <ac:graphicFrameMkLst>
            <pc:docMk/>
            <pc:sldMk cId="1835356314" sldId="326"/>
            <ac:graphicFrameMk id="16" creationId="{289980F0-B632-40B2-B1B0-1EF462424380}"/>
          </ac:graphicFrameMkLst>
        </pc:graphicFrameChg>
      </pc:sldChg>
      <pc:sldChg chg="addSp delSp modSp add replId">
        <pc:chgData name="Tarun Pabbi" userId="72cf4b523048f78b" providerId="Windows Live" clId="Web-{4A65F1C3-1E27-4354-A646-091B88825EB6}" dt="2020-07-01T07:13:50.487" v="104" actId="1076"/>
        <pc:sldMkLst>
          <pc:docMk/>
          <pc:sldMk cId="1670002112" sldId="327"/>
        </pc:sldMkLst>
        <pc:spChg chg="mod">
          <ac:chgData name="Tarun Pabbi" userId="72cf4b523048f78b" providerId="Windows Live" clId="Web-{4A65F1C3-1E27-4354-A646-091B88825EB6}" dt="2020-07-01T07:13:22.800" v="96" actId="20577"/>
          <ac:spMkLst>
            <pc:docMk/>
            <pc:sldMk cId="1670002112" sldId="327"/>
            <ac:spMk id="3" creationId="{174699A7-70AA-49EE-9EEA-CB4C819F11A8}"/>
          </ac:spMkLst>
        </pc:spChg>
        <pc:spChg chg="add mod">
          <ac:chgData name="Tarun Pabbi" userId="72cf4b523048f78b" providerId="Windows Live" clId="Web-{4A65F1C3-1E27-4354-A646-091B88825EB6}" dt="2020-07-01T07:13:50.409" v="103" actId="1076"/>
          <ac:spMkLst>
            <pc:docMk/>
            <pc:sldMk cId="1670002112" sldId="327"/>
            <ac:spMk id="16" creationId="{7459352C-8399-428E-96A4-A63A183A6218}"/>
          </ac:spMkLst>
        </pc:spChg>
        <pc:graphicFrameChg chg="del mod modGraphic">
          <ac:chgData name="Tarun Pabbi" userId="72cf4b523048f78b" providerId="Windows Live" clId="Web-{4A65F1C3-1E27-4354-A646-091B88825EB6}" dt="2020-07-01T07:13:02.878" v="95"/>
          <ac:graphicFrameMkLst>
            <pc:docMk/>
            <pc:sldMk cId="1670002112" sldId="327"/>
            <ac:graphicFrameMk id="5" creationId="{A01789D0-2AA3-4923-897E-1270D4360CAD}"/>
          </ac:graphicFrameMkLst>
        </pc:graphicFrameChg>
        <pc:graphicFrameChg chg="add mod modGraphic">
          <ac:chgData name="Tarun Pabbi" userId="72cf4b523048f78b" providerId="Windows Live" clId="Web-{4A65F1C3-1E27-4354-A646-091B88825EB6}" dt="2020-07-01T07:13:50.487" v="104" actId="1076"/>
          <ac:graphicFrameMkLst>
            <pc:docMk/>
            <pc:sldMk cId="1670002112" sldId="327"/>
            <ac:graphicFrameMk id="15" creationId="{66261D08-BF46-43E3-A82A-D29FC2063EAA}"/>
          </ac:graphicFrameMkLst>
        </pc:graphicFrameChg>
      </pc:sldChg>
      <pc:sldChg chg="delSp modSp add replId">
        <pc:chgData name="Tarun Pabbi" userId="72cf4b523048f78b" providerId="Windows Live" clId="Web-{4A65F1C3-1E27-4354-A646-091B88825EB6}" dt="2020-07-01T07:14:39.660" v="135" actId="20577"/>
        <pc:sldMkLst>
          <pc:docMk/>
          <pc:sldMk cId="4047171163" sldId="328"/>
        </pc:sldMkLst>
        <pc:spChg chg="mod">
          <ac:chgData name="Tarun Pabbi" userId="72cf4b523048f78b" providerId="Windows Live" clId="Web-{4A65F1C3-1E27-4354-A646-091B88825EB6}" dt="2020-07-01T07:14:39.660" v="135" actId="20577"/>
          <ac:spMkLst>
            <pc:docMk/>
            <pc:sldMk cId="4047171163" sldId="328"/>
            <ac:spMk id="3" creationId="{174699A7-70AA-49EE-9EEA-CB4C819F11A8}"/>
          </ac:spMkLst>
        </pc:spChg>
        <pc:graphicFrameChg chg="del mod modGraphic">
          <ac:chgData name="Tarun Pabbi" userId="72cf4b523048f78b" providerId="Windows Live" clId="Web-{4A65F1C3-1E27-4354-A646-091B88825EB6}" dt="2020-07-01T07:14:01.019" v="108"/>
          <ac:graphicFrameMkLst>
            <pc:docMk/>
            <pc:sldMk cId="4047171163" sldId="328"/>
            <ac:graphicFrameMk id="15" creationId="{66261D08-BF46-43E3-A82A-D29FC2063EAA}"/>
          </ac:graphicFrameMkLst>
        </pc:graphicFrameChg>
      </pc:sldChg>
      <pc:sldChg chg="addSp delSp modSp add replId">
        <pc:chgData name="Tarun Pabbi" userId="72cf4b523048f78b" providerId="Windows Live" clId="Web-{4A65F1C3-1E27-4354-A646-091B88825EB6}" dt="2020-07-01T07:16:11.504" v="185" actId="1076"/>
        <pc:sldMkLst>
          <pc:docMk/>
          <pc:sldMk cId="2854577241" sldId="329"/>
        </pc:sldMkLst>
        <pc:spChg chg="mod">
          <ac:chgData name="Tarun Pabbi" userId="72cf4b523048f78b" providerId="Windows Live" clId="Web-{4A65F1C3-1E27-4354-A646-091B88825EB6}" dt="2020-07-01T07:16:01.098" v="177" actId="20577"/>
          <ac:spMkLst>
            <pc:docMk/>
            <pc:sldMk cId="2854577241" sldId="329"/>
            <ac:spMk id="3" creationId="{174699A7-70AA-49EE-9EEA-CB4C819F11A8}"/>
          </ac:spMkLst>
        </pc:spChg>
        <pc:spChg chg="add mod">
          <ac:chgData name="Tarun Pabbi" userId="72cf4b523048f78b" providerId="Windows Live" clId="Web-{4A65F1C3-1E27-4354-A646-091B88825EB6}" dt="2020-07-01T07:15:20.676" v="161"/>
          <ac:spMkLst>
            <pc:docMk/>
            <pc:sldMk cId="2854577241" sldId="329"/>
            <ac:spMk id="15" creationId="{9B45B1D6-47EE-4DE8-8BE1-4748B7E4745A}"/>
          </ac:spMkLst>
        </pc:spChg>
        <pc:spChg chg="add mod">
          <ac:chgData name="Tarun Pabbi" userId="72cf4b523048f78b" providerId="Windows Live" clId="Web-{4A65F1C3-1E27-4354-A646-091B88825EB6}" dt="2020-07-01T07:16:11.395" v="184" actId="1076"/>
          <ac:spMkLst>
            <pc:docMk/>
            <pc:sldMk cId="2854577241" sldId="329"/>
            <ac:spMk id="20" creationId="{AA398B4E-7918-49D3-8E2C-74C31439A535}"/>
          </ac:spMkLst>
        </pc:spChg>
        <pc:graphicFrameChg chg="add del mod modGraphic">
          <ac:chgData name="Tarun Pabbi" userId="72cf4b523048f78b" providerId="Windows Live" clId="Web-{4A65F1C3-1E27-4354-A646-091B88825EB6}" dt="2020-07-01T07:15:32.285" v="164"/>
          <ac:graphicFrameMkLst>
            <pc:docMk/>
            <pc:sldMk cId="2854577241" sldId="329"/>
            <ac:graphicFrameMk id="5" creationId="{44AEBD9C-C1CA-43FE-8C64-912490B2E7CD}"/>
          </ac:graphicFrameMkLst>
        </pc:graphicFrameChg>
        <pc:graphicFrameChg chg="add mod modGraphic">
          <ac:chgData name="Tarun Pabbi" userId="72cf4b523048f78b" providerId="Windows Live" clId="Web-{4A65F1C3-1E27-4354-A646-091B88825EB6}" dt="2020-07-01T07:16:11.504" v="185" actId="1076"/>
          <ac:graphicFrameMkLst>
            <pc:docMk/>
            <pc:sldMk cId="2854577241" sldId="329"/>
            <ac:graphicFrameMk id="19" creationId="{8D05F1EA-42D3-48AF-9A18-469DC11F535D}"/>
          </ac:graphicFrameMkLst>
        </pc:graphicFrameChg>
      </pc:sldChg>
      <pc:sldChg chg="delSp modSp add replId">
        <pc:chgData name="Tarun Pabbi" userId="72cf4b523048f78b" providerId="Windows Live" clId="Web-{4A65F1C3-1E27-4354-A646-091B88825EB6}" dt="2020-07-01T07:17:28.786" v="223" actId="20577"/>
        <pc:sldMkLst>
          <pc:docMk/>
          <pc:sldMk cId="1855994334" sldId="330"/>
        </pc:sldMkLst>
        <pc:spChg chg="mod">
          <ac:chgData name="Tarun Pabbi" userId="72cf4b523048f78b" providerId="Windows Live" clId="Web-{4A65F1C3-1E27-4354-A646-091B88825EB6}" dt="2020-07-01T07:17:28.786" v="223" actId="20577"/>
          <ac:spMkLst>
            <pc:docMk/>
            <pc:sldMk cId="1855994334" sldId="330"/>
            <ac:spMk id="3" creationId="{174699A7-70AA-49EE-9EEA-CB4C819F11A8}"/>
          </ac:spMkLst>
        </pc:spChg>
        <pc:graphicFrameChg chg="del">
          <ac:chgData name="Tarun Pabbi" userId="72cf4b523048f78b" providerId="Windows Live" clId="Web-{4A65F1C3-1E27-4354-A646-091B88825EB6}" dt="2020-07-01T07:16:24.582" v="187"/>
          <ac:graphicFrameMkLst>
            <pc:docMk/>
            <pc:sldMk cId="1855994334" sldId="330"/>
            <ac:graphicFrameMk id="19" creationId="{8D05F1EA-42D3-48AF-9A18-469DC11F535D}"/>
          </ac:graphicFrameMkLst>
        </pc:graphicFrameChg>
      </pc:sldChg>
      <pc:sldChg chg="modSp add replId">
        <pc:chgData name="Tarun Pabbi" userId="72cf4b523048f78b" providerId="Windows Live" clId="Web-{4A65F1C3-1E27-4354-A646-091B88825EB6}" dt="2020-07-01T07:17:46.364" v="227" actId="20577"/>
        <pc:sldMkLst>
          <pc:docMk/>
          <pc:sldMk cId="2779254199" sldId="331"/>
        </pc:sldMkLst>
        <pc:spChg chg="mod">
          <ac:chgData name="Tarun Pabbi" userId="72cf4b523048f78b" providerId="Windows Live" clId="Web-{4A65F1C3-1E27-4354-A646-091B88825EB6}" dt="2020-07-01T07:17:46.364" v="227" actId="20577"/>
          <ac:spMkLst>
            <pc:docMk/>
            <pc:sldMk cId="2779254199" sldId="331"/>
            <ac:spMk id="3" creationId="{174699A7-70AA-49EE-9EEA-CB4C819F11A8}"/>
          </ac:spMkLst>
        </pc:spChg>
      </pc:sldChg>
      <pc:sldChg chg="modSp add replId">
        <pc:chgData name="Tarun Pabbi" userId="72cf4b523048f78b" providerId="Windows Live" clId="Web-{4A65F1C3-1E27-4354-A646-091B88825EB6}" dt="2020-07-01T07:18:01.520" v="239" actId="20577"/>
        <pc:sldMkLst>
          <pc:docMk/>
          <pc:sldMk cId="2040038030" sldId="332"/>
        </pc:sldMkLst>
        <pc:spChg chg="mod">
          <ac:chgData name="Tarun Pabbi" userId="72cf4b523048f78b" providerId="Windows Live" clId="Web-{4A65F1C3-1E27-4354-A646-091B88825EB6}" dt="2020-07-01T07:18:01.520" v="239" actId="20577"/>
          <ac:spMkLst>
            <pc:docMk/>
            <pc:sldMk cId="2040038030" sldId="332"/>
            <ac:spMk id="3" creationId="{174699A7-70AA-49EE-9EEA-CB4C819F11A8}"/>
          </ac:spMkLst>
        </pc:spChg>
      </pc:sldChg>
      <pc:sldChg chg="modSp add replId">
        <pc:chgData name="Tarun Pabbi" userId="72cf4b523048f78b" providerId="Windows Live" clId="Web-{4A65F1C3-1E27-4354-A646-091B88825EB6}" dt="2020-07-01T07:18:22.552" v="253" actId="20577"/>
        <pc:sldMkLst>
          <pc:docMk/>
          <pc:sldMk cId="1316519301" sldId="333"/>
        </pc:sldMkLst>
        <pc:spChg chg="mod">
          <ac:chgData name="Tarun Pabbi" userId="72cf4b523048f78b" providerId="Windows Live" clId="Web-{4A65F1C3-1E27-4354-A646-091B88825EB6}" dt="2020-07-01T07:18:22.552" v="253" actId="20577"/>
          <ac:spMkLst>
            <pc:docMk/>
            <pc:sldMk cId="1316519301" sldId="333"/>
            <ac:spMk id="3" creationId="{174699A7-70AA-49EE-9EEA-CB4C819F11A8}"/>
          </ac:spMkLst>
        </pc:spChg>
      </pc:sldChg>
      <pc:sldChg chg="modSp add replId">
        <pc:chgData name="Tarun Pabbi" userId="72cf4b523048f78b" providerId="Windows Live" clId="Web-{4A65F1C3-1E27-4354-A646-091B88825EB6}" dt="2020-07-01T07:18:37.677" v="258" actId="20577"/>
        <pc:sldMkLst>
          <pc:docMk/>
          <pc:sldMk cId="4292217322" sldId="334"/>
        </pc:sldMkLst>
        <pc:spChg chg="mod">
          <ac:chgData name="Tarun Pabbi" userId="72cf4b523048f78b" providerId="Windows Live" clId="Web-{4A65F1C3-1E27-4354-A646-091B88825EB6}" dt="2020-07-01T07:18:37.677" v="258" actId="20577"/>
          <ac:spMkLst>
            <pc:docMk/>
            <pc:sldMk cId="4292217322" sldId="334"/>
            <ac:spMk id="3" creationId="{174699A7-70AA-49EE-9EEA-CB4C819F11A8}"/>
          </ac:spMkLst>
        </pc:spChg>
      </pc:sldChg>
      <pc:sldChg chg="modSp add replId">
        <pc:chgData name="Tarun Pabbi" userId="72cf4b523048f78b" providerId="Windows Live" clId="Web-{4A65F1C3-1E27-4354-A646-091B88825EB6}" dt="2020-07-01T07:23:27.023" v="429" actId="20577"/>
        <pc:sldMkLst>
          <pc:docMk/>
          <pc:sldMk cId="3257839319" sldId="335"/>
        </pc:sldMkLst>
        <pc:spChg chg="mod">
          <ac:chgData name="Tarun Pabbi" userId="72cf4b523048f78b" providerId="Windows Live" clId="Web-{4A65F1C3-1E27-4354-A646-091B88825EB6}" dt="2020-07-01T07:23:27.023" v="429" actId="20577"/>
          <ac:spMkLst>
            <pc:docMk/>
            <pc:sldMk cId="3257839319" sldId="335"/>
            <ac:spMk id="2" creationId="{C4B74AF1-19D4-449C-B30E-3121E087DCB3}"/>
          </ac:spMkLst>
        </pc:spChg>
        <pc:spChg chg="mod">
          <ac:chgData name="Tarun Pabbi" userId="72cf4b523048f78b" providerId="Windows Live" clId="Web-{4A65F1C3-1E27-4354-A646-091B88825EB6}" dt="2020-07-01T07:20:23.693" v="309" actId="20577"/>
          <ac:spMkLst>
            <pc:docMk/>
            <pc:sldMk cId="3257839319" sldId="335"/>
            <ac:spMk id="3" creationId="{174699A7-70AA-49EE-9EEA-CB4C819F11A8}"/>
          </ac:spMkLst>
        </pc:spChg>
      </pc:sldChg>
      <pc:sldChg chg="delSp modSp add replId">
        <pc:chgData name="Tarun Pabbi" userId="72cf4b523048f78b" providerId="Windows Live" clId="Web-{4A65F1C3-1E27-4354-A646-091B88825EB6}" dt="2020-07-01T07:23:34.007" v="432" actId="20577"/>
        <pc:sldMkLst>
          <pc:docMk/>
          <pc:sldMk cId="793180927" sldId="336"/>
        </pc:sldMkLst>
        <pc:spChg chg="mod">
          <ac:chgData name="Tarun Pabbi" userId="72cf4b523048f78b" providerId="Windows Live" clId="Web-{4A65F1C3-1E27-4354-A646-091B88825EB6}" dt="2020-07-01T07:23:34.007" v="432" actId="20577"/>
          <ac:spMkLst>
            <pc:docMk/>
            <pc:sldMk cId="793180927" sldId="336"/>
            <ac:spMk id="2" creationId="{C4B74AF1-19D4-449C-B30E-3121E087DCB3}"/>
          </ac:spMkLst>
        </pc:spChg>
        <pc:spChg chg="mod">
          <ac:chgData name="Tarun Pabbi" userId="72cf4b523048f78b" providerId="Windows Live" clId="Web-{4A65F1C3-1E27-4354-A646-091B88825EB6}" dt="2020-07-01T07:21:34.647" v="349" actId="20577"/>
          <ac:spMkLst>
            <pc:docMk/>
            <pc:sldMk cId="793180927" sldId="336"/>
            <ac:spMk id="3" creationId="{174699A7-70AA-49EE-9EEA-CB4C819F11A8}"/>
          </ac:spMkLst>
        </pc:spChg>
        <pc:spChg chg="del mod">
          <ac:chgData name="Tarun Pabbi" userId="72cf4b523048f78b" providerId="Windows Live" clId="Web-{4A65F1C3-1E27-4354-A646-091B88825EB6}" dt="2020-07-01T07:21:09.834" v="337"/>
          <ac:spMkLst>
            <pc:docMk/>
            <pc:sldMk cId="793180927" sldId="336"/>
            <ac:spMk id="17" creationId="{A6F56AED-6417-40F8-9855-3CB604C9C6A0}"/>
          </ac:spMkLst>
        </pc:spChg>
      </pc:sldChg>
      <pc:sldChg chg="modSp add replId">
        <pc:chgData name="Tarun Pabbi" userId="72cf4b523048f78b" providerId="Windows Live" clId="Web-{4A65F1C3-1E27-4354-A646-091B88825EB6}" dt="2020-07-01T07:23:37.976" v="435" actId="20577"/>
        <pc:sldMkLst>
          <pc:docMk/>
          <pc:sldMk cId="3109887653" sldId="337"/>
        </pc:sldMkLst>
        <pc:spChg chg="mod">
          <ac:chgData name="Tarun Pabbi" userId="72cf4b523048f78b" providerId="Windows Live" clId="Web-{4A65F1C3-1E27-4354-A646-091B88825EB6}" dt="2020-07-01T07:23:37.976" v="435" actId="20577"/>
          <ac:spMkLst>
            <pc:docMk/>
            <pc:sldMk cId="3109887653" sldId="337"/>
            <ac:spMk id="2" creationId="{C4B74AF1-19D4-449C-B30E-3121E087DCB3}"/>
          </ac:spMkLst>
        </pc:spChg>
        <pc:spChg chg="mod">
          <ac:chgData name="Tarun Pabbi" userId="72cf4b523048f78b" providerId="Windows Live" clId="Web-{4A65F1C3-1E27-4354-A646-091B88825EB6}" dt="2020-07-01T07:22:11.866" v="363" actId="20577"/>
          <ac:spMkLst>
            <pc:docMk/>
            <pc:sldMk cId="3109887653" sldId="337"/>
            <ac:spMk id="3" creationId="{174699A7-70AA-49EE-9EEA-CB4C819F11A8}"/>
          </ac:spMkLst>
        </pc:spChg>
      </pc:sldChg>
      <pc:sldChg chg="modSp add replId">
        <pc:chgData name="Tarun Pabbi" userId="72cf4b523048f78b" providerId="Windows Live" clId="Web-{4A65F1C3-1E27-4354-A646-091B88825EB6}" dt="2020-07-01T07:23:43.429" v="450" actId="20577"/>
        <pc:sldMkLst>
          <pc:docMk/>
          <pc:sldMk cId="391493102" sldId="338"/>
        </pc:sldMkLst>
        <pc:spChg chg="mod">
          <ac:chgData name="Tarun Pabbi" userId="72cf4b523048f78b" providerId="Windows Live" clId="Web-{4A65F1C3-1E27-4354-A646-091B88825EB6}" dt="2020-07-01T07:23:43.429" v="450" actId="20577"/>
          <ac:spMkLst>
            <pc:docMk/>
            <pc:sldMk cId="391493102" sldId="338"/>
            <ac:spMk id="2" creationId="{C4B74AF1-19D4-449C-B30E-3121E087DCB3}"/>
          </ac:spMkLst>
        </pc:spChg>
        <pc:spChg chg="mod">
          <ac:chgData name="Tarun Pabbi" userId="72cf4b523048f78b" providerId="Windows Live" clId="Web-{4A65F1C3-1E27-4354-A646-091B88825EB6}" dt="2020-07-01T07:23:00.069" v="416" actId="20577"/>
          <ac:spMkLst>
            <pc:docMk/>
            <pc:sldMk cId="391493102" sldId="338"/>
            <ac:spMk id="3" creationId="{174699A7-70AA-49EE-9EEA-CB4C819F11A8}"/>
          </ac:spMkLst>
        </pc:spChg>
        <pc:spChg chg="mod">
          <ac:chgData name="Tarun Pabbi" userId="72cf4b523048f78b" providerId="Windows Live" clId="Web-{4A65F1C3-1E27-4354-A646-091B88825EB6}" dt="2020-07-01T07:22:43.960" v="399" actId="20577"/>
          <ac:spMkLst>
            <pc:docMk/>
            <pc:sldMk cId="391493102" sldId="338"/>
            <ac:spMk id="15" creationId="{9B45B1D6-47EE-4DE8-8BE1-4748B7E4745A}"/>
          </ac:spMkLst>
        </pc:spChg>
      </pc:sldChg>
      <pc:sldChg chg="modSp add replId">
        <pc:chgData name="Tarun Pabbi" userId="72cf4b523048f78b" providerId="Windows Live" clId="Web-{4A65F1C3-1E27-4354-A646-091B88825EB6}" dt="2020-07-01T07:41:56.167" v="537" actId="20577"/>
        <pc:sldMkLst>
          <pc:docMk/>
          <pc:sldMk cId="47687982" sldId="339"/>
        </pc:sldMkLst>
        <pc:spChg chg="mod">
          <ac:chgData name="Tarun Pabbi" userId="72cf4b523048f78b" providerId="Windows Live" clId="Web-{4A65F1C3-1E27-4354-A646-091B88825EB6}" dt="2020-07-01T07:41:56.167" v="537" actId="20577"/>
          <ac:spMkLst>
            <pc:docMk/>
            <pc:sldMk cId="47687982" sldId="339"/>
            <ac:spMk id="3" creationId="{174699A7-70AA-49EE-9EEA-CB4C819F11A8}"/>
          </ac:spMkLst>
        </pc:spChg>
      </pc:sldChg>
      <pc:sldChg chg="modSp add del replId">
        <pc:chgData name="Tarun Pabbi" userId="72cf4b523048f78b" providerId="Windows Live" clId="Web-{4A65F1C3-1E27-4354-A646-091B88825EB6}" dt="2020-07-01T07:24:35.383" v="466"/>
        <pc:sldMkLst>
          <pc:docMk/>
          <pc:sldMk cId="755435770" sldId="339"/>
        </pc:sldMkLst>
        <pc:spChg chg="mod">
          <ac:chgData name="Tarun Pabbi" userId="72cf4b523048f78b" providerId="Windows Live" clId="Web-{4A65F1C3-1E27-4354-A646-091B88825EB6}" dt="2020-07-01T07:23:49.054" v="463" actId="20577"/>
          <ac:spMkLst>
            <pc:docMk/>
            <pc:sldMk cId="755435770" sldId="339"/>
            <ac:spMk id="2" creationId="{C4B74AF1-19D4-449C-B30E-3121E087DCB3}"/>
          </ac:spMkLst>
        </pc:spChg>
        <pc:spChg chg="mod">
          <ac:chgData name="Tarun Pabbi" userId="72cf4b523048f78b" providerId="Windows Live" clId="Web-{4A65F1C3-1E27-4354-A646-091B88825EB6}" dt="2020-07-01T07:23:07.554" v="421" actId="20577"/>
          <ac:spMkLst>
            <pc:docMk/>
            <pc:sldMk cId="755435770" sldId="339"/>
            <ac:spMk id="3" creationId="{174699A7-70AA-49EE-9EEA-CB4C819F11A8}"/>
          </ac:spMkLst>
        </pc:spChg>
      </pc:sldChg>
      <pc:sldChg chg="modSp add replId">
        <pc:chgData name="Tarun Pabbi" userId="72cf4b523048f78b" providerId="Windows Live" clId="Web-{4A65F1C3-1E27-4354-A646-091B88825EB6}" dt="2020-07-01T07:42:17.168" v="557" actId="20577"/>
        <pc:sldMkLst>
          <pc:docMk/>
          <pc:sldMk cId="866564405" sldId="340"/>
        </pc:sldMkLst>
        <pc:spChg chg="mod">
          <ac:chgData name="Tarun Pabbi" userId="72cf4b523048f78b" providerId="Windows Live" clId="Web-{4A65F1C3-1E27-4354-A646-091B88825EB6}" dt="2020-07-01T07:42:17.168" v="557" actId="20577"/>
          <ac:spMkLst>
            <pc:docMk/>
            <pc:sldMk cId="866564405" sldId="340"/>
            <ac:spMk id="3" creationId="{174699A7-70AA-49EE-9EEA-CB4C819F11A8}"/>
          </ac:spMkLst>
        </pc:spChg>
      </pc:sldChg>
      <pc:sldChg chg="modSp add replId">
        <pc:chgData name="Tarun Pabbi" userId="72cf4b523048f78b" providerId="Windows Live" clId="Web-{4A65F1C3-1E27-4354-A646-091B88825EB6}" dt="2020-07-01T07:42:32.841" v="561" actId="20577"/>
        <pc:sldMkLst>
          <pc:docMk/>
          <pc:sldMk cId="80339766" sldId="341"/>
        </pc:sldMkLst>
        <pc:spChg chg="mod">
          <ac:chgData name="Tarun Pabbi" userId="72cf4b523048f78b" providerId="Windows Live" clId="Web-{4A65F1C3-1E27-4354-A646-091B88825EB6}" dt="2020-07-01T07:42:32.841" v="561" actId="20577"/>
          <ac:spMkLst>
            <pc:docMk/>
            <pc:sldMk cId="80339766" sldId="341"/>
            <ac:spMk id="3" creationId="{174699A7-70AA-49EE-9EEA-CB4C819F11A8}"/>
          </ac:spMkLst>
        </pc:spChg>
      </pc:sldChg>
      <pc:sldChg chg="modSp add replId">
        <pc:chgData name="Tarun Pabbi" userId="72cf4b523048f78b" providerId="Windows Live" clId="Web-{4A65F1C3-1E27-4354-A646-091B88825EB6}" dt="2020-07-01T07:43:29.548" v="603" actId="20577"/>
        <pc:sldMkLst>
          <pc:docMk/>
          <pc:sldMk cId="675203769" sldId="342"/>
        </pc:sldMkLst>
        <pc:spChg chg="mod">
          <ac:chgData name="Tarun Pabbi" userId="72cf4b523048f78b" providerId="Windows Live" clId="Web-{4A65F1C3-1E27-4354-A646-091B88825EB6}" dt="2020-07-01T07:43:29.548" v="603" actId="20577"/>
          <ac:spMkLst>
            <pc:docMk/>
            <pc:sldMk cId="675203769" sldId="342"/>
            <ac:spMk id="3" creationId="{174699A7-70AA-49EE-9EEA-CB4C819F11A8}"/>
          </ac:spMkLst>
        </pc:spChg>
      </pc:sldChg>
      <pc:sldChg chg="modSp add replId">
        <pc:chgData name="Tarun Pabbi" userId="72cf4b523048f78b" providerId="Windows Live" clId="Web-{4A65F1C3-1E27-4354-A646-091B88825EB6}" dt="2020-07-01T07:43:51.659" v="609" actId="20577"/>
        <pc:sldMkLst>
          <pc:docMk/>
          <pc:sldMk cId="2535673981" sldId="343"/>
        </pc:sldMkLst>
        <pc:spChg chg="mod">
          <ac:chgData name="Tarun Pabbi" userId="72cf4b523048f78b" providerId="Windows Live" clId="Web-{4A65F1C3-1E27-4354-A646-091B88825EB6}" dt="2020-07-01T07:43:51.659" v="609" actId="20577"/>
          <ac:spMkLst>
            <pc:docMk/>
            <pc:sldMk cId="2535673981" sldId="343"/>
            <ac:spMk id="3" creationId="{174699A7-70AA-49EE-9EEA-CB4C819F11A8}"/>
          </ac:spMkLst>
        </pc:spChg>
      </pc:sldChg>
      <pc:sldChg chg="addSp delSp modSp add replId">
        <pc:chgData name="Tarun Pabbi" userId="72cf4b523048f78b" providerId="Windows Live" clId="Web-{4A65F1C3-1E27-4354-A646-091B88825EB6}" dt="2020-07-01T07:44:51.788" v="643"/>
        <pc:sldMkLst>
          <pc:docMk/>
          <pc:sldMk cId="3335488826" sldId="344"/>
        </pc:sldMkLst>
        <pc:spChg chg="mod">
          <ac:chgData name="Tarun Pabbi" userId="72cf4b523048f78b" providerId="Windows Live" clId="Web-{4A65F1C3-1E27-4354-A646-091B88825EB6}" dt="2020-07-01T07:44:48.569" v="635" actId="20577"/>
          <ac:spMkLst>
            <pc:docMk/>
            <pc:sldMk cId="3335488826" sldId="344"/>
            <ac:spMk id="3" creationId="{174699A7-70AA-49EE-9EEA-CB4C819F11A8}"/>
          </ac:spMkLst>
        </pc:spChg>
        <pc:spChg chg="add del mod">
          <ac:chgData name="Tarun Pabbi" userId="72cf4b523048f78b" providerId="Windows Live" clId="Web-{4A65F1C3-1E27-4354-A646-091B88825EB6}" dt="2020-07-01T07:44:51.788" v="642"/>
          <ac:spMkLst>
            <pc:docMk/>
            <pc:sldMk cId="3335488826" sldId="344"/>
            <ac:spMk id="17" creationId="{92BA4A22-9D01-4B38-973F-4F85DC88B37F}"/>
          </ac:spMkLst>
        </pc:spChg>
        <pc:graphicFrameChg chg="add del mod">
          <ac:chgData name="Tarun Pabbi" userId="72cf4b523048f78b" providerId="Windows Live" clId="Web-{4A65F1C3-1E27-4354-A646-091B88825EB6}" dt="2020-07-01T07:44:51.788" v="643"/>
          <ac:graphicFrameMkLst>
            <pc:docMk/>
            <pc:sldMk cId="3335488826" sldId="344"/>
            <ac:graphicFrameMk id="5" creationId="{FC56EA5E-D88A-40B0-89EB-757E70AECCC3}"/>
          </ac:graphicFrameMkLst>
        </pc:graphicFrameChg>
      </pc:sldChg>
      <pc:sldChg chg="modSp add replId">
        <pc:chgData name="Tarun Pabbi" userId="72cf4b523048f78b" providerId="Windows Live" clId="Web-{4A65F1C3-1E27-4354-A646-091B88825EB6}" dt="2020-07-01T07:44:20.817" v="633" actId="20577"/>
        <pc:sldMkLst>
          <pc:docMk/>
          <pc:sldMk cId="3516236717" sldId="345"/>
        </pc:sldMkLst>
        <pc:spChg chg="mod">
          <ac:chgData name="Tarun Pabbi" userId="72cf4b523048f78b" providerId="Windows Live" clId="Web-{4A65F1C3-1E27-4354-A646-091B88825EB6}" dt="2020-07-01T07:44:20.817" v="633" actId="20577"/>
          <ac:spMkLst>
            <pc:docMk/>
            <pc:sldMk cId="3516236717" sldId="345"/>
            <ac:spMk id="3" creationId="{174699A7-70AA-49EE-9EEA-CB4C819F11A8}"/>
          </ac:spMkLst>
        </pc:spChg>
      </pc:sldChg>
    </pc:docChg>
  </pc:docChgLst>
  <pc:docChgLst>
    <pc:chgData name="Tarun Pabbi" userId="72cf4b523048f78b" providerId="Windows Live" clId="Web-{ECBEF82E-48E4-4BE9-A5E5-AAA0BAEEFCEB}"/>
    <pc:docChg chg="addSld delSld modSld">
      <pc:chgData name="Tarun Pabbi" userId="72cf4b523048f78b" providerId="Windows Live" clId="Web-{ECBEF82E-48E4-4BE9-A5E5-AAA0BAEEFCEB}" dt="2020-07-16T11:28:18.547" v="433" actId="1076"/>
      <pc:docMkLst>
        <pc:docMk/>
      </pc:docMkLst>
      <pc:sldChg chg="addSp modSp">
        <pc:chgData name="Tarun Pabbi" userId="72cf4b523048f78b" providerId="Windows Live" clId="Web-{ECBEF82E-48E4-4BE9-A5E5-AAA0BAEEFCEB}" dt="2020-07-16T10:47:10.069" v="259" actId="1076"/>
        <pc:sldMkLst>
          <pc:docMk/>
          <pc:sldMk cId="3767750367" sldId="299"/>
        </pc:sldMkLst>
        <pc:spChg chg="mod">
          <ac:chgData name="Tarun Pabbi" userId="72cf4b523048f78b" providerId="Windows Live" clId="Web-{ECBEF82E-48E4-4BE9-A5E5-AAA0BAEEFCEB}" dt="2020-07-16T10:46:59.584" v="253" actId="20577"/>
          <ac:spMkLst>
            <pc:docMk/>
            <pc:sldMk cId="3767750367" sldId="299"/>
            <ac:spMk id="3" creationId="{88131DF7-8E9D-48C2-A0E1-FA6FE03078D0}"/>
          </ac:spMkLst>
        </pc:spChg>
        <pc:picChg chg="add mod">
          <ac:chgData name="Tarun Pabbi" userId="72cf4b523048f78b" providerId="Windows Live" clId="Web-{ECBEF82E-48E4-4BE9-A5E5-AAA0BAEEFCEB}" dt="2020-07-16T10:47:10.069" v="259" actId="1076"/>
          <ac:picMkLst>
            <pc:docMk/>
            <pc:sldMk cId="3767750367" sldId="299"/>
            <ac:picMk id="4" creationId="{16AC6D10-DC73-404F-9169-849C95724FE3}"/>
          </ac:picMkLst>
        </pc:picChg>
      </pc:sldChg>
      <pc:sldChg chg="del">
        <pc:chgData name="Tarun Pabbi" userId="72cf4b523048f78b" providerId="Windows Live" clId="Web-{ECBEF82E-48E4-4BE9-A5E5-AAA0BAEEFCEB}" dt="2020-07-16T10:47:20.131" v="260"/>
        <pc:sldMkLst>
          <pc:docMk/>
          <pc:sldMk cId="3074297139" sldId="302"/>
        </pc:sldMkLst>
      </pc:sldChg>
      <pc:sldChg chg="addSp modSp">
        <pc:chgData name="Tarun Pabbi" userId="72cf4b523048f78b" providerId="Windows Live" clId="Web-{ECBEF82E-48E4-4BE9-A5E5-AAA0BAEEFCEB}" dt="2020-07-16T10:45:08.723" v="236" actId="20577"/>
        <pc:sldMkLst>
          <pc:docMk/>
          <pc:sldMk cId="1611138084" sldId="303"/>
        </pc:sldMkLst>
        <pc:spChg chg="mod">
          <ac:chgData name="Tarun Pabbi" userId="72cf4b523048f78b" providerId="Windows Live" clId="Web-{ECBEF82E-48E4-4BE9-A5E5-AAA0BAEEFCEB}" dt="2020-07-16T10:45:08.723" v="236" actId="20577"/>
          <ac:spMkLst>
            <pc:docMk/>
            <pc:sldMk cId="1611138084" sldId="303"/>
            <ac:spMk id="3" creationId="{88131DF7-8E9D-48C2-A0E1-FA6FE03078D0}"/>
          </ac:spMkLst>
        </pc:spChg>
        <pc:picChg chg="add mod">
          <ac:chgData name="Tarun Pabbi" userId="72cf4b523048f78b" providerId="Windows Live" clId="Web-{ECBEF82E-48E4-4BE9-A5E5-AAA0BAEEFCEB}" dt="2020-07-16T10:28:48.294" v="150" actId="1076"/>
          <ac:picMkLst>
            <pc:docMk/>
            <pc:sldMk cId="1611138084" sldId="303"/>
            <ac:picMk id="4" creationId="{07089C48-698D-4DF0-9F56-B3BA385288E0}"/>
          </ac:picMkLst>
        </pc:picChg>
      </pc:sldChg>
      <pc:sldChg chg="addSp modSp">
        <pc:chgData name="Tarun Pabbi" userId="72cf4b523048f78b" providerId="Windows Live" clId="Web-{ECBEF82E-48E4-4BE9-A5E5-AAA0BAEEFCEB}" dt="2020-07-16T10:45:20.676" v="246" actId="20577"/>
        <pc:sldMkLst>
          <pc:docMk/>
          <pc:sldMk cId="1869911559" sldId="304"/>
        </pc:sldMkLst>
        <pc:spChg chg="mod">
          <ac:chgData name="Tarun Pabbi" userId="72cf4b523048f78b" providerId="Windows Live" clId="Web-{ECBEF82E-48E4-4BE9-A5E5-AAA0BAEEFCEB}" dt="2020-07-16T10:45:20.676" v="246" actId="20577"/>
          <ac:spMkLst>
            <pc:docMk/>
            <pc:sldMk cId="1869911559" sldId="304"/>
            <ac:spMk id="3" creationId="{88131DF7-8E9D-48C2-A0E1-FA6FE03078D0}"/>
          </ac:spMkLst>
        </pc:spChg>
        <pc:picChg chg="add mod">
          <ac:chgData name="Tarun Pabbi" userId="72cf4b523048f78b" providerId="Windows Live" clId="Web-{ECBEF82E-48E4-4BE9-A5E5-AAA0BAEEFCEB}" dt="2020-07-16T10:33:13.223" v="164" actId="14100"/>
          <ac:picMkLst>
            <pc:docMk/>
            <pc:sldMk cId="1869911559" sldId="304"/>
            <ac:picMk id="4" creationId="{27599AE4-9BE5-4C94-BA00-8CD722C8C849}"/>
          </ac:picMkLst>
        </pc:picChg>
      </pc:sldChg>
      <pc:sldChg chg="addSp delSp modSp">
        <pc:chgData name="Tarun Pabbi" userId="72cf4b523048f78b" providerId="Windows Live" clId="Web-{ECBEF82E-48E4-4BE9-A5E5-AAA0BAEEFCEB}" dt="2020-07-16T10:35:56.901" v="175" actId="1076"/>
        <pc:sldMkLst>
          <pc:docMk/>
          <pc:sldMk cId="1542927958" sldId="305"/>
        </pc:sldMkLst>
        <pc:spChg chg="mod">
          <ac:chgData name="Tarun Pabbi" userId="72cf4b523048f78b" providerId="Windows Live" clId="Web-{ECBEF82E-48E4-4BE9-A5E5-AAA0BAEEFCEB}" dt="2020-07-16T10:35:48.323" v="169" actId="20577"/>
          <ac:spMkLst>
            <pc:docMk/>
            <pc:sldMk cId="1542927958" sldId="305"/>
            <ac:spMk id="3" creationId="{88131DF7-8E9D-48C2-A0E1-FA6FE03078D0}"/>
          </ac:spMkLst>
        </pc:spChg>
        <pc:graphicFrameChg chg="del">
          <ac:chgData name="Tarun Pabbi" userId="72cf4b523048f78b" providerId="Windows Live" clId="Web-{ECBEF82E-48E4-4BE9-A5E5-AAA0BAEEFCEB}" dt="2020-07-16T10:35:42.135" v="165"/>
          <ac:graphicFrameMkLst>
            <pc:docMk/>
            <pc:sldMk cId="1542927958" sldId="305"/>
            <ac:graphicFrameMk id="11" creationId="{A59F8C62-BE8F-4DE9-ADF7-63478E6E9FC6}"/>
          </ac:graphicFrameMkLst>
        </pc:graphicFrameChg>
        <pc:picChg chg="add mod">
          <ac:chgData name="Tarun Pabbi" userId="72cf4b523048f78b" providerId="Windows Live" clId="Web-{ECBEF82E-48E4-4BE9-A5E5-AAA0BAEEFCEB}" dt="2020-07-16T10:35:56.901" v="175" actId="1076"/>
          <ac:picMkLst>
            <pc:docMk/>
            <pc:sldMk cId="1542927958" sldId="305"/>
            <ac:picMk id="4" creationId="{1C1C008F-7F11-4DB4-B0B1-1C9869A3A699}"/>
          </ac:picMkLst>
        </pc:picChg>
      </pc:sldChg>
      <pc:sldChg chg="del">
        <pc:chgData name="Tarun Pabbi" userId="72cf4b523048f78b" providerId="Windows Live" clId="Web-{ECBEF82E-48E4-4BE9-A5E5-AAA0BAEEFCEB}" dt="2020-07-16T10:36:01.307" v="176"/>
        <pc:sldMkLst>
          <pc:docMk/>
          <pc:sldMk cId="1209598908" sldId="306"/>
        </pc:sldMkLst>
      </pc:sldChg>
      <pc:sldChg chg="addSp modSp">
        <pc:chgData name="Tarun Pabbi" userId="72cf4b523048f78b" providerId="Windows Live" clId="Web-{ECBEF82E-48E4-4BE9-A5E5-AAA0BAEEFCEB}" dt="2020-07-16T10:38:12.466" v="190" actId="1076"/>
        <pc:sldMkLst>
          <pc:docMk/>
          <pc:sldMk cId="1011518883" sldId="307"/>
        </pc:sldMkLst>
        <pc:spChg chg="mod">
          <ac:chgData name="Tarun Pabbi" userId="72cf4b523048f78b" providerId="Windows Live" clId="Web-{ECBEF82E-48E4-4BE9-A5E5-AAA0BAEEFCEB}" dt="2020-07-16T10:37:50.778" v="181" actId="20577"/>
          <ac:spMkLst>
            <pc:docMk/>
            <pc:sldMk cId="1011518883" sldId="307"/>
            <ac:spMk id="3" creationId="{174699A7-70AA-49EE-9EEA-CB4C819F11A8}"/>
          </ac:spMkLst>
        </pc:spChg>
        <pc:picChg chg="add mod">
          <ac:chgData name="Tarun Pabbi" userId="72cf4b523048f78b" providerId="Windows Live" clId="Web-{ECBEF82E-48E4-4BE9-A5E5-AAA0BAEEFCEB}" dt="2020-07-16T10:38:12.466" v="190" actId="1076"/>
          <ac:picMkLst>
            <pc:docMk/>
            <pc:sldMk cId="1011518883" sldId="307"/>
            <ac:picMk id="4" creationId="{51CB8185-0B23-4707-B022-43BFC7EDA70A}"/>
          </ac:picMkLst>
        </pc:picChg>
      </pc:sldChg>
      <pc:sldChg chg="addSp delSp modSp">
        <pc:chgData name="Tarun Pabbi" userId="72cf4b523048f78b" providerId="Windows Live" clId="Web-{ECBEF82E-48E4-4BE9-A5E5-AAA0BAEEFCEB}" dt="2020-07-16T10:40:15.015" v="200" actId="1076"/>
        <pc:sldMkLst>
          <pc:docMk/>
          <pc:sldMk cId="246763915" sldId="308"/>
        </pc:sldMkLst>
        <pc:spChg chg="mod">
          <ac:chgData name="Tarun Pabbi" userId="72cf4b523048f78b" providerId="Windows Live" clId="Web-{ECBEF82E-48E4-4BE9-A5E5-AAA0BAEEFCEB}" dt="2020-07-16T10:40:01.936" v="193" actId="20577"/>
          <ac:spMkLst>
            <pc:docMk/>
            <pc:sldMk cId="246763915" sldId="308"/>
            <ac:spMk id="3" creationId="{174699A7-70AA-49EE-9EEA-CB4C819F11A8}"/>
          </ac:spMkLst>
        </pc:spChg>
        <pc:graphicFrameChg chg="del mod modGraphic">
          <ac:chgData name="Tarun Pabbi" userId="72cf4b523048f78b" providerId="Windows Live" clId="Web-{ECBEF82E-48E4-4BE9-A5E5-AAA0BAEEFCEB}" dt="2020-07-16T10:40:07.999" v="197"/>
          <ac:graphicFrameMkLst>
            <pc:docMk/>
            <pc:sldMk cId="246763915" sldId="308"/>
            <ac:graphicFrameMk id="5" creationId="{9E6E98D1-0E64-4F73-9FBB-353382349B61}"/>
          </ac:graphicFrameMkLst>
        </pc:graphicFrameChg>
        <pc:picChg chg="add mod">
          <ac:chgData name="Tarun Pabbi" userId="72cf4b523048f78b" providerId="Windows Live" clId="Web-{ECBEF82E-48E4-4BE9-A5E5-AAA0BAEEFCEB}" dt="2020-07-16T10:40:15.015" v="200" actId="1076"/>
          <ac:picMkLst>
            <pc:docMk/>
            <pc:sldMk cId="246763915" sldId="308"/>
            <ac:picMk id="4" creationId="{D2D95D35-18F2-4DC1-9272-15B06D33C8A1}"/>
          </ac:picMkLst>
        </pc:picChg>
      </pc:sldChg>
      <pc:sldChg chg="modSp del">
        <pc:chgData name="Tarun Pabbi" userId="72cf4b523048f78b" providerId="Windows Live" clId="Web-{ECBEF82E-48E4-4BE9-A5E5-AAA0BAEEFCEB}" dt="2020-07-16T10:42:29.033" v="211"/>
        <pc:sldMkLst>
          <pc:docMk/>
          <pc:sldMk cId="2158648884" sldId="309"/>
        </pc:sldMkLst>
        <pc:spChg chg="mod">
          <ac:chgData name="Tarun Pabbi" userId="72cf4b523048f78b" providerId="Windows Live" clId="Web-{ECBEF82E-48E4-4BE9-A5E5-AAA0BAEEFCEB}" dt="2020-07-16T10:42:26.908" v="209" actId="20577"/>
          <ac:spMkLst>
            <pc:docMk/>
            <pc:sldMk cId="2158648884" sldId="309"/>
            <ac:spMk id="3" creationId="{174699A7-70AA-49EE-9EEA-CB4C819F11A8}"/>
          </ac:spMkLst>
        </pc:spChg>
      </pc:sldChg>
      <pc:sldChg chg="addSp delSp modSp">
        <pc:chgData name="Tarun Pabbi" userId="72cf4b523048f78b" providerId="Windows Live" clId="Web-{ECBEF82E-48E4-4BE9-A5E5-AAA0BAEEFCEB}" dt="2020-07-16T10:44:08.114" v="229" actId="1076"/>
        <pc:sldMkLst>
          <pc:docMk/>
          <pc:sldMk cId="2200094341" sldId="310"/>
        </pc:sldMkLst>
        <pc:graphicFrameChg chg="del">
          <ac:chgData name="Tarun Pabbi" userId="72cf4b523048f78b" providerId="Windows Live" clId="Web-{ECBEF82E-48E4-4BE9-A5E5-AAA0BAEEFCEB}" dt="2020-07-16T10:44:01.315" v="226"/>
          <ac:graphicFrameMkLst>
            <pc:docMk/>
            <pc:sldMk cId="2200094341" sldId="310"/>
            <ac:graphicFrameMk id="9" creationId="{0E0B4A5D-E133-4C4E-BC82-402C7569FB9D}"/>
          </ac:graphicFrameMkLst>
        </pc:graphicFrameChg>
        <pc:picChg chg="add mod">
          <ac:chgData name="Tarun Pabbi" userId="72cf4b523048f78b" providerId="Windows Live" clId="Web-{ECBEF82E-48E4-4BE9-A5E5-AAA0BAEEFCEB}" dt="2020-07-16T10:44:08.114" v="229" actId="1076"/>
          <ac:picMkLst>
            <pc:docMk/>
            <pc:sldMk cId="2200094341" sldId="310"/>
            <ac:picMk id="4" creationId="{A641CF95-FFB2-445A-8E6C-71C542586ABA}"/>
          </ac:picMkLst>
        </pc:picChg>
      </pc:sldChg>
      <pc:sldChg chg="del">
        <pc:chgData name="Tarun Pabbi" userId="72cf4b523048f78b" providerId="Windows Live" clId="Web-{ECBEF82E-48E4-4BE9-A5E5-AAA0BAEEFCEB}" dt="2020-07-16T10:45:22.910" v="248"/>
        <pc:sldMkLst>
          <pc:docMk/>
          <pc:sldMk cId="267702931" sldId="311"/>
        </pc:sldMkLst>
      </pc:sldChg>
      <pc:sldChg chg="addSp modSp">
        <pc:chgData name="Tarun Pabbi" userId="72cf4b523048f78b" providerId="Windows Live" clId="Web-{ECBEF82E-48E4-4BE9-A5E5-AAA0BAEEFCEB}" dt="2020-07-16T09:36:47.441" v="7" actId="1076"/>
        <pc:sldMkLst>
          <pc:docMk/>
          <pc:sldMk cId="232590923" sldId="314"/>
        </pc:sldMkLst>
        <pc:spChg chg="mod">
          <ac:chgData name="Tarun Pabbi" userId="72cf4b523048f78b" providerId="Windows Live" clId="Web-{ECBEF82E-48E4-4BE9-A5E5-AAA0BAEEFCEB}" dt="2020-07-16T09:36:33.722" v="1" actId="20577"/>
          <ac:spMkLst>
            <pc:docMk/>
            <pc:sldMk cId="232590923" sldId="314"/>
            <ac:spMk id="4" creationId="{E0B9EDDB-3A0F-4328-9E23-D65448A2ECBB}"/>
          </ac:spMkLst>
        </pc:spChg>
        <pc:picChg chg="add mod">
          <ac:chgData name="Tarun Pabbi" userId="72cf4b523048f78b" providerId="Windows Live" clId="Web-{ECBEF82E-48E4-4BE9-A5E5-AAA0BAEEFCEB}" dt="2020-07-16T09:36:47.441" v="7" actId="1076"/>
          <ac:picMkLst>
            <pc:docMk/>
            <pc:sldMk cId="232590923" sldId="314"/>
            <ac:picMk id="5" creationId="{251CC898-28D3-4EED-AA54-A4A67196310C}"/>
          </ac:picMkLst>
        </pc:picChg>
      </pc:sldChg>
      <pc:sldChg chg="addSp delSp modSp">
        <pc:chgData name="Tarun Pabbi" userId="72cf4b523048f78b" providerId="Windows Live" clId="Web-{ECBEF82E-48E4-4BE9-A5E5-AAA0BAEEFCEB}" dt="2020-07-16T09:39:27.037" v="14" actId="14100"/>
        <pc:sldMkLst>
          <pc:docMk/>
          <pc:sldMk cId="1402228949" sldId="315"/>
        </pc:sldMkLst>
        <pc:picChg chg="del">
          <ac:chgData name="Tarun Pabbi" userId="72cf4b523048f78b" providerId="Windows Live" clId="Web-{ECBEF82E-48E4-4BE9-A5E5-AAA0BAEEFCEB}" dt="2020-07-16T09:39:11.521" v="8"/>
          <ac:picMkLst>
            <pc:docMk/>
            <pc:sldMk cId="1402228949" sldId="315"/>
            <ac:picMk id="4" creationId="{B1EB2BC3-EBDB-446E-85B3-2ABA44A93A69}"/>
          </ac:picMkLst>
        </pc:picChg>
        <pc:picChg chg="add mod">
          <ac:chgData name="Tarun Pabbi" userId="72cf4b523048f78b" providerId="Windows Live" clId="Web-{ECBEF82E-48E4-4BE9-A5E5-AAA0BAEEFCEB}" dt="2020-07-16T09:39:27.037" v="14" actId="14100"/>
          <ac:picMkLst>
            <pc:docMk/>
            <pc:sldMk cId="1402228949" sldId="315"/>
            <ac:picMk id="5" creationId="{40277753-31F8-4B50-B31F-4BABF527BCE4}"/>
          </ac:picMkLst>
        </pc:picChg>
      </pc:sldChg>
      <pc:sldChg chg="addSp modSp">
        <pc:chgData name="Tarun Pabbi" userId="72cf4b523048f78b" providerId="Windows Live" clId="Web-{ECBEF82E-48E4-4BE9-A5E5-AAA0BAEEFCEB}" dt="2020-07-16T09:44:09.636" v="25" actId="1076"/>
        <pc:sldMkLst>
          <pc:docMk/>
          <pc:sldMk cId="1085085075" sldId="316"/>
        </pc:sldMkLst>
        <pc:spChg chg="mod">
          <ac:chgData name="Tarun Pabbi" userId="72cf4b523048f78b" providerId="Windows Live" clId="Web-{ECBEF82E-48E4-4BE9-A5E5-AAA0BAEEFCEB}" dt="2020-07-16T09:44:07.073" v="22" actId="20577"/>
          <ac:spMkLst>
            <pc:docMk/>
            <pc:sldMk cId="1085085075" sldId="316"/>
            <ac:spMk id="3" creationId="{174699A7-70AA-49EE-9EEA-CB4C819F11A8}"/>
          </ac:spMkLst>
        </pc:spChg>
        <pc:picChg chg="add mod">
          <ac:chgData name="Tarun Pabbi" userId="72cf4b523048f78b" providerId="Windows Live" clId="Web-{ECBEF82E-48E4-4BE9-A5E5-AAA0BAEEFCEB}" dt="2020-07-16T09:44:09.636" v="25" actId="1076"/>
          <ac:picMkLst>
            <pc:docMk/>
            <pc:sldMk cId="1085085075" sldId="316"/>
            <ac:picMk id="4" creationId="{8DEDFDA9-634D-4588-A6E6-1A8A49E113FB}"/>
          </ac:picMkLst>
        </pc:picChg>
      </pc:sldChg>
      <pc:sldChg chg="addSp delSp modSp">
        <pc:chgData name="Tarun Pabbi" userId="72cf4b523048f78b" providerId="Windows Live" clId="Web-{ECBEF82E-48E4-4BE9-A5E5-AAA0BAEEFCEB}" dt="2020-07-16T09:49:29.407" v="34" actId="1076"/>
        <pc:sldMkLst>
          <pc:docMk/>
          <pc:sldMk cId="2581380813" sldId="317"/>
        </pc:sldMkLst>
        <pc:graphicFrameChg chg="del mod modGraphic">
          <ac:chgData name="Tarun Pabbi" userId="72cf4b523048f78b" providerId="Windows Live" clId="Web-{ECBEF82E-48E4-4BE9-A5E5-AAA0BAEEFCEB}" dt="2020-07-16T09:49:18.860" v="29"/>
          <ac:graphicFrameMkLst>
            <pc:docMk/>
            <pc:sldMk cId="2581380813" sldId="317"/>
            <ac:graphicFrameMk id="13" creationId="{11E8C300-50AC-454D-9606-62D69D9289CF}"/>
          </ac:graphicFrameMkLst>
        </pc:graphicFrameChg>
        <pc:picChg chg="add mod">
          <ac:chgData name="Tarun Pabbi" userId="72cf4b523048f78b" providerId="Windows Live" clId="Web-{ECBEF82E-48E4-4BE9-A5E5-AAA0BAEEFCEB}" dt="2020-07-16T09:49:29.407" v="34" actId="1076"/>
          <ac:picMkLst>
            <pc:docMk/>
            <pc:sldMk cId="2581380813" sldId="317"/>
            <ac:picMk id="4" creationId="{4C061312-B956-4DE1-B5F7-B2A452430FBD}"/>
          </ac:picMkLst>
        </pc:picChg>
      </pc:sldChg>
      <pc:sldChg chg="addSp modSp del">
        <pc:chgData name="Tarun Pabbi" userId="72cf4b523048f78b" providerId="Windows Live" clId="Web-{ECBEF82E-48E4-4BE9-A5E5-AAA0BAEEFCEB}" dt="2020-07-16T09:55:29.053" v="52"/>
        <pc:sldMkLst>
          <pc:docMk/>
          <pc:sldMk cId="3415560402" sldId="318"/>
        </pc:sldMkLst>
        <pc:spChg chg="mod">
          <ac:chgData name="Tarun Pabbi" userId="72cf4b523048f78b" providerId="Windows Live" clId="Web-{ECBEF82E-48E4-4BE9-A5E5-AAA0BAEEFCEB}" dt="2020-07-16T09:54:36.302" v="43" actId="20577"/>
          <ac:spMkLst>
            <pc:docMk/>
            <pc:sldMk cId="3415560402" sldId="318"/>
            <ac:spMk id="3" creationId="{174699A7-70AA-49EE-9EEA-CB4C819F11A8}"/>
          </ac:spMkLst>
        </pc:spChg>
        <pc:picChg chg="add mod">
          <ac:chgData name="Tarun Pabbi" userId="72cf4b523048f78b" providerId="Windows Live" clId="Web-{ECBEF82E-48E4-4BE9-A5E5-AAA0BAEEFCEB}" dt="2020-07-16T09:54:42.381" v="46" actId="1076"/>
          <ac:picMkLst>
            <pc:docMk/>
            <pc:sldMk cId="3415560402" sldId="318"/>
            <ac:picMk id="4" creationId="{CB2365F2-8B58-4C4A-91A1-404416A7E351}"/>
          </ac:picMkLst>
        </pc:picChg>
      </pc:sldChg>
      <pc:sldChg chg="del">
        <pc:chgData name="Tarun Pabbi" userId="72cf4b523048f78b" providerId="Windows Live" clId="Web-{ECBEF82E-48E4-4BE9-A5E5-AAA0BAEEFCEB}" dt="2020-07-16T09:54:56.662" v="47"/>
        <pc:sldMkLst>
          <pc:docMk/>
          <pc:sldMk cId="1076981252" sldId="319"/>
        </pc:sldMkLst>
      </pc:sldChg>
      <pc:sldChg chg="addSp delSp modSp">
        <pc:chgData name="Tarun Pabbi" userId="72cf4b523048f78b" providerId="Windows Live" clId="Web-{ECBEF82E-48E4-4BE9-A5E5-AAA0BAEEFCEB}" dt="2020-07-16T09:55:13.944" v="51" actId="1076"/>
        <pc:sldMkLst>
          <pc:docMk/>
          <pc:sldMk cId="317390820" sldId="320"/>
        </pc:sldMkLst>
        <pc:graphicFrameChg chg="del">
          <ac:chgData name="Tarun Pabbi" userId="72cf4b523048f78b" providerId="Windows Live" clId="Web-{ECBEF82E-48E4-4BE9-A5E5-AAA0BAEEFCEB}" dt="2020-07-16T09:55:07.162" v="48"/>
          <ac:graphicFrameMkLst>
            <pc:docMk/>
            <pc:sldMk cId="317390820" sldId="320"/>
            <ac:graphicFrameMk id="5" creationId="{D488719A-AA4F-4CE9-8D52-A7FEC3B0DADA}"/>
          </ac:graphicFrameMkLst>
        </pc:graphicFrameChg>
        <pc:picChg chg="add mod">
          <ac:chgData name="Tarun Pabbi" userId="72cf4b523048f78b" providerId="Windows Live" clId="Web-{ECBEF82E-48E4-4BE9-A5E5-AAA0BAEEFCEB}" dt="2020-07-16T09:55:13.944" v="51" actId="1076"/>
          <ac:picMkLst>
            <pc:docMk/>
            <pc:sldMk cId="317390820" sldId="320"/>
            <ac:picMk id="4" creationId="{12E5F3A7-92B1-4234-95D0-97B12B53AEB5}"/>
          </ac:picMkLst>
        </pc:picChg>
      </pc:sldChg>
      <pc:sldChg chg="addSp modSp">
        <pc:chgData name="Tarun Pabbi" userId="72cf4b523048f78b" providerId="Windows Live" clId="Web-{ECBEF82E-48E4-4BE9-A5E5-AAA0BAEEFCEB}" dt="2020-07-16T09:59:51.073" v="76" actId="20577"/>
        <pc:sldMkLst>
          <pc:docMk/>
          <pc:sldMk cId="2606033320" sldId="321"/>
        </pc:sldMkLst>
        <pc:spChg chg="mod">
          <ac:chgData name="Tarun Pabbi" userId="72cf4b523048f78b" providerId="Windows Live" clId="Web-{ECBEF82E-48E4-4BE9-A5E5-AAA0BAEEFCEB}" dt="2020-07-16T09:59:51.073" v="76" actId="20577"/>
          <ac:spMkLst>
            <pc:docMk/>
            <pc:sldMk cId="2606033320" sldId="321"/>
            <ac:spMk id="3" creationId="{174699A7-70AA-49EE-9EEA-CB4C819F11A8}"/>
          </ac:spMkLst>
        </pc:spChg>
        <pc:picChg chg="add mod">
          <ac:chgData name="Tarun Pabbi" userId="72cf4b523048f78b" providerId="Windows Live" clId="Web-{ECBEF82E-48E4-4BE9-A5E5-AAA0BAEEFCEB}" dt="2020-07-16T09:57:42.259" v="64" actId="1076"/>
          <ac:picMkLst>
            <pc:docMk/>
            <pc:sldMk cId="2606033320" sldId="321"/>
            <ac:picMk id="4" creationId="{053BF694-6E3F-4BFA-9EE0-ABD8C9E44AFA}"/>
          </ac:picMkLst>
        </pc:picChg>
      </pc:sldChg>
      <pc:sldChg chg="addSp delSp modSp">
        <pc:chgData name="Tarun Pabbi" userId="72cf4b523048f78b" providerId="Windows Live" clId="Web-{ECBEF82E-48E4-4BE9-A5E5-AAA0BAEEFCEB}" dt="2020-07-16T09:59:47.151" v="75" actId="14100"/>
        <pc:sldMkLst>
          <pc:docMk/>
          <pc:sldMk cId="1967257" sldId="322"/>
        </pc:sldMkLst>
        <pc:spChg chg="mod">
          <ac:chgData name="Tarun Pabbi" userId="72cf4b523048f78b" providerId="Windows Live" clId="Web-{ECBEF82E-48E4-4BE9-A5E5-AAA0BAEEFCEB}" dt="2020-07-16T09:59:37.151" v="70" actId="20577"/>
          <ac:spMkLst>
            <pc:docMk/>
            <pc:sldMk cId="1967257" sldId="322"/>
            <ac:spMk id="3" creationId="{174699A7-70AA-49EE-9EEA-CB4C819F11A8}"/>
          </ac:spMkLst>
        </pc:spChg>
        <pc:graphicFrameChg chg="del">
          <ac:chgData name="Tarun Pabbi" userId="72cf4b523048f78b" providerId="Windows Live" clId="Web-{ECBEF82E-48E4-4BE9-A5E5-AAA0BAEEFCEB}" dt="2020-07-16T09:58:51.291" v="65"/>
          <ac:graphicFrameMkLst>
            <pc:docMk/>
            <pc:sldMk cId="1967257" sldId="322"/>
            <ac:graphicFrameMk id="5" creationId="{8E24CD0A-010C-4BAE-9FF7-8F1BCB97F125}"/>
          </ac:graphicFrameMkLst>
        </pc:graphicFrameChg>
        <pc:picChg chg="add mod">
          <ac:chgData name="Tarun Pabbi" userId="72cf4b523048f78b" providerId="Windows Live" clId="Web-{ECBEF82E-48E4-4BE9-A5E5-AAA0BAEEFCEB}" dt="2020-07-16T09:59:47.151" v="75" actId="14100"/>
          <ac:picMkLst>
            <pc:docMk/>
            <pc:sldMk cId="1967257" sldId="322"/>
            <ac:picMk id="4" creationId="{F9B2A913-8430-4D9A-BAC9-9CC6514F7133}"/>
          </ac:picMkLst>
        </pc:picChg>
      </pc:sldChg>
      <pc:sldChg chg="addSp modSp">
        <pc:chgData name="Tarun Pabbi" userId="72cf4b523048f78b" providerId="Windows Live" clId="Web-{ECBEF82E-48E4-4BE9-A5E5-AAA0BAEEFCEB}" dt="2020-07-16T10:09:46.333" v="90" actId="20577"/>
        <pc:sldMkLst>
          <pc:docMk/>
          <pc:sldMk cId="1114306088" sldId="323"/>
        </pc:sldMkLst>
        <pc:spChg chg="mod">
          <ac:chgData name="Tarun Pabbi" userId="72cf4b523048f78b" providerId="Windows Live" clId="Web-{ECBEF82E-48E4-4BE9-A5E5-AAA0BAEEFCEB}" dt="2020-07-16T10:09:46.333" v="90" actId="20577"/>
          <ac:spMkLst>
            <pc:docMk/>
            <pc:sldMk cId="1114306088" sldId="323"/>
            <ac:spMk id="3" creationId="{174699A7-70AA-49EE-9EEA-CB4C819F11A8}"/>
          </ac:spMkLst>
        </pc:spChg>
        <pc:picChg chg="add mod">
          <ac:chgData name="Tarun Pabbi" userId="72cf4b523048f78b" providerId="Windows Live" clId="Web-{ECBEF82E-48E4-4BE9-A5E5-AAA0BAEEFCEB}" dt="2020-07-16T10:09:37.427" v="85" actId="1076"/>
          <ac:picMkLst>
            <pc:docMk/>
            <pc:sldMk cId="1114306088" sldId="323"/>
            <ac:picMk id="4" creationId="{DC86C429-BBDE-4930-B48F-B65358103BD8}"/>
          </ac:picMkLst>
        </pc:picChg>
      </pc:sldChg>
      <pc:sldChg chg="addSp modSp">
        <pc:chgData name="Tarun Pabbi" userId="72cf4b523048f78b" providerId="Windows Live" clId="Web-{ECBEF82E-48E4-4BE9-A5E5-AAA0BAEEFCEB}" dt="2020-07-16T10:15:09.416" v="107" actId="1076"/>
        <pc:sldMkLst>
          <pc:docMk/>
          <pc:sldMk cId="2149371601" sldId="324"/>
        </pc:sldMkLst>
        <pc:spChg chg="mod">
          <ac:chgData name="Tarun Pabbi" userId="72cf4b523048f78b" providerId="Windows Live" clId="Web-{ECBEF82E-48E4-4BE9-A5E5-AAA0BAEEFCEB}" dt="2020-07-16T10:15:07.198" v="101" actId="20577"/>
          <ac:spMkLst>
            <pc:docMk/>
            <pc:sldMk cId="2149371601" sldId="324"/>
            <ac:spMk id="3" creationId="{174699A7-70AA-49EE-9EEA-CB4C819F11A8}"/>
          </ac:spMkLst>
        </pc:spChg>
        <pc:picChg chg="add mod">
          <ac:chgData name="Tarun Pabbi" userId="72cf4b523048f78b" providerId="Windows Live" clId="Web-{ECBEF82E-48E4-4BE9-A5E5-AAA0BAEEFCEB}" dt="2020-07-16T10:15:09.416" v="107" actId="1076"/>
          <ac:picMkLst>
            <pc:docMk/>
            <pc:sldMk cId="2149371601" sldId="324"/>
            <ac:picMk id="4" creationId="{5B15769A-4C8B-43F1-A124-8A45D12BA4C2}"/>
          </ac:picMkLst>
        </pc:picChg>
      </pc:sldChg>
      <pc:sldChg chg="addSp delSp modSp">
        <pc:chgData name="Tarun Pabbi" userId="72cf4b523048f78b" providerId="Windows Live" clId="Web-{ECBEF82E-48E4-4BE9-A5E5-AAA0BAEEFCEB}" dt="2020-07-16T10:20:45.391" v="117" actId="1076"/>
        <pc:sldMkLst>
          <pc:docMk/>
          <pc:sldMk cId="4107532015" sldId="325"/>
        </pc:sldMkLst>
        <pc:spChg chg="mod">
          <ac:chgData name="Tarun Pabbi" userId="72cf4b523048f78b" providerId="Windows Live" clId="Web-{ECBEF82E-48E4-4BE9-A5E5-AAA0BAEEFCEB}" dt="2020-07-16T10:20:35.109" v="111" actId="20577"/>
          <ac:spMkLst>
            <pc:docMk/>
            <pc:sldMk cId="4107532015" sldId="325"/>
            <ac:spMk id="3" creationId="{174699A7-70AA-49EE-9EEA-CB4C819F11A8}"/>
          </ac:spMkLst>
        </pc:spChg>
        <pc:graphicFrameChg chg="del">
          <ac:chgData name="Tarun Pabbi" userId="72cf4b523048f78b" providerId="Windows Live" clId="Web-{ECBEF82E-48E4-4BE9-A5E5-AAA0BAEEFCEB}" dt="2020-07-16T10:15:09.448" v="108"/>
          <ac:graphicFrameMkLst>
            <pc:docMk/>
            <pc:sldMk cId="4107532015" sldId="325"/>
            <ac:graphicFrameMk id="16" creationId="{289980F0-B632-40B2-B1B0-1EF462424380}"/>
          </ac:graphicFrameMkLst>
        </pc:graphicFrameChg>
        <pc:picChg chg="add mod">
          <ac:chgData name="Tarun Pabbi" userId="72cf4b523048f78b" providerId="Windows Live" clId="Web-{ECBEF82E-48E4-4BE9-A5E5-AAA0BAEEFCEB}" dt="2020-07-16T10:20:45.391" v="117" actId="1076"/>
          <ac:picMkLst>
            <pc:docMk/>
            <pc:sldMk cId="4107532015" sldId="325"/>
            <ac:picMk id="4" creationId="{52153B04-8BCB-4E3A-967C-56869152A762}"/>
          </ac:picMkLst>
        </pc:picChg>
      </pc:sldChg>
      <pc:sldChg chg="addSp delSp modSp">
        <pc:chgData name="Tarun Pabbi" userId="72cf4b523048f78b" providerId="Windows Live" clId="Web-{ECBEF82E-48E4-4BE9-A5E5-AAA0BAEEFCEB}" dt="2020-07-16T10:23:18.409" v="129" actId="1076"/>
        <pc:sldMkLst>
          <pc:docMk/>
          <pc:sldMk cId="1835356314" sldId="326"/>
        </pc:sldMkLst>
        <pc:spChg chg="mod">
          <ac:chgData name="Tarun Pabbi" userId="72cf4b523048f78b" providerId="Windows Live" clId="Web-{ECBEF82E-48E4-4BE9-A5E5-AAA0BAEEFCEB}" dt="2020-07-16T10:23:11.112" v="124" actId="20577"/>
          <ac:spMkLst>
            <pc:docMk/>
            <pc:sldMk cId="1835356314" sldId="326"/>
            <ac:spMk id="3" creationId="{174699A7-70AA-49EE-9EEA-CB4C819F11A8}"/>
          </ac:spMkLst>
        </pc:spChg>
        <pc:graphicFrameChg chg="del">
          <ac:chgData name="Tarun Pabbi" userId="72cf4b523048f78b" providerId="Windows Live" clId="Web-{ECBEF82E-48E4-4BE9-A5E5-AAA0BAEEFCEB}" dt="2020-07-16T10:23:04.159" v="118"/>
          <ac:graphicFrameMkLst>
            <pc:docMk/>
            <pc:sldMk cId="1835356314" sldId="326"/>
            <ac:graphicFrameMk id="5" creationId="{A01789D0-2AA3-4923-897E-1270D4360CAD}"/>
          </ac:graphicFrameMkLst>
        </pc:graphicFrameChg>
        <pc:picChg chg="add mod">
          <ac:chgData name="Tarun Pabbi" userId="72cf4b523048f78b" providerId="Windows Live" clId="Web-{ECBEF82E-48E4-4BE9-A5E5-AAA0BAEEFCEB}" dt="2020-07-16T10:23:18.409" v="129" actId="1076"/>
          <ac:picMkLst>
            <pc:docMk/>
            <pc:sldMk cId="1835356314" sldId="326"/>
            <ac:picMk id="4" creationId="{8C9091B1-E3D0-4221-906A-AE739E9DCFDD}"/>
          </ac:picMkLst>
        </pc:picChg>
      </pc:sldChg>
      <pc:sldChg chg="addSp delSp modSp">
        <pc:chgData name="Tarun Pabbi" userId="72cf4b523048f78b" providerId="Windows Live" clId="Web-{ECBEF82E-48E4-4BE9-A5E5-AAA0BAEEFCEB}" dt="2020-07-16T10:26:13.221" v="143" actId="1076"/>
        <pc:sldMkLst>
          <pc:docMk/>
          <pc:sldMk cId="1670002112" sldId="327"/>
        </pc:sldMkLst>
        <pc:spChg chg="mod">
          <ac:chgData name="Tarun Pabbi" userId="72cf4b523048f78b" providerId="Windows Live" clId="Web-{ECBEF82E-48E4-4BE9-A5E5-AAA0BAEEFCEB}" dt="2020-07-16T10:26:07.022" v="138" actId="20577"/>
          <ac:spMkLst>
            <pc:docMk/>
            <pc:sldMk cId="1670002112" sldId="327"/>
            <ac:spMk id="3" creationId="{174699A7-70AA-49EE-9EEA-CB4C819F11A8}"/>
          </ac:spMkLst>
        </pc:spChg>
        <pc:graphicFrameChg chg="del mod modGraphic">
          <ac:chgData name="Tarun Pabbi" userId="72cf4b523048f78b" providerId="Windows Live" clId="Web-{ECBEF82E-48E4-4BE9-A5E5-AAA0BAEEFCEB}" dt="2020-07-16T10:25:59.834" v="132"/>
          <ac:graphicFrameMkLst>
            <pc:docMk/>
            <pc:sldMk cId="1670002112" sldId="327"/>
            <ac:graphicFrameMk id="15" creationId="{66261D08-BF46-43E3-A82A-D29FC2063EAA}"/>
          </ac:graphicFrameMkLst>
        </pc:graphicFrameChg>
        <pc:picChg chg="add mod">
          <ac:chgData name="Tarun Pabbi" userId="72cf4b523048f78b" providerId="Windows Live" clId="Web-{ECBEF82E-48E4-4BE9-A5E5-AAA0BAEEFCEB}" dt="2020-07-16T10:26:13.221" v="143" actId="1076"/>
          <ac:picMkLst>
            <pc:docMk/>
            <pc:sldMk cId="1670002112" sldId="327"/>
            <ac:picMk id="4" creationId="{3A14F832-6ADE-466D-A4C3-43ACAF8961A1}"/>
          </ac:picMkLst>
        </pc:picChg>
      </pc:sldChg>
      <pc:sldChg chg="modSp">
        <pc:chgData name="Tarun Pabbi" userId="72cf4b523048f78b" providerId="Windows Live" clId="Web-{ECBEF82E-48E4-4BE9-A5E5-AAA0BAEEFCEB}" dt="2020-07-16T10:50:14.025" v="369" actId="20577"/>
        <pc:sldMkLst>
          <pc:docMk/>
          <pc:sldMk cId="4047171163" sldId="328"/>
        </pc:sldMkLst>
        <pc:spChg chg="mod">
          <ac:chgData name="Tarun Pabbi" userId="72cf4b523048f78b" providerId="Windows Live" clId="Web-{ECBEF82E-48E4-4BE9-A5E5-AAA0BAEEFCEB}" dt="2020-07-16T10:50:14.025" v="369" actId="20577"/>
          <ac:spMkLst>
            <pc:docMk/>
            <pc:sldMk cId="4047171163" sldId="328"/>
            <ac:spMk id="3" creationId="{174699A7-70AA-49EE-9EEA-CB4C819F11A8}"/>
          </ac:spMkLst>
        </pc:spChg>
      </pc:sldChg>
      <pc:sldChg chg="addSp delSp modSp">
        <pc:chgData name="Tarun Pabbi" userId="72cf4b523048f78b" providerId="Windows Live" clId="Web-{ECBEF82E-48E4-4BE9-A5E5-AAA0BAEEFCEB}" dt="2020-07-16T10:52:11.558" v="375" actId="1076"/>
        <pc:sldMkLst>
          <pc:docMk/>
          <pc:sldMk cId="2854577241" sldId="329"/>
        </pc:sldMkLst>
        <pc:graphicFrameChg chg="del mod modGraphic">
          <ac:chgData name="Tarun Pabbi" userId="72cf4b523048f78b" providerId="Windows Live" clId="Web-{ECBEF82E-48E4-4BE9-A5E5-AAA0BAEEFCEB}" dt="2020-07-16T10:47:39.194" v="263"/>
          <ac:graphicFrameMkLst>
            <pc:docMk/>
            <pc:sldMk cId="2854577241" sldId="329"/>
            <ac:graphicFrameMk id="19" creationId="{8D05F1EA-42D3-48AF-9A18-469DC11F535D}"/>
          </ac:graphicFrameMkLst>
        </pc:graphicFrameChg>
        <pc:picChg chg="add mod">
          <ac:chgData name="Tarun Pabbi" userId="72cf4b523048f78b" providerId="Windows Live" clId="Web-{ECBEF82E-48E4-4BE9-A5E5-AAA0BAEEFCEB}" dt="2020-07-16T10:52:11.558" v="375" actId="1076"/>
          <ac:picMkLst>
            <pc:docMk/>
            <pc:sldMk cId="2854577241" sldId="329"/>
            <ac:picMk id="4" creationId="{EC4C3F7E-04ED-4888-9850-6F41975459CA}"/>
          </ac:picMkLst>
        </pc:picChg>
      </pc:sldChg>
      <pc:sldChg chg="modSp">
        <pc:chgData name="Tarun Pabbi" userId="72cf4b523048f78b" providerId="Windows Live" clId="Web-{ECBEF82E-48E4-4BE9-A5E5-AAA0BAEEFCEB}" dt="2020-07-16T11:26:39.029" v="426" actId="20577"/>
        <pc:sldMkLst>
          <pc:docMk/>
          <pc:sldMk cId="3257839319" sldId="335"/>
        </pc:sldMkLst>
        <pc:spChg chg="mod">
          <ac:chgData name="Tarun Pabbi" userId="72cf4b523048f78b" providerId="Windows Live" clId="Web-{ECBEF82E-48E4-4BE9-A5E5-AAA0BAEEFCEB}" dt="2020-07-16T11:15:23.487" v="418" actId="20577"/>
          <ac:spMkLst>
            <pc:docMk/>
            <pc:sldMk cId="3257839319" sldId="335"/>
            <ac:spMk id="2" creationId="{C4B74AF1-19D4-449C-B30E-3121E087DCB3}"/>
          </ac:spMkLst>
        </pc:spChg>
        <pc:spChg chg="mod">
          <ac:chgData name="Tarun Pabbi" userId="72cf4b523048f78b" providerId="Windows Live" clId="Web-{ECBEF82E-48E4-4BE9-A5E5-AAA0BAEEFCEB}" dt="2020-07-16T11:26:39.029" v="426" actId="20577"/>
          <ac:spMkLst>
            <pc:docMk/>
            <pc:sldMk cId="3257839319" sldId="335"/>
            <ac:spMk id="3" creationId="{174699A7-70AA-49EE-9EEA-CB4C819F11A8}"/>
          </ac:spMkLst>
        </pc:spChg>
      </pc:sldChg>
      <pc:sldChg chg="addSp delSp modSp add replId">
        <pc:chgData name="Tarun Pabbi" userId="72cf4b523048f78b" providerId="Windows Live" clId="Web-{ECBEF82E-48E4-4BE9-A5E5-AAA0BAEEFCEB}" dt="2020-07-16T10:12:07.757" v="96" actId="1076"/>
        <pc:sldMkLst>
          <pc:docMk/>
          <pc:sldMk cId="2738483551" sldId="405"/>
        </pc:sldMkLst>
        <pc:picChg chg="del">
          <ac:chgData name="Tarun Pabbi" userId="72cf4b523048f78b" providerId="Windows Live" clId="Web-{ECBEF82E-48E4-4BE9-A5E5-AAA0BAEEFCEB}" dt="2020-07-16T10:09:55.661" v="93"/>
          <ac:picMkLst>
            <pc:docMk/>
            <pc:sldMk cId="2738483551" sldId="405"/>
            <ac:picMk id="4" creationId="{DC86C429-BBDE-4930-B48F-B65358103BD8}"/>
          </ac:picMkLst>
        </pc:picChg>
        <pc:picChg chg="add mod">
          <ac:chgData name="Tarun Pabbi" userId="72cf4b523048f78b" providerId="Windows Live" clId="Web-{ECBEF82E-48E4-4BE9-A5E5-AAA0BAEEFCEB}" dt="2020-07-16T10:12:07.757" v="96" actId="1076"/>
          <ac:picMkLst>
            <pc:docMk/>
            <pc:sldMk cId="2738483551" sldId="405"/>
            <ac:picMk id="5" creationId="{9F85616F-0BA4-4617-B399-523A1C072512}"/>
          </ac:picMkLst>
        </pc:picChg>
      </pc:sldChg>
      <pc:sldChg chg="addSp delSp modSp add replId">
        <pc:chgData name="Tarun Pabbi" userId="72cf4b523048f78b" providerId="Windows Live" clId="Web-{ECBEF82E-48E4-4BE9-A5E5-AAA0BAEEFCEB}" dt="2020-07-16T10:41:41.673" v="206" actId="14100"/>
        <pc:sldMkLst>
          <pc:docMk/>
          <pc:sldMk cId="760000970" sldId="406"/>
        </pc:sldMkLst>
        <pc:picChg chg="del">
          <ac:chgData name="Tarun Pabbi" userId="72cf4b523048f78b" providerId="Windows Live" clId="Web-{ECBEF82E-48E4-4BE9-A5E5-AAA0BAEEFCEB}" dt="2020-07-16T10:41:34.282" v="202"/>
          <ac:picMkLst>
            <pc:docMk/>
            <pc:sldMk cId="760000970" sldId="406"/>
            <ac:picMk id="4" creationId="{D2D95D35-18F2-4DC1-9272-15B06D33C8A1}"/>
          </ac:picMkLst>
        </pc:picChg>
        <pc:picChg chg="add mod">
          <ac:chgData name="Tarun Pabbi" userId="72cf4b523048f78b" providerId="Windows Live" clId="Web-{ECBEF82E-48E4-4BE9-A5E5-AAA0BAEEFCEB}" dt="2020-07-16T10:41:41.673" v="206" actId="14100"/>
          <ac:picMkLst>
            <pc:docMk/>
            <pc:sldMk cId="760000970" sldId="406"/>
            <ac:picMk id="5" creationId="{FD765D08-AC6C-4D60-9AF7-EDA1669C13FF}"/>
          </ac:picMkLst>
        </pc:picChg>
      </pc:sldChg>
      <pc:sldChg chg="addSp modSp add replId">
        <pc:chgData name="Tarun Pabbi" userId="72cf4b523048f78b" providerId="Windows Live" clId="Web-{ECBEF82E-48E4-4BE9-A5E5-AAA0BAEEFCEB}" dt="2020-07-16T11:08:57.356" v="395" actId="1076"/>
        <pc:sldMkLst>
          <pc:docMk/>
          <pc:sldMk cId="576916697" sldId="407"/>
        </pc:sldMkLst>
        <pc:spChg chg="mod">
          <ac:chgData name="Tarun Pabbi" userId="72cf4b523048f78b" providerId="Windows Live" clId="Web-{ECBEF82E-48E4-4BE9-A5E5-AAA0BAEEFCEB}" dt="2020-07-16T11:08:51.465" v="391" actId="20577"/>
          <ac:spMkLst>
            <pc:docMk/>
            <pc:sldMk cId="576916697" sldId="407"/>
            <ac:spMk id="3" creationId="{88131DF7-8E9D-48C2-A0E1-FA6FE03078D0}"/>
          </ac:spMkLst>
        </pc:spChg>
        <pc:picChg chg="add mod">
          <ac:chgData name="Tarun Pabbi" userId="72cf4b523048f78b" providerId="Windows Live" clId="Web-{ECBEF82E-48E4-4BE9-A5E5-AAA0BAEEFCEB}" dt="2020-07-16T11:08:57.356" v="395" actId="1076"/>
          <ac:picMkLst>
            <pc:docMk/>
            <pc:sldMk cId="576916697" sldId="407"/>
            <ac:picMk id="4" creationId="{5A008F10-EF8A-4A04-96A4-8F31AD65B055}"/>
          </ac:picMkLst>
        </pc:picChg>
      </pc:sldChg>
      <pc:sldChg chg="addSp delSp modSp add replId">
        <pc:chgData name="Tarun Pabbi" userId="72cf4b523048f78b" providerId="Windows Live" clId="Web-{ECBEF82E-48E4-4BE9-A5E5-AAA0BAEEFCEB}" dt="2020-07-16T11:12:39.391" v="414" actId="1076"/>
        <pc:sldMkLst>
          <pc:docMk/>
          <pc:sldMk cId="516265754" sldId="408"/>
        </pc:sldMkLst>
        <pc:spChg chg="mod">
          <ac:chgData name="Tarun Pabbi" userId="72cf4b523048f78b" providerId="Windows Live" clId="Web-{ECBEF82E-48E4-4BE9-A5E5-AAA0BAEEFCEB}" dt="2020-07-16T11:12:28.344" v="406" actId="20577"/>
          <ac:spMkLst>
            <pc:docMk/>
            <pc:sldMk cId="516265754" sldId="408"/>
            <ac:spMk id="3" creationId="{88131DF7-8E9D-48C2-A0E1-FA6FE03078D0}"/>
          </ac:spMkLst>
        </pc:spChg>
        <pc:picChg chg="del">
          <ac:chgData name="Tarun Pabbi" userId="72cf4b523048f78b" providerId="Windows Live" clId="Web-{ECBEF82E-48E4-4BE9-A5E5-AAA0BAEEFCEB}" dt="2020-07-16T11:12:30.515" v="410"/>
          <ac:picMkLst>
            <pc:docMk/>
            <pc:sldMk cId="516265754" sldId="408"/>
            <ac:picMk id="4" creationId="{5A008F10-EF8A-4A04-96A4-8F31AD65B055}"/>
          </ac:picMkLst>
        </pc:picChg>
        <pc:picChg chg="add mod">
          <ac:chgData name="Tarun Pabbi" userId="72cf4b523048f78b" providerId="Windows Live" clId="Web-{ECBEF82E-48E4-4BE9-A5E5-AAA0BAEEFCEB}" dt="2020-07-16T11:12:39.391" v="414" actId="1076"/>
          <ac:picMkLst>
            <pc:docMk/>
            <pc:sldMk cId="516265754" sldId="408"/>
            <ac:picMk id="5" creationId="{7C2F9A53-FBEE-469F-BCE0-A8B2CA179970}"/>
          </ac:picMkLst>
        </pc:picChg>
      </pc:sldChg>
      <pc:sldChg chg="add replId">
        <pc:chgData name="Tarun Pabbi" userId="72cf4b523048f78b" providerId="Windows Live" clId="Web-{ECBEF82E-48E4-4BE9-A5E5-AAA0BAEEFCEB}" dt="2020-07-16T11:15:06.221" v="415"/>
        <pc:sldMkLst>
          <pc:docMk/>
          <pc:sldMk cId="4066253947" sldId="409"/>
        </pc:sldMkLst>
      </pc:sldChg>
      <pc:sldChg chg="addSp modSp add replId">
        <pc:chgData name="Tarun Pabbi" userId="72cf4b523048f78b" providerId="Windows Live" clId="Web-{ECBEF82E-48E4-4BE9-A5E5-AAA0BAEEFCEB}" dt="2020-07-16T11:28:18.547" v="433" actId="1076"/>
        <pc:sldMkLst>
          <pc:docMk/>
          <pc:sldMk cId="1018644087" sldId="410"/>
        </pc:sldMkLst>
        <pc:picChg chg="add mod">
          <ac:chgData name="Tarun Pabbi" userId="72cf4b523048f78b" providerId="Windows Live" clId="Web-{ECBEF82E-48E4-4BE9-A5E5-AAA0BAEEFCEB}" dt="2020-07-16T11:28:18.547" v="433" actId="1076"/>
          <ac:picMkLst>
            <pc:docMk/>
            <pc:sldMk cId="1018644087" sldId="410"/>
            <ac:picMk id="4" creationId="{F371CEE4-7AC4-46F7-9080-43F94BBC9F24}"/>
          </ac:picMkLst>
        </pc:picChg>
      </pc:sldChg>
    </pc:docChg>
  </pc:docChgLst>
  <pc:docChgLst>
    <pc:chgData name="Tarun Pabbi" userId="72cf4b523048f78b" providerId="Windows Live" clId="Web-{43BF40AB-6CA9-4E92-97A9-B6934FF7C043}"/>
    <pc:docChg chg="delSld modSld sldOrd">
      <pc:chgData name="Tarun Pabbi" userId="72cf4b523048f78b" providerId="Windows Live" clId="Web-{43BF40AB-6CA9-4E92-97A9-B6934FF7C043}" dt="2020-07-06T09:20:17.329" v="36" actId="1076"/>
      <pc:docMkLst>
        <pc:docMk/>
      </pc:docMkLst>
      <pc:sldChg chg="ord">
        <pc:chgData name="Tarun Pabbi" userId="72cf4b523048f78b" providerId="Windows Live" clId="Web-{43BF40AB-6CA9-4E92-97A9-B6934FF7C043}" dt="2020-07-06T09:14:51.671" v="0"/>
        <pc:sldMkLst>
          <pc:docMk/>
          <pc:sldMk cId="3767750367" sldId="299"/>
        </pc:sldMkLst>
      </pc:sldChg>
      <pc:sldChg chg="del">
        <pc:chgData name="Tarun Pabbi" userId="72cf4b523048f78b" providerId="Windows Live" clId="Web-{43BF40AB-6CA9-4E92-97A9-B6934FF7C043}" dt="2020-07-06T09:15:20.499" v="1"/>
        <pc:sldMkLst>
          <pc:docMk/>
          <pc:sldMk cId="1065538595" sldId="301"/>
        </pc:sldMkLst>
      </pc:sldChg>
      <pc:sldChg chg="ord">
        <pc:chgData name="Tarun Pabbi" userId="72cf4b523048f78b" providerId="Windows Live" clId="Web-{43BF40AB-6CA9-4E92-97A9-B6934FF7C043}" dt="2020-07-06T09:15:25.640" v="2"/>
        <pc:sldMkLst>
          <pc:docMk/>
          <pc:sldMk cId="3074297139" sldId="302"/>
        </pc:sldMkLst>
      </pc:sldChg>
      <pc:sldChg chg="ord">
        <pc:chgData name="Tarun Pabbi" userId="72cf4b523048f78b" providerId="Windows Live" clId="Web-{43BF40AB-6CA9-4E92-97A9-B6934FF7C043}" dt="2020-07-06T09:15:43.280" v="3"/>
        <pc:sldMkLst>
          <pc:docMk/>
          <pc:sldMk cId="1611138084" sldId="303"/>
        </pc:sldMkLst>
      </pc:sldChg>
      <pc:sldChg chg="ord">
        <pc:chgData name="Tarun Pabbi" userId="72cf4b523048f78b" providerId="Windows Live" clId="Web-{43BF40AB-6CA9-4E92-97A9-B6934FF7C043}" dt="2020-07-06T09:15:52.530" v="4"/>
        <pc:sldMkLst>
          <pc:docMk/>
          <pc:sldMk cId="1869911559" sldId="304"/>
        </pc:sldMkLst>
      </pc:sldChg>
      <pc:sldChg chg="ord">
        <pc:chgData name="Tarun Pabbi" userId="72cf4b523048f78b" providerId="Windows Live" clId="Web-{43BF40AB-6CA9-4E92-97A9-B6934FF7C043}" dt="2020-07-06T09:16:40.328" v="11"/>
        <pc:sldMkLst>
          <pc:docMk/>
          <pc:sldMk cId="1542927958" sldId="305"/>
        </pc:sldMkLst>
      </pc:sldChg>
      <pc:sldChg chg="ord">
        <pc:chgData name="Tarun Pabbi" userId="72cf4b523048f78b" providerId="Windows Live" clId="Web-{43BF40AB-6CA9-4E92-97A9-B6934FF7C043}" dt="2020-07-06T09:16:40.328" v="10"/>
        <pc:sldMkLst>
          <pc:docMk/>
          <pc:sldMk cId="1209598908" sldId="306"/>
        </pc:sldMkLst>
      </pc:sldChg>
      <pc:sldChg chg="ord">
        <pc:chgData name="Tarun Pabbi" userId="72cf4b523048f78b" providerId="Windows Live" clId="Web-{43BF40AB-6CA9-4E92-97A9-B6934FF7C043}" dt="2020-07-06T09:16:40.328" v="9"/>
        <pc:sldMkLst>
          <pc:docMk/>
          <pc:sldMk cId="1011518883" sldId="307"/>
        </pc:sldMkLst>
      </pc:sldChg>
      <pc:sldChg chg="ord">
        <pc:chgData name="Tarun Pabbi" userId="72cf4b523048f78b" providerId="Windows Live" clId="Web-{43BF40AB-6CA9-4E92-97A9-B6934FF7C043}" dt="2020-07-06T09:16:40.328" v="8"/>
        <pc:sldMkLst>
          <pc:docMk/>
          <pc:sldMk cId="246763915" sldId="308"/>
        </pc:sldMkLst>
      </pc:sldChg>
      <pc:sldChg chg="ord">
        <pc:chgData name="Tarun Pabbi" userId="72cf4b523048f78b" providerId="Windows Live" clId="Web-{43BF40AB-6CA9-4E92-97A9-B6934FF7C043}" dt="2020-07-06T09:16:40.328" v="7"/>
        <pc:sldMkLst>
          <pc:docMk/>
          <pc:sldMk cId="2158648884" sldId="309"/>
        </pc:sldMkLst>
      </pc:sldChg>
      <pc:sldChg chg="ord">
        <pc:chgData name="Tarun Pabbi" userId="72cf4b523048f78b" providerId="Windows Live" clId="Web-{43BF40AB-6CA9-4E92-97A9-B6934FF7C043}" dt="2020-07-06T09:16:40.328" v="6"/>
        <pc:sldMkLst>
          <pc:docMk/>
          <pc:sldMk cId="2200094341" sldId="310"/>
        </pc:sldMkLst>
      </pc:sldChg>
      <pc:sldChg chg="ord">
        <pc:chgData name="Tarun Pabbi" userId="72cf4b523048f78b" providerId="Windows Live" clId="Web-{43BF40AB-6CA9-4E92-97A9-B6934FF7C043}" dt="2020-07-06T09:16:40.312" v="5"/>
        <pc:sldMkLst>
          <pc:docMk/>
          <pc:sldMk cId="267702931" sldId="311"/>
        </pc:sldMkLst>
      </pc:sldChg>
      <pc:sldChg chg="ord">
        <pc:chgData name="Tarun Pabbi" userId="72cf4b523048f78b" providerId="Windows Live" clId="Web-{43BF40AB-6CA9-4E92-97A9-B6934FF7C043}" dt="2020-07-06T09:18:15.844" v="27"/>
        <pc:sldMkLst>
          <pc:docMk/>
          <pc:sldMk cId="652137489" sldId="312"/>
        </pc:sldMkLst>
      </pc:sldChg>
      <pc:sldChg chg="ord">
        <pc:chgData name="Tarun Pabbi" userId="72cf4b523048f78b" providerId="Windows Live" clId="Web-{43BF40AB-6CA9-4E92-97A9-B6934FF7C043}" dt="2020-07-06T09:18:15.844" v="26"/>
        <pc:sldMkLst>
          <pc:docMk/>
          <pc:sldMk cId="3614088095" sldId="313"/>
        </pc:sldMkLst>
      </pc:sldChg>
      <pc:sldChg chg="ord">
        <pc:chgData name="Tarun Pabbi" userId="72cf4b523048f78b" providerId="Windows Live" clId="Web-{43BF40AB-6CA9-4E92-97A9-B6934FF7C043}" dt="2020-07-06T09:18:15.844" v="25"/>
        <pc:sldMkLst>
          <pc:docMk/>
          <pc:sldMk cId="232590923" sldId="314"/>
        </pc:sldMkLst>
      </pc:sldChg>
      <pc:sldChg chg="ord">
        <pc:chgData name="Tarun Pabbi" userId="72cf4b523048f78b" providerId="Windows Live" clId="Web-{43BF40AB-6CA9-4E92-97A9-B6934FF7C043}" dt="2020-07-06T09:18:15.844" v="24"/>
        <pc:sldMkLst>
          <pc:docMk/>
          <pc:sldMk cId="1402228949" sldId="315"/>
        </pc:sldMkLst>
      </pc:sldChg>
      <pc:sldChg chg="ord">
        <pc:chgData name="Tarun Pabbi" userId="72cf4b523048f78b" providerId="Windows Live" clId="Web-{43BF40AB-6CA9-4E92-97A9-B6934FF7C043}" dt="2020-07-06T09:18:15.844" v="23"/>
        <pc:sldMkLst>
          <pc:docMk/>
          <pc:sldMk cId="1085085075" sldId="316"/>
        </pc:sldMkLst>
      </pc:sldChg>
      <pc:sldChg chg="ord">
        <pc:chgData name="Tarun Pabbi" userId="72cf4b523048f78b" providerId="Windows Live" clId="Web-{43BF40AB-6CA9-4E92-97A9-B6934FF7C043}" dt="2020-07-06T09:18:15.844" v="22"/>
        <pc:sldMkLst>
          <pc:docMk/>
          <pc:sldMk cId="2581380813" sldId="317"/>
        </pc:sldMkLst>
      </pc:sldChg>
      <pc:sldChg chg="ord">
        <pc:chgData name="Tarun Pabbi" userId="72cf4b523048f78b" providerId="Windows Live" clId="Web-{43BF40AB-6CA9-4E92-97A9-B6934FF7C043}" dt="2020-07-06T09:18:15.844" v="21"/>
        <pc:sldMkLst>
          <pc:docMk/>
          <pc:sldMk cId="3415560402" sldId="318"/>
        </pc:sldMkLst>
      </pc:sldChg>
      <pc:sldChg chg="ord">
        <pc:chgData name="Tarun Pabbi" userId="72cf4b523048f78b" providerId="Windows Live" clId="Web-{43BF40AB-6CA9-4E92-97A9-B6934FF7C043}" dt="2020-07-06T09:18:15.844" v="20"/>
        <pc:sldMkLst>
          <pc:docMk/>
          <pc:sldMk cId="1076981252" sldId="319"/>
        </pc:sldMkLst>
      </pc:sldChg>
      <pc:sldChg chg="ord">
        <pc:chgData name="Tarun Pabbi" userId="72cf4b523048f78b" providerId="Windows Live" clId="Web-{43BF40AB-6CA9-4E92-97A9-B6934FF7C043}" dt="2020-07-06T09:18:15.844" v="19"/>
        <pc:sldMkLst>
          <pc:docMk/>
          <pc:sldMk cId="317390820" sldId="320"/>
        </pc:sldMkLst>
      </pc:sldChg>
      <pc:sldChg chg="ord">
        <pc:chgData name="Tarun Pabbi" userId="72cf4b523048f78b" providerId="Windows Live" clId="Web-{43BF40AB-6CA9-4E92-97A9-B6934FF7C043}" dt="2020-07-06T09:18:15.844" v="18"/>
        <pc:sldMkLst>
          <pc:docMk/>
          <pc:sldMk cId="2606033320" sldId="321"/>
        </pc:sldMkLst>
      </pc:sldChg>
      <pc:sldChg chg="ord">
        <pc:chgData name="Tarun Pabbi" userId="72cf4b523048f78b" providerId="Windows Live" clId="Web-{43BF40AB-6CA9-4E92-97A9-B6934FF7C043}" dt="2020-07-06T09:18:15.829" v="17"/>
        <pc:sldMkLst>
          <pc:docMk/>
          <pc:sldMk cId="1967257" sldId="322"/>
        </pc:sldMkLst>
      </pc:sldChg>
      <pc:sldChg chg="ord">
        <pc:chgData name="Tarun Pabbi" userId="72cf4b523048f78b" providerId="Windows Live" clId="Web-{43BF40AB-6CA9-4E92-97A9-B6934FF7C043}" dt="2020-07-06T09:18:15.829" v="16"/>
        <pc:sldMkLst>
          <pc:docMk/>
          <pc:sldMk cId="1114306088" sldId="323"/>
        </pc:sldMkLst>
      </pc:sldChg>
      <pc:sldChg chg="ord">
        <pc:chgData name="Tarun Pabbi" userId="72cf4b523048f78b" providerId="Windows Live" clId="Web-{43BF40AB-6CA9-4E92-97A9-B6934FF7C043}" dt="2020-07-06T09:18:15.829" v="15"/>
        <pc:sldMkLst>
          <pc:docMk/>
          <pc:sldMk cId="2149371601" sldId="324"/>
        </pc:sldMkLst>
      </pc:sldChg>
      <pc:sldChg chg="ord">
        <pc:chgData name="Tarun Pabbi" userId="72cf4b523048f78b" providerId="Windows Live" clId="Web-{43BF40AB-6CA9-4E92-97A9-B6934FF7C043}" dt="2020-07-06T09:18:15.829" v="14"/>
        <pc:sldMkLst>
          <pc:docMk/>
          <pc:sldMk cId="4107532015" sldId="325"/>
        </pc:sldMkLst>
      </pc:sldChg>
      <pc:sldChg chg="ord">
        <pc:chgData name="Tarun Pabbi" userId="72cf4b523048f78b" providerId="Windows Live" clId="Web-{43BF40AB-6CA9-4E92-97A9-B6934FF7C043}" dt="2020-07-06T09:18:15.829" v="13"/>
        <pc:sldMkLst>
          <pc:docMk/>
          <pc:sldMk cId="1835356314" sldId="326"/>
        </pc:sldMkLst>
      </pc:sldChg>
      <pc:sldChg chg="ord">
        <pc:chgData name="Tarun Pabbi" userId="72cf4b523048f78b" providerId="Windows Live" clId="Web-{43BF40AB-6CA9-4E92-97A9-B6934FF7C043}" dt="2020-07-06T09:18:15.829" v="12"/>
        <pc:sldMkLst>
          <pc:docMk/>
          <pc:sldMk cId="1670002112" sldId="327"/>
        </pc:sldMkLst>
      </pc:sldChg>
      <pc:sldChg chg="addSp modSp">
        <pc:chgData name="Tarun Pabbi" userId="72cf4b523048f78b" providerId="Windows Live" clId="Web-{43BF40AB-6CA9-4E92-97A9-B6934FF7C043}" dt="2020-07-06T09:20:17.329" v="36" actId="1076"/>
        <pc:sldMkLst>
          <pc:docMk/>
          <pc:sldMk cId="391493102" sldId="338"/>
        </pc:sldMkLst>
        <pc:spChg chg="mod">
          <ac:chgData name="Tarun Pabbi" userId="72cf4b523048f78b" providerId="Windows Live" clId="Web-{43BF40AB-6CA9-4E92-97A9-B6934FF7C043}" dt="2020-07-06T09:20:04.954" v="31" actId="20577"/>
          <ac:spMkLst>
            <pc:docMk/>
            <pc:sldMk cId="391493102" sldId="338"/>
            <ac:spMk id="3" creationId="{174699A7-70AA-49EE-9EEA-CB4C819F11A8}"/>
          </ac:spMkLst>
        </pc:spChg>
        <pc:picChg chg="add mod">
          <ac:chgData name="Tarun Pabbi" userId="72cf4b523048f78b" providerId="Windows Live" clId="Web-{43BF40AB-6CA9-4E92-97A9-B6934FF7C043}" dt="2020-07-06T09:20:17.329" v="36" actId="1076"/>
          <ac:picMkLst>
            <pc:docMk/>
            <pc:sldMk cId="391493102" sldId="338"/>
            <ac:picMk id="4" creationId="{E8AF231A-6A55-4974-B830-FEEF007320B8}"/>
          </ac:picMkLst>
        </pc:picChg>
      </pc:sldChg>
      <pc:sldChg chg="del">
        <pc:chgData name="Tarun Pabbi" userId="72cf4b523048f78b" providerId="Windows Live" clId="Web-{43BF40AB-6CA9-4E92-97A9-B6934FF7C043}" dt="2020-07-06T09:18:37.078" v="28"/>
        <pc:sldMkLst>
          <pc:docMk/>
          <pc:sldMk cId="210449261" sldId="393"/>
        </pc:sldMkLst>
      </pc:sldChg>
    </pc:docChg>
  </pc:docChgLst>
  <pc:docChgLst>
    <pc:chgData name="Tarun Pabbi" userId="72cf4b523048f78b" providerId="Windows Live" clId="Web-{E861DE38-068F-4A59-A9B5-D53800A9C2C6}"/>
    <pc:docChg chg="modSld">
      <pc:chgData name="Tarun Pabbi" userId="72cf4b523048f78b" providerId="Windows Live" clId="Web-{E861DE38-068F-4A59-A9B5-D53800A9C2C6}" dt="2020-07-22T12:15:13.113" v="325" actId="1076"/>
      <pc:docMkLst>
        <pc:docMk/>
      </pc:docMkLst>
      <pc:sldChg chg="modSp">
        <pc:chgData name="Tarun Pabbi" userId="72cf4b523048f78b" providerId="Windows Live" clId="Web-{E861DE38-068F-4A59-A9B5-D53800A9C2C6}" dt="2020-07-22T11:14:03.978" v="60" actId="1076"/>
        <pc:sldMkLst>
          <pc:docMk/>
          <pc:sldMk cId="1905417459" sldId="268"/>
        </pc:sldMkLst>
        <pc:spChg chg="mod">
          <ac:chgData name="Tarun Pabbi" userId="72cf4b523048f78b" providerId="Windows Live" clId="Web-{E861DE38-068F-4A59-A9B5-D53800A9C2C6}" dt="2020-07-22T11:14:03.978" v="60" actId="1076"/>
          <ac:spMkLst>
            <pc:docMk/>
            <pc:sldMk cId="1905417459" sldId="268"/>
            <ac:spMk id="6" creationId="{E83081D9-6125-42E2-8D20-1768E9B8A724}"/>
          </ac:spMkLst>
        </pc:spChg>
        <pc:spChg chg="mod">
          <ac:chgData name="Tarun Pabbi" userId="72cf4b523048f78b" providerId="Windows Live" clId="Web-{E861DE38-068F-4A59-A9B5-D53800A9C2C6}" dt="2020-07-22T11:14:02.244" v="59" actId="1076"/>
          <ac:spMkLst>
            <pc:docMk/>
            <pc:sldMk cId="1905417459" sldId="268"/>
            <ac:spMk id="7" creationId="{747F6A47-8005-44D8-8BBD-587FC7AA8218}"/>
          </ac:spMkLst>
        </pc:spChg>
      </pc:sldChg>
      <pc:sldChg chg="modSp">
        <pc:chgData name="Tarun Pabbi" userId="72cf4b523048f78b" providerId="Windows Live" clId="Web-{E861DE38-068F-4A59-A9B5-D53800A9C2C6}" dt="2020-07-22T11:16:59.451" v="170" actId="20577"/>
        <pc:sldMkLst>
          <pc:docMk/>
          <pc:sldMk cId="2105425259" sldId="269"/>
        </pc:sldMkLst>
        <pc:spChg chg="mod">
          <ac:chgData name="Tarun Pabbi" userId="72cf4b523048f78b" providerId="Windows Live" clId="Web-{E861DE38-068F-4A59-A9B5-D53800A9C2C6}" dt="2020-07-22T11:16:59.451" v="170" actId="20577"/>
          <ac:spMkLst>
            <pc:docMk/>
            <pc:sldMk cId="2105425259" sldId="269"/>
            <ac:spMk id="7" creationId="{5D8DCFFA-B4F6-4058-8CB8-C7C69B134826}"/>
          </ac:spMkLst>
        </pc:spChg>
      </pc:sldChg>
      <pc:sldChg chg="modSp">
        <pc:chgData name="Tarun Pabbi" userId="72cf4b523048f78b" providerId="Windows Live" clId="Web-{E861DE38-068F-4A59-A9B5-D53800A9C2C6}" dt="2020-07-22T12:01:46.203" v="237" actId="1076"/>
        <pc:sldMkLst>
          <pc:docMk/>
          <pc:sldMk cId="3767750367" sldId="299"/>
        </pc:sldMkLst>
        <pc:picChg chg="mod modCrop">
          <ac:chgData name="Tarun Pabbi" userId="72cf4b523048f78b" providerId="Windows Live" clId="Web-{E861DE38-068F-4A59-A9B5-D53800A9C2C6}" dt="2020-07-22T12:01:46.203" v="237" actId="1076"/>
          <ac:picMkLst>
            <pc:docMk/>
            <pc:sldMk cId="3767750367" sldId="299"/>
            <ac:picMk id="4" creationId="{16AC6D10-DC73-404F-9169-849C95724FE3}"/>
          </ac:picMkLst>
        </pc:picChg>
      </pc:sldChg>
      <pc:sldChg chg="modSp">
        <pc:chgData name="Tarun Pabbi" userId="72cf4b523048f78b" providerId="Windows Live" clId="Web-{E861DE38-068F-4A59-A9B5-D53800A9C2C6}" dt="2020-07-22T11:57:35.651" v="209" actId="1076"/>
        <pc:sldMkLst>
          <pc:docMk/>
          <pc:sldMk cId="1611138084" sldId="303"/>
        </pc:sldMkLst>
        <pc:picChg chg="mod modCrop">
          <ac:chgData name="Tarun Pabbi" userId="72cf4b523048f78b" providerId="Windows Live" clId="Web-{E861DE38-068F-4A59-A9B5-D53800A9C2C6}" dt="2020-07-22T11:57:35.651" v="209" actId="1076"/>
          <ac:picMkLst>
            <pc:docMk/>
            <pc:sldMk cId="1611138084" sldId="303"/>
            <ac:picMk id="4" creationId="{07089C48-698D-4DF0-9F56-B3BA385288E0}"/>
          </ac:picMkLst>
        </pc:picChg>
      </pc:sldChg>
      <pc:sldChg chg="modSp">
        <pc:chgData name="Tarun Pabbi" userId="72cf4b523048f78b" providerId="Windows Live" clId="Web-{E861DE38-068F-4A59-A9B5-D53800A9C2C6}" dt="2020-07-22T11:58:00.526" v="212" actId="1076"/>
        <pc:sldMkLst>
          <pc:docMk/>
          <pc:sldMk cId="1869911559" sldId="304"/>
        </pc:sldMkLst>
        <pc:picChg chg="mod modCrop">
          <ac:chgData name="Tarun Pabbi" userId="72cf4b523048f78b" providerId="Windows Live" clId="Web-{E861DE38-068F-4A59-A9B5-D53800A9C2C6}" dt="2020-07-22T11:58:00.526" v="212" actId="1076"/>
          <ac:picMkLst>
            <pc:docMk/>
            <pc:sldMk cId="1869911559" sldId="304"/>
            <ac:picMk id="4" creationId="{27599AE4-9BE5-4C94-BA00-8CD722C8C849}"/>
          </ac:picMkLst>
        </pc:picChg>
      </pc:sldChg>
      <pc:sldChg chg="modSp">
        <pc:chgData name="Tarun Pabbi" userId="72cf4b523048f78b" providerId="Windows Live" clId="Web-{E861DE38-068F-4A59-A9B5-D53800A9C2C6}" dt="2020-07-22T11:58:25.871" v="216" actId="1076"/>
        <pc:sldMkLst>
          <pc:docMk/>
          <pc:sldMk cId="1542927958" sldId="305"/>
        </pc:sldMkLst>
        <pc:picChg chg="mod modCrop">
          <ac:chgData name="Tarun Pabbi" userId="72cf4b523048f78b" providerId="Windows Live" clId="Web-{E861DE38-068F-4A59-A9B5-D53800A9C2C6}" dt="2020-07-22T11:58:25.871" v="216" actId="1076"/>
          <ac:picMkLst>
            <pc:docMk/>
            <pc:sldMk cId="1542927958" sldId="305"/>
            <ac:picMk id="4" creationId="{1C1C008F-7F11-4DB4-B0B1-1C9869A3A699}"/>
          </ac:picMkLst>
        </pc:picChg>
      </pc:sldChg>
      <pc:sldChg chg="modSp">
        <pc:chgData name="Tarun Pabbi" userId="72cf4b523048f78b" providerId="Windows Live" clId="Web-{E861DE38-068F-4A59-A9B5-D53800A9C2C6}" dt="2020-07-22T11:59:50.107" v="225" actId="1076"/>
        <pc:sldMkLst>
          <pc:docMk/>
          <pc:sldMk cId="1011518883" sldId="307"/>
        </pc:sldMkLst>
        <pc:picChg chg="mod modCrop">
          <ac:chgData name="Tarun Pabbi" userId="72cf4b523048f78b" providerId="Windows Live" clId="Web-{E861DE38-068F-4A59-A9B5-D53800A9C2C6}" dt="2020-07-22T11:59:50.107" v="225" actId="1076"/>
          <ac:picMkLst>
            <pc:docMk/>
            <pc:sldMk cId="1011518883" sldId="307"/>
            <ac:picMk id="4" creationId="{51CB8185-0B23-4707-B022-43BFC7EDA70A}"/>
          </ac:picMkLst>
        </pc:picChg>
      </pc:sldChg>
      <pc:sldChg chg="modSp">
        <pc:chgData name="Tarun Pabbi" userId="72cf4b523048f78b" providerId="Windows Live" clId="Web-{E861DE38-068F-4A59-A9B5-D53800A9C2C6}" dt="2020-07-22T12:00:24.670" v="228" actId="1076"/>
        <pc:sldMkLst>
          <pc:docMk/>
          <pc:sldMk cId="246763915" sldId="308"/>
        </pc:sldMkLst>
        <pc:picChg chg="mod modCrop">
          <ac:chgData name="Tarun Pabbi" userId="72cf4b523048f78b" providerId="Windows Live" clId="Web-{E861DE38-068F-4A59-A9B5-D53800A9C2C6}" dt="2020-07-22T12:00:24.670" v="228" actId="1076"/>
          <ac:picMkLst>
            <pc:docMk/>
            <pc:sldMk cId="246763915" sldId="308"/>
            <ac:picMk id="4" creationId="{D2D95D35-18F2-4DC1-9272-15B06D33C8A1}"/>
          </ac:picMkLst>
        </pc:picChg>
      </pc:sldChg>
      <pc:sldChg chg="modSp">
        <pc:chgData name="Tarun Pabbi" userId="72cf4b523048f78b" providerId="Windows Live" clId="Web-{E861DE38-068F-4A59-A9B5-D53800A9C2C6}" dt="2020-07-22T12:01:20.999" v="234" actId="1076"/>
        <pc:sldMkLst>
          <pc:docMk/>
          <pc:sldMk cId="2200094341" sldId="310"/>
        </pc:sldMkLst>
        <pc:picChg chg="mod modCrop">
          <ac:chgData name="Tarun Pabbi" userId="72cf4b523048f78b" providerId="Windows Live" clId="Web-{E861DE38-068F-4A59-A9B5-D53800A9C2C6}" dt="2020-07-22T12:01:20.999" v="234" actId="1076"/>
          <ac:picMkLst>
            <pc:docMk/>
            <pc:sldMk cId="2200094341" sldId="310"/>
            <ac:picMk id="4" creationId="{A641CF95-FFB2-445A-8E6C-71C542586ABA}"/>
          </ac:picMkLst>
        </pc:picChg>
      </pc:sldChg>
      <pc:sldChg chg="modSp">
        <pc:chgData name="Tarun Pabbi" userId="72cf4b523048f78b" providerId="Windows Live" clId="Web-{E861DE38-068F-4A59-A9B5-D53800A9C2C6}" dt="2020-07-22T11:49:32.982" v="180" actId="1076"/>
        <pc:sldMkLst>
          <pc:docMk/>
          <pc:sldMk cId="1402228949" sldId="315"/>
        </pc:sldMkLst>
        <pc:picChg chg="mod modCrop">
          <ac:chgData name="Tarun Pabbi" userId="72cf4b523048f78b" providerId="Windows Live" clId="Web-{E861DE38-068F-4A59-A9B5-D53800A9C2C6}" dt="2020-07-22T11:49:32.982" v="180" actId="1076"/>
          <ac:picMkLst>
            <pc:docMk/>
            <pc:sldMk cId="1402228949" sldId="315"/>
            <ac:picMk id="5" creationId="{40277753-31F8-4B50-B31F-4BABF527BCE4}"/>
          </ac:picMkLst>
        </pc:picChg>
      </pc:sldChg>
      <pc:sldChg chg="modSp">
        <pc:chgData name="Tarun Pabbi" userId="72cf4b523048f78b" providerId="Windows Live" clId="Web-{E861DE38-068F-4A59-A9B5-D53800A9C2C6}" dt="2020-07-22T11:50:27.233" v="181" actId="1076"/>
        <pc:sldMkLst>
          <pc:docMk/>
          <pc:sldMk cId="1085085075" sldId="316"/>
        </pc:sldMkLst>
        <pc:picChg chg="mod modCrop">
          <ac:chgData name="Tarun Pabbi" userId="72cf4b523048f78b" providerId="Windows Live" clId="Web-{E861DE38-068F-4A59-A9B5-D53800A9C2C6}" dt="2020-07-22T11:50:27.233" v="181" actId="1076"/>
          <ac:picMkLst>
            <pc:docMk/>
            <pc:sldMk cId="1085085075" sldId="316"/>
            <ac:picMk id="4" creationId="{8DEDFDA9-634D-4588-A6E6-1A8A49E113FB}"/>
          </ac:picMkLst>
        </pc:picChg>
      </pc:sldChg>
      <pc:sldChg chg="modSp">
        <pc:chgData name="Tarun Pabbi" userId="72cf4b523048f78b" providerId="Windows Live" clId="Web-{E861DE38-068F-4A59-A9B5-D53800A9C2C6}" dt="2020-07-22T11:50:33.967" v="182" actId="1076"/>
        <pc:sldMkLst>
          <pc:docMk/>
          <pc:sldMk cId="2581380813" sldId="317"/>
        </pc:sldMkLst>
        <pc:picChg chg="mod modCrop">
          <ac:chgData name="Tarun Pabbi" userId="72cf4b523048f78b" providerId="Windows Live" clId="Web-{E861DE38-068F-4A59-A9B5-D53800A9C2C6}" dt="2020-07-22T11:50:33.967" v="182" actId="1076"/>
          <ac:picMkLst>
            <pc:docMk/>
            <pc:sldMk cId="2581380813" sldId="317"/>
            <ac:picMk id="4" creationId="{4C061312-B956-4DE1-B5F7-B2A452430FBD}"/>
          </ac:picMkLst>
        </pc:picChg>
      </pc:sldChg>
      <pc:sldChg chg="modSp">
        <pc:chgData name="Tarun Pabbi" userId="72cf4b523048f78b" providerId="Windows Live" clId="Web-{E861DE38-068F-4A59-A9B5-D53800A9C2C6}" dt="2020-07-22T11:50:41.155" v="183" actId="1076"/>
        <pc:sldMkLst>
          <pc:docMk/>
          <pc:sldMk cId="2606033320" sldId="321"/>
        </pc:sldMkLst>
        <pc:picChg chg="mod modCrop">
          <ac:chgData name="Tarun Pabbi" userId="72cf4b523048f78b" providerId="Windows Live" clId="Web-{E861DE38-068F-4A59-A9B5-D53800A9C2C6}" dt="2020-07-22T11:50:41.155" v="183" actId="1076"/>
          <ac:picMkLst>
            <pc:docMk/>
            <pc:sldMk cId="2606033320" sldId="321"/>
            <ac:picMk id="4" creationId="{053BF694-6E3F-4BFA-9EE0-ABD8C9E44AFA}"/>
          </ac:picMkLst>
        </pc:picChg>
      </pc:sldChg>
      <pc:sldChg chg="modSp">
        <pc:chgData name="Tarun Pabbi" userId="72cf4b523048f78b" providerId="Windows Live" clId="Web-{E861DE38-068F-4A59-A9B5-D53800A9C2C6}" dt="2020-07-22T11:51:23.862" v="186" actId="1076"/>
        <pc:sldMkLst>
          <pc:docMk/>
          <pc:sldMk cId="1967257" sldId="322"/>
        </pc:sldMkLst>
        <pc:picChg chg="mod modCrop">
          <ac:chgData name="Tarun Pabbi" userId="72cf4b523048f78b" providerId="Windows Live" clId="Web-{E861DE38-068F-4A59-A9B5-D53800A9C2C6}" dt="2020-07-22T11:51:23.862" v="186" actId="1076"/>
          <ac:picMkLst>
            <pc:docMk/>
            <pc:sldMk cId="1967257" sldId="322"/>
            <ac:picMk id="4" creationId="{F9B2A913-8430-4D9A-BAC9-9CC6514F7133}"/>
          </ac:picMkLst>
        </pc:picChg>
      </pc:sldChg>
      <pc:sldChg chg="modSp">
        <pc:chgData name="Tarun Pabbi" userId="72cf4b523048f78b" providerId="Windows Live" clId="Web-{E861DE38-068F-4A59-A9B5-D53800A9C2C6}" dt="2020-07-22T11:51:57.707" v="190" actId="1076"/>
        <pc:sldMkLst>
          <pc:docMk/>
          <pc:sldMk cId="1114306088" sldId="323"/>
        </pc:sldMkLst>
        <pc:picChg chg="mod modCrop">
          <ac:chgData name="Tarun Pabbi" userId="72cf4b523048f78b" providerId="Windows Live" clId="Web-{E861DE38-068F-4A59-A9B5-D53800A9C2C6}" dt="2020-07-22T11:51:57.707" v="190" actId="1076"/>
          <ac:picMkLst>
            <pc:docMk/>
            <pc:sldMk cId="1114306088" sldId="323"/>
            <ac:picMk id="4" creationId="{DC86C429-BBDE-4930-B48F-B65358103BD8}"/>
          </ac:picMkLst>
        </pc:picChg>
      </pc:sldChg>
      <pc:sldChg chg="modSp">
        <pc:chgData name="Tarun Pabbi" userId="72cf4b523048f78b" providerId="Windows Live" clId="Web-{E861DE38-068F-4A59-A9B5-D53800A9C2C6}" dt="2020-07-22T11:52:39.958" v="193" actId="1076"/>
        <pc:sldMkLst>
          <pc:docMk/>
          <pc:sldMk cId="2149371601" sldId="324"/>
        </pc:sldMkLst>
        <pc:picChg chg="mod modCrop">
          <ac:chgData name="Tarun Pabbi" userId="72cf4b523048f78b" providerId="Windows Live" clId="Web-{E861DE38-068F-4A59-A9B5-D53800A9C2C6}" dt="2020-07-22T11:52:39.958" v="193" actId="1076"/>
          <ac:picMkLst>
            <pc:docMk/>
            <pc:sldMk cId="2149371601" sldId="324"/>
            <ac:picMk id="4" creationId="{5B15769A-4C8B-43F1-A124-8A45D12BA4C2}"/>
          </ac:picMkLst>
        </pc:picChg>
      </pc:sldChg>
      <pc:sldChg chg="modSp">
        <pc:chgData name="Tarun Pabbi" userId="72cf4b523048f78b" providerId="Windows Live" clId="Web-{E861DE38-068F-4A59-A9B5-D53800A9C2C6}" dt="2020-07-22T11:53:26.834" v="196" actId="1076"/>
        <pc:sldMkLst>
          <pc:docMk/>
          <pc:sldMk cId="4107532015" sldId="325"/>
        </pc:sldMkLst>
        <pc:picChg chg="mod modCrop">
          <ac:chgData name="Tarun Pabbi" userId="72cf4b523048f78b" providerId="Windows Live" clId="Web-{E861DE38-068F-4A59-A9B5-D53800A9C2C6}" dt="2020-07-22T11:53:26.834" v="196" actId="1076"/>
          <ac:picMkLst>
            <pc:docMk/>
            <pc:sldMk cId="4107532015" sldId="325"/>
            <ac:picMk id="4" creationId="{52153B04-8BCB-4E3A-967C-56869152A762}"/>
          </ac:picMkLst>
        </pc:picChg>
      </pc:sldChg>
      <pc:sldChg chg="modSp">
        <pc:chgData name="Tarun Pabbi" userId="72cf4b523048f78b" providerId="Windows Live" clId="Web-{E861DE38-068F-4A59-A9B5-D53800A9C2C6}" dt="2020-07-22T11:54:19.147" v="202" actId="1076"/>
        <pc:sldMkLst>
          <pc:docMk/>
          <pc:sldMk cId="1835356314" sldId="326"/>
        </pc:sldMkLst>
        <pc:picChg chg="mod modCrop">
          <ac:chgData name="Tarun Pabbi" userId="72cf4b523048f78b" providerId="Windows Live" clId="Web-{E861DE38-068F-4A59-A9B5-D53800A9C2C6}" dt="2020-07-22T11:54:19.147" v="202" actId="1076"/>
          <ac:picMkLst>
            <pc:docMk/>
            <pc:sldMk cId="1835356314" sldId="326"/>
            <ac:picMk id="4" creationId="{8C9091B1-E3D0-4221-906A-AE739E9DCFDD}"/>
          </ac:picMkLst>
        </pc:picChg>
      </pc:sldChg>
      <pc:sldChg chg="modSp">
        <pc:chgData name="Tarun Pabbi" userId="72cf4b523048f78b" providerId="Windows Live" clId="Web-{E861DE38-068F-4A59-A9B5-D53800A9C2C6}" dt="2020-07-22T11:57:07.994" v="206" actId="1076"/>
        <pc:sldMkLst>
          <pc:docMk/>
          <pc:sldMk cId="1670002112" sldId="327"/>
        </pc:sldMkLst>
        <pc:picChg chg="mod modCrop">
          <ac:chgData name="Tarun Pabbi" userId="72cf4b523048f78b" providerId="Windows Live" clId="Web-{E861DE38-068F-4A59-A9B5-D53800A9C2C6}" dt="2020-07-22T11:57:07.994" v="206" actId="1076"/>
          <ac:picMkLst>
            <pc:docMk/>
            <pc:sldMk cId="1670002112" sldId="327"/>
            <ac:picMk id="4" creationId="{3A14F832-6ADE-466D-A4C3-43ACAF8961A1}"/>
          </ac:picMkLst>
        </pc:picChg>
      </pc:sldChg>
      <pc:sldChg chg="modSp">
        <pc:chgData name="Tarun Pabbi" userId="72cf4b523048f78b" providerId="Windows Live" clId="Web-{E861DE38-068F-4A59-A9B5-D53800A9C2C6}" dt="2020-07-22T12:04:16.237" v="252" actId="1076"/>
        <pc:sldMkLst>
          <pc:docMk/>
          <pc:sldMk cId="2854577241" sldId="329"/>
        </pc:sldMkLst>
        <pc:picChg chg="mod modCrop">
          <ac:chgData name="Tarun Pabbi" userId="72cf4b523048f78b" providerId="Windows Live" clId="Web-{E861DE38-068F-4A59-A9B5-D53800A9C2C6}" dt="2020-07-22T12:04:16.237" v="252" actId="1076"/>
          <ac:picMkLst>
            <pc:docMk/>
            <pc:sldMk cId="2854577241" sldId="329"/>
            <ac:picMk id="4" creationId="{EC4C3F7E-04ED-4888-9850-6F41975459CA}"/>
          </ac:picMkLst>
        </pc:picChg>
      </pc:sldChg>
      <pc:sldChg chg="modSp">
        <pc:chgData name="Tarun Pabbi" userId="72cf4b523048f78b" providerId="Windows Live" clId="Web-{E861DE38-068F-4A59-A9B5-D53800A9C2C6}" dt="2020-07-22T12:04:44.144" v="256" actId="1076"/>
        <pc:sldMkLst>
          <pc:docMk/>
          <pc:sldMk cId="1855994334" sldId="330"/>
        </pc:sldMkLst>
        <pc:picChg chg="mod modCrop">
          <ac:chgData name="Tarun Pabbi" userId="72cf4b523048f78b" providerId="Windows Live" clId="Web-{E861DE38-068F-4A59-A9B5-D53800A9C2C6}" dt="2020-07-22T12:04:44.144" v="256" actId="1076"/>
          <ac:picMkLst>
            <pc:docMk/>
            <pc:sldMk cId="1855994334" sldId="330"/>
            <ac:picMk id="19" creationId="{D4B2987E-FD2C-42A8-8F62-7BC9E6396EA0}"/>
          </ac:picMkLst>
        </pc:picChg>
      </pc:sldChg>
      <pc:sldChg chg="modSp">
        <pc:chgData name="Tarun Pabbi" userId="72cf4b523048f78b" providerId="Windows Live" clId="Web-{E861DE38-068F-4A59-A9B5-D53800A9C2C6}" dt="2020-07-22T12:05:12.847" v="259" actId="1076"/>
        <pc:sldMkLst>
          <pc:docMk/>
          <pc:sldMk cId="2779254199" sldId="331"/>
        </pc:sldMkLst>
        <pc:picChg chg="mod modCrop">
          <ac:chgData name="Tarun Pabbi" userId="72cf4b523048f78b" providerId="Windows Live" clId="Web-{E861DE38-068F-4A59-A9B5-D53800A9C2C6}" dt="2020-07-22T12:05:12.847" v="259" actId="1076"/>
          <ac:picMkLst>
            <pc:docMk/>
            <pc:sldMk cId="2779254199" sldId="331"/>
            <ac:picMk id="5" creationId="{90AA84E6-7B04-42CC-9CE9-5AC90B8CADD4}"/>
          </ac:picMkLst>
        </pc:picChg>
      </pc:sldChg>
      <pc:sldChg chg="modSp">
        <pc:chgData name="Tarun Pabbi" userId="72cf4b523048f78b" providerId="Windows Live" clId="Web-{E861DE38-068F-4A59-A9B5-D53800A9C2C6}" dt="2020-07-22T11:59:23.997" v="222" actId="1076"/>
        <pc:sldMkLst>
          <pc:docMk/>
          <pc:sldMk cId="1316519301" sldId="333"/>
        </pc:sldMkLst>
        <pc:picChg chg="mod modCrop">
          <ac:chgData name="Tarun Pabbi" userId="72cf4b523048f78b" providerId="Windows Live" clId="Web-{E861DE38-068F-4A59-A9B5-D53800A9C2C6}" dt="2020-07-22T11:59:23.997" v="222" actId="1076"/>
          <ac:picMkLst>
            <pc:docMk/>
            <pc:sldMk cId="1316519301" sldId="333"/>
            <ac:picMk id="5" creationId="{BDD6BD98-DF66-4FE4-AB6C-DD1683ABAF4D}"/>
          </ac:picMkLst>
        </pc:picChg>
      </pc:sldChg>
      <pc:sldChg chg="modSp">
        <pc:chgData name="Tarun Pabbi" userId="72cf4b523048f78b" providerId="Windows Live" clId="Web-{E861DE38-068F-4A59-A9B5-D53800A9C2C6}" dt="2020-07-22T12:05:42.520" v="262" actId="1076"/>
        <pc:sldMkLst>
          <pc:docMk/>
          <pc:sldMk cId="4292217322" sldId="334"/>
        </pc:sldMkLst>
        <pc:picChg chg="mod modCrop">
          <ac:chgData name="Tarun Pabbi" userId="72cf4b523048f78b" providerId="Windows Live" clId="Web-{E861DE38-068F-4A59-A9B5-D53800A9C2C6}" dt="2020-07-22T12:05:42.520" v="262" actId="1076"/>
          <ac:picMkLst>
            <pc:docMk/>
            <pc:sldMk cId="4292217322" sldId="334"/>
            <ac:picMk id="18" creationId="{52493395-39AB-4005-A505-89213F312E36}"/>
          </ac:picMkLst>
        </pc:picChg>
      </pc:sldChg>
      <pc:sldChg chg="modSp">
        <pc:chgData name="Tarun Pabbi" userId="72cf4b523048f78b" providerId="Windows Live" clId="Web-{E861DE38-068F-4A59-A9B5-D53800A9C2C6}" dt="2020-07-22T12:06:45.880" v="269" actId="1076"/>
        <pc:sldMkLst>
          <pc:docMk/>
          <pc:sldMk cId="866564405" sldId="340"/>
        </pc:sldMkLst>
        <pc:picChg chg="mod modCrop">
          <ac:chgData name="Tarun Pabbi" userId="72cf4b523048f78b" providerId="Windows Live" clId="Web-{E861DE38-068F-4A59-A9B5-D53800A9C2C6}" dt="2020-07-22T12:06:45.880" v="269" actId="1076"/>
          <ac:picMkLst>
            <pc:docMk/>
            <pc:sldMk cId="866564405" sldId="340"/>
            <ac:picMk id="4" creationId="{6B71A5A9-7239-46B1-938C-7AE24E4662B8}"/>
          </ac:picMkLst>
        </pc:picChg>
      </pc:sldChg>
      <pc:sldChg chg="modSp">
        <pc:chgData name="Tarun Pabbi" userId="72cf4b523048f78b" providerId="Windows Live" clId="Web-{E861DE38-068F-4A59-A9B5-D53800A9C2C6}" dt="2020-07-22T12:07:50.351" v="276" actId="1076"/>
        <pc:sldMkLst>
          <pc:docMk/>
          <pc:sldMk cId="80339766" sldId="341"/>
        </pc:sldMkLst>
        <pc:picChg chg="mod modCrop">
          <ac:chgData name="Tarun Pabbi" userId="72cf4b523048f78b" providerId="Windows Live" clId="Web-{E861DE38-068F-4A59-A9B5-D53800A9C2C6}" dt="2020-07-22T12:07:50.351" v="276" actId="1076"/>
          <ac:picMkLst>
            <pc:docMk/>
            <pc:sldMk cId="80339766" sldId="341"/>
            <ac:picMk id="4" creationId="{AA89E5EC-9DD0-4B75-AE05-7EA3B046E7F2}"/>
          </ac:picMkLst>
        </pc:picChg>
      </pc:sldChg>
      <pc:sldChg chg="modSp">
        <pc:chgData name="Tarun Pabbi" userId="72cf4b523048f78b" providerId="Windows Live" clId="Web-{E861DE38-068F-4A59-A9B5-D53800A9C2C6}" dt="2020-07-22T12:08:18.698" v="279" actId="1076"/>
        <pc:sldMkLst>
          <pc:docMk/>
          <pc:sldMk cId="2535673981" sldId="343"/>
        </pc:sldMkLst>
        <pc:picChg chg="mod modCrop">
          <ac:chgData name="Tarun Pabbi" userId="72cf4b523048f78b" providerId="Windows Live" clId="Web-{E861DE38-068F-4A59-A9B5-D53800A9C2C6}" dt="2020-07-22T12:08:18.698" v="279" actId="1076"/>
          <ac:picMkLst>
            <pc:docMk/>
            <pc:sldMk cId="2535673981" sldId="343"/>
            <ac:picMk id="5" creationId="{0CDBA06D-3E2A-4A42-AA57-6255D364D5AA}"/>
          </ac:picMkLst>
        </pc:picChg>
      </pc:sldChg>
      <pc:sldChg chg="modSp">
        <pc:chgData name="Tarun Pabbi" userId="72cf4b523048f78b" providerId="Windows Live" clId="Web-{E861DE38-068F-4A59-A9B5-D53800A9C2C6}" dt="2020-07-22T12:09:19.949" v="287" actId="1076"/>
        <pc:sldMkLst>
          <pc:docMk/>
          <pc:sldMk cId="3335488826" sldId="344"/>
        </pc:sldMkLst>
        <pc:picChg chg="mod modCrop">
          <ac:chgData name="Tarun Pabbi" userId="72cf4b523048f78b" providerId="Windows Live" clId="Web-{E861DE38-068F-4A59-A9B5-D53800A9C2C6}" dt="2020-07-22T12:09:19.949" v="287" actId="1076"/>
          <ac:picMkLst>
            <pc:docMk/>
            <pc:sldMk cId="3335488826" sldId="344"/>
            <ac:picMk id="4" creationId="{C9682633-D6D3-4793-97A7-F26D6D9407F2}"/>
          </ac:picMkLst>
        </pc:picChg>
      </pc:sldChg>
      <pc:sldChg chg="modSp">
        <pc:chgData name="Tarun Pabbi" userId="72cf4b523048f78b" providerId="Windows Live" clId="Web-{E861DE38-068F-4A59-A9B5-D53800A9C2C6}" dt="2020-07-22T12:09:50.309" v="291" actId="1076"/>
        <pc:sldMkLst>
          <pc:docMk/>
          <pc:sldMk cId="1682099452" sldId="345"/>
        </pc:sldMkLst>
        <pc:picChg chg="mod modCrop">
          <ac:chgData name="Tarun Pabbi" userId="72cf4b523048f78b" providerId="Windows Live" clId="Web-{E861DE38-068F-4A59-A9B5-D53800A9C2C6}" dt="2020-07-22T12:09:50.309" v="291" actId="1076"/>
          <ac:picMkLst>
            <pc:docMk/>
            <pc:sldMk cId="1682099452" sldId="345"/>
            <ac:picMk id="4" creationId="{6D6031DC-F5EF-40B2-8E84-1625E46BC6C4}"/>
          </ac:picMkLst>
        </pc:picChg>
      </pc:sldChg>
      <pc:sldChg chg="modSp">
        <pc:chgData name="Tarun Pabbi" userId="72cf4b523048f78b" providerId="Windows Live" clId="Web-{E861DE38-068F-4A59-A9B5-D53800A9C2C6}" dt="2020-07-22T12:10:19.560" v="295" actId="1076"/>
        <pc:sldMkLst>
          <pc:docMk/>
          <pc:sldMk cId="4103561051" sldId="346"/>
        </pc:sldMkLst>
        <pc:picChg chg="mod modCrop">
          <ac:chgData name="Tarun Pabbi" userId="72cf4b523048f78b" providerId="Windows Live" clId="Web-{E861DE38-068F-4A59-A9B5-D53800A9C2C6}" dt="2020-07-22T12:10:19.560" v="295" actId="1076"/>
          <ac:picMkLst>
            <pc:docMk/>
            <pc:sldMk cId="4103561051" sldId="346"/>
            <ac:picMk id="4" creationId="{BBF53FE9-931B-4FFF-8147-F566BFB72B64}"/>
          </ac:picMkLst>
        </pc:picChg>
      </pc:sldChg>
      <pc:sldChg chg="modSp">
        <pc:chgData name="Tarun Pabbi" userId="72cf4b523048f78b" providerId="Windows Live" clId="Web-{E861DE38-068F-4A59-A9B5-D53800A9C2C6}" dt="2020-07-22T12:10:47.654" v="298" actId="1076"/>
        <pc:sldMkLst>
          <pc:docMk/>
          <pc:sldMk cId="1545079919" sldId="347"/>
        </pc:sldMkLst>
        <pc:picChg chg="mod modCrop">
          <ac:chgData name="Tarun Pabbi" userId="72cf4b523048f78b" providerId="Windows Live" clId="Web-{E861DE38-068F-4A59-A9B5-D53800A9C2C6}" dt="2020-07-22T12:10:47.654" v="298" actId="1076"/>
          <ac:picMkLst>
            <pc:docMk/>
            <pc:sldMk cId="1545079919" sldId="347"/>
            <ac:picMk id="4" creationId="{C75BB9B8-C439-4897-BD70-4622A42D355C}"/>
          </ac:picMkLst>
        </pc:picChg>
      </pc:sldChg>
      <pc:sldChg chg="modSp">
        <pc:chgData name="Tarun Pabbi" userId="72cf4b523048f78b" providerId="Windows Live" clId="Web-{E861DE38-068F-4A59-A9B5-D53800A9C2C6}" dt="2020-07-22T12:11:25.593" v="301" actId="1076"/>
        <pc:sldMkLst>
          <pc:docMk/>
          <pc:sldMk cId="2624034896" sldId="348"/>
        </pc:sldMkLst>
        <pc:picChg chg="mod modCrop">
          <ac:chgData name="Tarun Pabbi" userId="72cf4b523048f78b" providerId="Windows Live" clId="Web-{E861DE38-068F-4A59-A9B5-D53800A9C2C6}" dt="2020-07-22T12:11:25.593" v="301" actId="1076"/>
          <ac:picMkLst>
            <pc:docMk/>
            <pc:sldMk cId="2624034896" sldId="348"/>
            <ac:picMk id="4" creationId="{9F0D319D-1599-42C3-9B8A-D655E449CE0F}"/>
          </ac:picMkLst>
        </pc:picChg>
      </pc:sldChg>
      <pc:sldChg chg="modSp">
        <pc:chgData name="Tarun Pabbi" userId="72cf4b523048f78b" providerId="Windows Live" clId="Web-{E861DE38-068F-4A59-A9B5-D53800A9C2C6}" dt="2020-07-22T12:11:50.265" v="304" actId="1076"/>
        <pc:sldMkLst>
          <pc:docMk/>
          <pc:sldMk cId="1156246489" sldId="349"/>
        </pc:sldMkLst>
        <pc:picChg chg="mod modCrop">
          <ac:chgData name="Tarun Pabbi" userId="72cf4b523048f78b" providerId="Windows Live" clId="Web-{E861DE38-068F-4A59-A9B5-D53800A9C2C6}" dt="2020-07-22T12:11:50.265" v="304" actId="1076"/>
          <ac:picMkLst>
            <pc:docMk/>
            <pc:sldMk cId="1156246489" sldId="349"/>
            <ac:picMk id="4" creationId="{D7FBAC86-6555-43DB-A79E-D92FCE4791E2}"/>
          </ac:picMkLst>
        </pc:picChg>
      </pc:sldChg>
      <pc:sldChg chg="modSp">
        <pc:chgData name="Tarun Pabbi" userId="72cf4b523048f78b" providerId="Windows Live" clId="Web-{E861DE38-068F-4A59-A9B5-D53800A9C2C6}" dt="2020-07-22T12:12:43.860" v="310" actId="1076"/>
        <pc:sldMkLst>
          <pc:docMk/>
          <pc:sldMk cId="448424694" sldId="350"/>
        </pc:sldMkLst>
        <pc:picChg chg="mod modCrop">
          <ac:chgData name="Tarun Pabbi" userId="72cf4b523048f78b" providerId="Windows Live" clId="Web-{E861DE38-068F-4A59-A9B5-D53800A9C2C6}" dt="2020-07-22T12:12:43.860" v="310" actId="1076"/>
          <ac:picMkLst>
            <pc:docMk/>
            <pc:sldMk cId="448424694" sldId="350"/>
            <ac:picMk id="4" creationId="{65B31210-DCF6-47B4-8DF9-5D179091B1A4}"/>
          </ac:picMkLst>
        </pc:picChg>
      </pc:sldChg>
      <pc:sldChg chg="modSp">
        <pc:chgData name="Tarun Pabbi" userId="72cf4b523048f78b" providerId="Windows Live" clId="Web-{E861DE38-068F-4A59-A9B5-D53800A9C2C6}" dt="2020-07-22T12:13:45.595" v="316" actId="1076"/>
        <pc:sldMkLst>
          <pc:docMk/>
          <pc:sldMk cId="914214128" sldId="354"/>
        </pc:sldMkLst>
        <pc:picChg chg="mod modCrop">
          <ac:chgData name="Tarun Pabbi" userId="72cf4b523048f78b" providerId="Windows Live" clId="Web-{E861DE38-068F-4A59-A9B5-D53800A9C2C6}" dt="2020-07-22T12:13:45.595" v="316" actId="1076"/>
          <ac:picMkLst>
            <pc:docMk/>
            <pc:sldMk cId="914214128" sldId="354"/>
            <ac:picMk id="4" creationId="{4553F5F1-044A-4D3B-A476-30F314CD3863}"/>
          </ac:picMkLst>
        </pc:picChg>
      </pc:sldChg>
      <pc:sldChg chg="modSp">
        <pc:chgData name="Tarun Pabbi" userId="72cf4b523048f78b" providerId="Windows Live" clId="Web-{E861DE38-068F-4A59-A9B5-D53800A9C2C6}" dt="2020-07-22T12:14:47.518" v="322" actId="1076"/>
        <pc:sldMkLst>
          <pc:docMk/>
          <pc:sldMk cId="1268673213" sldId="355"/>
        </pc:sldMkLst>
        <pc:picChg chg="mod modCrop">
          <ac:chgData name="Tarun Pabbi" userId="72cf4b523048f78b" providerId="Windows Live" clId="Web-{E861DE38-068F-4A59-A9B5-D53800A9C2C6}" dt="2020-07-22T12:14:47.518" v="322" actId="1076"/>
          <ac:picMkLst>
            <pc:docMk/>
            <pc:sldMk cId="1268673213" sldId="355"/>
            <ac:picMk id="4" creationId="{73B593C6-FB53-446D-B4BC-7DA72FAB5559}"/>
          </ac:picMkLst>
        </pc:picChg>
      </pc:sldChg>
      <pc:sldChg chg="modSp">
        <pc:chgData name="Tarun Pabbi" userId="72cf4b523048f78b" providerId="Windows Live" clId="Web-{E861DE38-068F-4A59-A9B5-D53800A9C2C6}" dt="2020-07-22T12:14:16.018" v="319" actId="1076"/>
        <pc:sldMkLst>
          <pc:docMk/>
          <pc:sldMk cId="4276602711" sldId="358"/>
        </pc:sldMkLst>
        <pc:picChg chg="mod modCrop">
          <ac:chgData name="Tarun Pabbi" userId="72cf4b523048f78b" providerId="Windows Live" clId="Web-{E861DE38-068F-4A59-A9B5-D53800A9C2C6}" dt="2020-07-22T12:14:16.018" v="319" actId="1076"/>
          <ac:picMkLst>
            <pc:docMk/>
            <pc:sldMk cId="4276602711" sldId="358"/>
            <ac:picMk id="4" creationId="{F2486CA6-F1DF-43B4-999F-3AF917612409}"/>
          </ac:picMkLst>
        </pc:picChg>
      </pc:sldChg>
      <pc:sldChg chg="modSp">
        <pc:chgData name="Tarun Pabbi" userId="72cf4b523048f78b" providerId="Windows Live" clId="Web-{E861DE38-068F-4A59-A9B5-D53800A9C2C6}" dt="2020-07-22T10:39:19.987" v="21" actId="20577"/>
        <pc:sldMkLst>
          <pc:docMk/>
          <pc:sldMk cId="495819201" sldId="361"/>
        </pc:sldMkLst>
        <pc:spChg chg="mod">
          <ac:chgData name="Tarun Pabbi" userId="72cf4b523048f78b" providerId="Windows Live" clId="Web-{E861DE38-068F-4A59-A9B5-D53800A9C2C6}" dt="2020-07-22T10:39:19.987" v="21" actId="20577"/>
          <ac:spMkLst>
            <pc:docMk/>
            <pc:sldMk cId="495819201" sldId="361"/>
            <ac:spMk id="3" creationId="{174699A7-70AA-49EE-9EEA-CB4C819F11A8}"/>
          </ac:spMkLst>
        </pc:spChg>
      </pc:sldChg>
      <pc:sldChg chg="addSp delSp modSp">
        <pc:chgData name="Tarun Pabbi" userId="72cf4b523048f78b" providerId="Windows Live" clId="Web-{E861DE38-068F-4A59-A9B5-D53800A9C2C6}" dt="2020-07-22T10:39:12.580" v="18" actId="1076"/>
        <pc:sldMkLst>
          <pc:docMk/>
          <pc:sldMk cId="2154010013" sldId="365"/>
        </pc:sldMkLst>
        <pc:spChg chg="mod">
          <ac:chgData name="Tarun Pabbi" userId="72cf4b523048f78b" providerId="Windows Live" clId="Web-{E861DE38-068F-4A59-A9B5-D53800A9C2C6}" dt="2020-07-22T10:39:06.690" v="15" actId="20577"/>
          <ac:spMkLst>
            <pc:docMk/>
            <pc:sldMk cId="2154010013" sldId="365"/>
            <ac:spMk id="3" creationId="{174699A7-70AA-49EE-9EEA-CB4C819F11A8}"/>
          </ac:spMkLst>
        </pc:spChg>
        <pc:picChg chg="del">
          <ac:chgData name="Tarun Pabbi" userId="72cf4b523048f78b" providerId="Windows Live" clId="Web-{E861DE38-068F-4A59-A9B5-D53800A9C2C6}" dt="2020-07-22T10:37:24.766" v="0"/>
          <ac:picMkLst>
            <pc:docMk/>
            <pc:sldMk cId="2154010013" sldId="365"/>
            <ac:picMk id="4" creationId="{038E291C-D791-447D-8809-42665B9B9174}"/>
          </ac:picMkLst>
        </pc:picChg>
        <pc:picChg chg="add mod">
          <ac:chgData name="Tarun Pabbi" userId="72cf4b523048f78b" providerId="Windows Live" clId="Web-{E861DE38-068F-4A59-A9B5-D53800A9C2C6}" dt="2020-07-22T10:39:12.580" v="18" actId="1076"/>
          <ac:picMkLst>
            <pc:docMk/>
            <pc:sldMk cId="2154010013" sldId="365"/>
            <ac:picMk id="5" creationId="{5CEC24F0-0103-4D7C-B6E3-17B2619CF024}"/>
          </ac:picMkLst>
        </pc:picChg>
      </pc:sldChg>
      <pc:sldChg chg="modSp">
        <pc:chgData name="Tarun Pabbi" userId="72cf4b523048f78b" providerId="Windows Live" clId="Web-{E861DE38-068F-4A59-A9B5-D53800A9C2C6}" dt="2020-07-22T12:15:13.113" v="325" actId="1076"/>
        <pc:sldMkLst>
          <pc:docMk/>
          <pc:sldMk cId="4265172825" sldId="366"/>
        </pc:sldMkLst>
        <pc:picChg chg="mod modCrop">
          <ac:chgData name="Tarun Pabbi" userId="72cf4b523048f78b" providerId="Windows Live" clId="Web-{E861DE38-068F-4A59-A9B5-D53800A9C2C6}" dt="2020-07-22T12:15:13.113" v="325" actId="1076"/>
          <ac:picMkLst>
            <pc:docMk/>
            <pc:sldMk cId="4265172825" sldId="366"/>
            <ac:picMk id="4" creationId="{8F36D02C-CE35-47E8-9003-36B1B364C39E}"/>
          </ac:picMkLst>
        </pc:picChg>
      </pc:sldChg>
      <pc:sldChg chg="addSp delSp modSp">
        <pc:chgData name="Tarun Pabbi" userId="72cf4b523048f78b" providerId="Windows Live" clId="Web-{E861DE38-068F-4A59-A9B5-D53800A9C2C6}" dt="2020-07-22T10:49:18.687" v="52" actId="20577"/>
        <pc:sldMkLst>
          <pc:docMk/>
          <pc:sldMk cId="2235988716" sldId="368"/>
        </pc:sldMkLst>
        <pc:spChg chg="mod">
          <ac:chgData name="Tarun Pabbi" userId="72cf4b523048f78b" providerId="Windows Live" clId="Web-{E861DE38-068F-4A59-A9B5-D53800A9C2C6}" dt="2020-07-22T10:49:18.687" v="52" actId="20577"/>
          <ac:spMkLst>
            <pc:docMk/>
            <pc:sldMk cId="2235988716" sldId="368"/>
            <ac:spMk id="3" creationId="{174699A7-70AA-49EE-9EEA-CB4C819F11A8}"/>
          </ac:spMkLst>
        </pc:spChg>
        <pc:picChg chg="del">
          <ac:chgData name="Tarun Pabbi" userId="72cf4b523048f78b" providerId="Windows Live" clId="Web-{E861DE38-068F-4A59-A9B5-D53800A9C2C6}" dt="2020-07-22T10:46:54.700" v="30"/>
          <ac:picMkLst>
            <pc:docMk/>
            <pc:sldMk cId="2235988716" sldId="368"/>
            <ac:picMk id="4" creationId="{131D2CBC-40E7-46D1-8EAC-35DB653344D9}"/>
          </ac:picMkLst>
        </pc:picChg>
        <pc:picChg chg="add mod">
          <ac:chgData name="Tarun Pabbi" userId="72cf4b523048f78b" providerId="Windows Live" clId="Web-{E861DE38-068F-4A59-A9B5-D53800A9C2C6}" dt="2020-07-22T10:47:05.481" v="34" actId="14100"/>
          <ac:picMkLst>
            <pc:docMk/>
            <pc:sldMk cId="2235988716" sldId="368"/>
            <ac:picMk id="5" creationId="{E31754A2-C3D3-4B2E-B189-5E5998626D20}"/>
          </ac:picMkLst>
        </pc:picChg>
      </pc:sldChg>
      <pc:sldChg chg="modSp">
        <pc:chgData name="Tarun Pabbi" userId="72cf4b523048f78b" providerId="Windows Live" clId="Web-{E861DE38-068F-4A59-A9B5-D53800A9C2C6}" dt="2020-07-22T12:02:16.094" v="241" actId="1076"/>
        <pc:sldMkLst>
          <pc:docMk/>
          <pc:sldMk cId="2738483551" sldId="405"/>
        </pc:sldMkLst>
        <pc:picChg chg="mod modCrop">
          <ac:chgData name="Tarun Pabbi" userId="72cf4b523048f78b" providerId="Windows Live" clId="Web-{E861DE38-068F-4A59-A9B5-D53800A9C2C6}" dt="2020-07-22T12:02:16.094" v="241" actId="1076"/>
          <ac:picMkLst>
            <pc:docMk/>
            <pc:sldMk cId="2738483551" sldId="405"/>
            <ac:picMk id="5" creationId="{9F85616F-0BA4-4617-B399-523A1C072512}"/>
          </ac:picMkLst>
        </pc:picChg>
      </pc:sldChg>
      <pc:sldChg chg="modSp">
        <pc:chgData name="Tarun Pabbi" userId="72cf4b523048f78b" providerId="Windows Live" clId="Web-{E861DE38-068F-4A59-A9B5-D53800A9C2C6}" dt="2020-07-22T12:00:52.858" v="231" actId="1076"/>
        <pc:sldMkLst>
          <pc:docMk/>
          <pc:sldMk cId="760000970" sldId="406"/>
        </pc:sldMkLst>
        <pc:picChg chg="mod modCrop">
          <ac:chgData name="Tarun Pabbi" userId="72cf4b523048f78b" providerId="Windows Live" clId="Web-{E861DE38-068F-4A59-A9B5-D53800A9C2C6}" dt="2020-07-22T12:00:52.858" v="231" actId="1076"/>
          <ac:picMkLst>
            <pc:docMk/>
            <pc:sldMk cId="760000970" sldId="406"/>
            <ac:picMk id="5" creationId="{FD765D08-AC6C-4D60-9AF7-EDA1669C13FF}"/>
          </ac:picMkLst>
        </pc:picChg>
      </pc:sldChg>
      <pc:sldChg chg="modSp">
        <pc:chgData name="Tarun Pabbi" userId="72cf4b523048f78b" providerId="Windows Live" clId="Web-{E861DE38-068F-4A59-A9B5-D53800A9C2C6}" dt="2020-07-22T12:03:02.282" v="244" actId="1076"/>
        <pc:sldMkLst>
          <pc:docMk/>
          <pc:sldMk cId="576916697" sldId="407"/>
        </pc:sldMkLst>
        <pc:picChg chg="mod modCrop">
          <ac:chgData name="Tarun Pabbi" userId="72cf4b523048f78b" providerId="Windows Live" clId="Web-{E861DE38-068F-4A59-A9B5-D53800A9C2C6}" dt="2020-07-22T12:03:02.282" v="244" actId="1076"/>
          <ac:picMkLst>
            <pc:docMk/>
            <pc:sldMk cId="576916697" sldId="407"/>
            <ac:picMk id="4" creationId="{5A008F10-EF8A-4A04-96A4-8F31AD65B055}"/>
          </ac:picMkLst>
        </pc:picChg>
      </pc:sldChg>
      <pc:sldChg chg="modSp">
        <pc:chgData name="Tarun Pabbi" userId="72cf4b523048f78b" providerId="Windows Live" clId="Web-{E861DE38-068F-4A59-A9B5-D53800A9C2C6}" dt="2020-07-22T12:06:12.583" v="265" actId="1076"/>
        <pc:sldMkLst>
          <pc:docMk/>
          <pc:sldMk cId="1018644087" sldId="410"/>
        </pc:sldMkLst>
        <pc:picChg chg="mod modCrop">
          <ac:chgData name="Tarun Pabbi" userId="72cf4b523048f78b" providerId="Windows Live" clId="Web-{E861DE38-068F-4A59-A9B5-D53800A9C2C6}" dt="2020-07-22T12:06:12.583" v="265" actId="1076"/>
          <ac:picMkLst>
            <pc:docMk/>
            <pc:sldMk cId="1018644087" sldId="410"/>
            <ac:picMk id="4" creationId="{F371CEE4-7AC4-46F7-9080-43F94BBC9F24}"/>
          </ac:picMkLst>
        </pc:picChg>
      </pc:sldChg>
      <pc:sldChg chg="modSp">
        <pc:chgData name="Tarun Pabbi" userId="72cf4b523048f78b" providerId="Windows Live" clId="Web-{E861DE38-068F-4A59-A9B5-D53800A9C2C6}" dt="2020-07-22T12:07:18.678" v="272" actId="1076"/>
        <pc:sldMkLst>
          <pc:docMk/>
          <pc:sldMk cId="3674929198" sldId="411"/>
        </pc:sldMkLst>
        <pc:picChg chg="mod modCrop">
          <ac:chgData name="Tarun Pabbi" userId="72cf4b523048f78b" providerId="Windows Live" clId="Web-{E861DE38-068F-4A59-A9B5-D53800A9C2C6}" dt="2020-07-22T12:07:18.678" v="272" actId="1076"/>
          <ac:picMkLst>
            <pc:docMk/>
            <pc:sldMk cId="3674929198" sldId="411"/>
            <ac:picMk id="5" creationId="{9793B93F-B278-4719-8CA0-4A229633DE65}"/>
          </ac:picMkLst>
        </pc:picChg>
      </pc:sldChg>
      <pc:sldChg chg="modSp">
        <pc:chgData name="Tarun Pabbi" userId="72cf4b523048f78b" providerId="Windows Live" clId="Web-{E861DE38-068F-4A59-A9B5-D53800A9C2C6}" dt="2020-07-22T12:08:52.449" v="283" actId="1076"/>
        <pc:sldMkLst>
          <pc:docMk/>
          <pc:sldMk cId="2889669806" sldId="414"/>
        </pc:sldMkLst>
        <pc:picChg chg="mod modCrop">
          <ac:chgData name="Tarun Pabbi" userId="72cf4b523048f78b" providerId="Windows Live" clId="Web-{E861DE38-068F-4A59-A9B5-D53800A9C2C6}" dt="2020-07-22T12:08:52.449" v="283" actId="1076"/>
          <ac:picMkLst>
            <pc:docMk/>
            <pc:sldMk cId="2889669806" sldId="414"/>
            <ac:picMk id="4" creationId="{C3AE068A-D5CA-4CED-91AB-2E9749DEAF9D}"/>
          </ac:picMkLst>
        </pc:picChg>
      </pc:sldChg>
      <pc:sldChg chg="modSp">
        <pc:chgData name="Tarun Pabbi" userId="72cf4b523048f78b" providerId="Windows Live" clId="Web-{E861DE38-068F-4A59-A9B5-D53800A9C2C6}" dt="2020-07-22T12:12:19.797" v="307" actId="1076"/>
        <pc:sldMkLst>
          <pc:docMk/>
          <pc:sldMk cId="2314586794" sldId="417"/>
        </pc:sldMkLst>
        <pc:picChg chg="mod modCrop">
          <ac:chgData name="Tarun Pabbi" userId="72cf4b523048f78b" providerId="Windows Live" clId="Web-{E861DE38-068F-4A59-A9B5-D53800A9C2C6}" dt="2020-07-22T12:12:19.797" v="307" actId="1076"/>
          <ac:picMkLst>
            <pc:docMk/>
            <pc:sldMk cId="2314586794" sldId="417"/>
            <ac:picMk id="5" creationId="{F5C08EC7-DF19-4AB2-A34E-0316E232A563}"/>
          </ac:picMkLst>
        </pc:picChg>
      </pc:sldChg>
      <pc:sldChg chg="modSp">
        <pc:chgData name="Tarun Pabbi" userId="72cf4b523048f78b" providerId="Windows Live" clId="Web-{E861DE38-068F-4A59-A9B5-D53800A9C2C6}" dt="2020-07-22T12:13:19.970" v="313" actId="1076"/>
        <pc:sldMkLst>
          <pc:docMk/>
          <pc:sldMk cId="18156413" sldId="418"/>
        </pc:sldMkLst>
        <pc:picChg chg="mod modCrop">
          <ac:chgData name="Tarun Pabbi" userId="72cf4b523048f78b" providerId="Windows Live" clId="Web-{E861DE38-068F-4A59-A9B5-D53800A9C2C6}" dt="2020-07-22T12:13:19.970" v="313" actId="1076"/>
          <ac:picMkLst>
            <pc:docMk/>
            <pc:sldMk cId="18156413" sldId="418"/>
            <ac:picMk id="4" creationId="{BCF3E37A-409D-46CB-B815-DB3049FD0573}"/>
          </ac:picMkLst>
        </pc:picChg>
      </pc:sldChg>
      <pc:sldChg chg="addSp delSp modSp">
        <pc:chgData name="Tarun Pabbi" userId="72cf4b523048f78b" providerId="Windows Live" clId="Web-{E861DE38-068F-4A59-A9B5-D53800A9C2C6}" dt="2020-07-22T10:46:18.324" v="29" actId="14100"/>
        <pc:sldMkLst>
          <pc:docMk/>
          <pc:sldMk cId="3753362969" sldId="419"/>
        </pc:sldMkLst>
        <pc:picChg chg="del mod">
          <ac:chgData name="Tarun Pabbi" userId="72cf4b523048f78b" providerId="Windows Live" clId="Web-{E861DE38-068F-4A59-A9B5-D53800A9C2C6}" dt="2020-07-22T10:45:58.261" v="25"/>
          <ac:picMkLst>
            <pc:docMk/>
            <pc:sldMk cId="3753362969" sldId="419"/>
            <ac:picMk id="4" creationId="{D361BBC1-B957-491E-A1D6-CA2A9B35AB4B}"/>
          </ac:picMkLst>
        </pc:picChg>
        <pc:picChg chg="add mod">
          <ac:chgData name="Tarun Pabbi" userId="72cf4b523048f78b" providerId="Windows Live" clId="Web-{E861DE38-068F-4A59-A9B5-D53800A9C2C6}" dt="2020-07-22T10:46:18.324" v="29" actId="14100"/>
          <ac:picMkLst>
            <pc:docMk/>
            <pc:sldMk cId="3753362969" sldId="419"/>
            <ac:picMk id="5" creationId="{A165B811-BA92-4E9C-B858-5A094BAEBE0F}"/>
          </ac:picMkLst>
        </pc:picChg>
      </pc:sldChg>
      <pc:sldChg chg="modSp">
        <pc:chgData name="Tarun Pabbi" userId="72cf4b523048f78b" providerId="Windows Live" clId="Web-{E861DE38-068F-4A59-A9B5-D53800A9C2C6}" dt="2020-07-22T12:03:28.502" v="247" actId="1076"/>
        <pc:sldMkLst>
          <pc:docMk/>
          <pc:sldMk cId="2404664197" sldId="425"/>
        </pc:sldMkLst>
        <pc:picChg chg="mod modCrop">
          <ac:chgData name="Tarun Pabbi" userId="72cf4b523048f78b" providerId="Windows Live" clId="Web-{E861DE38-068F-4A59-A9B5-D53800A9C2C6}" dt="2020-07-22T12:03:28.502" v="247" actId="1076"/>
          <ac:picMkLst>
            <pc:docMk/>
            <pc:sldMk cId="2404664197" sldId="425"/>
            <ac:picMk id="5" creationId="{7C2F9A53-FBEE-469F-BCE0-A8B2CA179970}"/>
          </ac:picMkLst>
        </pc:picChg>
      </pc:sldChg>
      <pc:sldChg chg="modSp">
        <pc:chgData name="Tarun Pabbi" userId="72cf4b523048f78b" providerId="Windows Live" clId="Web-{E861DE38-068F-4A59-A9B5-D53800A9C2C6}" dt="2020-07-22T11:53:50.740" v="199" actId="1076"/>
        <pc:sldMkLst>
          <pc:docMk/>
          <pc:sldMk cId="3926750153" sldId="429"/>
        </pc:sldMkLst>
        <pc:picChg chg="mod modCrop">
          <ac:chgData name="Tarun Pabbi" userId="72cf4b523048f78b" providerId="Windows Live" clId="Web-{E861DE38-068F-4A59-A9B5-D53800A9C2C6}" dt="2020-07-22T11:53:50.740" v="199" actId="1076"/>
          <ac:picMkLst>
            <pc:docMk/>
            <pc:sldMk cId="3926750153" sldId="429"/>
            <ac:picMk id="13" creationId="{6E909662-14C1-4808-A6A4-E759999ED68C}"/>
          </ac:picMkLst>
        </pc:picChg>
      </pc:sldChg>
      <pc:sldChg chg="modSp">
        <pc:chgData name="Tarun Pabbi" userId="72cf4b523048f78b" providerId="Windows Live" clId="Web-{E861DE38-068F-4A59-A9B5-D53800A9C2C6}" dt="2020-07-22T11:58:47.512" v="219" actId="1076"/>
        <pc:sldMkLst>
          <pc:docMk/>
          <pc:sldMk cId="3976830890" sldId="431"/>
        </pc:sldMkLst>
        <pc:picChg chg="mod modCrop">
          <ac:chgData name="Tarun Pabbi" userId="72cf4b523048f78b" providerId="Windows Live" clId="Web-{E861DE38-068F-4A59-A9B5-D53800A9C2C6}" dt="2020-07-22T11:58:47.512" v="219" actId="1076"/>
          <ac:picMkLst>
            <pc:docMk/>
            <pc:sldMk cId="3976830890" sldId="431"/>
            <ac:picMk id="6" creationId="{74A8E213-08A0-48BF-9516-9D27D1ABEA64}"/>
          </ac:picMkLst>
        </pc:picChg>
      </pc:sldChg>
    </pc:docChg>
  </pc:docChgLst>
  <pc:docChgLst>
    <pc:chgData name="Tarun Pabbi" userId="72cf4b523048f78b" providerId="Windows Live" clId="Web-{FDD4131C-49B4-44EC-8516-6D3739B0E6EC}"/>
    <pc:docChg chg="modSld">
      <pc:chgData name="Tarun Pabbi" userId="72cf4b523048f78b" providerId="Windows Live" clId="Web-{FDD4131C-49B4-44EC-8516-6D3739B0E6EC}" dt="2020-07-13T09:59:29.607" v="93" actId="20577"/>
      <pc:docMkLst>
        <pc:docMk/>
      </pc:docMkLst>
      <pc:sldChg chg="modSp">
        <pc:chgData name="Tarun Pabbi" userId="72cf4b523048f78b" providerId="Windows Live" clId="Web-{FDD4131C-49B4-44EC-8516-6D3739B0E6EC}" dt="2020-07-13T09:57:02.622" v="5" actId="20577"/>
        <pc:sldMkLst>
          <pc:docMk/>
          <pc:sldMk cId="2105425259" sldId="269"/>
        </pc:sldMkLst>
        <pc:spChg chg="mod">
          <ac:chgData name="Tarun Pabbi" userId="72cf4b523048f78b" providerId="Windows Live" clId="Web-{FDD4131C-49B4-44EC-8516-6D3739B0E6EC}" dt="2020-07-13T09:57:02.622" v="5" actId="20577"/>
          <ac:spMkLst>
            <pc:docMk/>
            <pc:sldMk cId="2105425259" sldId="269"/>
            <ac:spMk id="34" creationId="{1034FE8C-B570-4A97-A82D-076329F105C2}"/>
          </ac:spMkLst>
        </pc:spChg>
      </pc:sldChg>
      <pc:sldChg chg="modSp">
        <pc:chgData name="Tarun Pabbi" userId="72cf4b523048f78b" providerId="Windows Live" clId="Web-{FDD4131C-49B4-44EC-8516-6D3739B0E6EC}" dt="2020-07-13T09:59:00.419" v="88" actId="20577"/>
        <pc:sldMkLst>
          <pc:docMk/>
          <pc:sldMk cId="1658443916" sldId="279"/>
        </pc:sldMkLst>
        <pc:spChg chg="mod">
          <ac:chgData name="Tarun Pabbi" userId="72cf4b523048f78b" providerId="Windows Live" clId="Web-{FDD4131C-49B4-44EC-8516-6D3739B0E6EC}" dt="2020-07-13T09:59:00.419" v="88" actId="20577"/>
          <ac:spMkLst>
            <pc:docMk/>
            <pc:sldMk cId="1658443916" sldId="279"/>
            <ac:spMk id="3" creationId="{530AA2BB-2E74-4A77-8272-09B32F30F2BC}"/>
          </ac:spMkLst>
        </pc:spChg>
      </pc:sldChg>
      <pc:sldChg chg="modSp">
        <pc:chgData name="Tarun Pabbi" userId="72cf4b523048f78b" providerId="Windows Live" clId="Web-{FDD4131C-49B4-44EC-8516-6D3739B0E6EC}" dt="2020-07-13T09:59:29.607" v="92" actId="20577"/>
        <pc:sldMkLst>
          <pc:docMk/>
          <pc:sldMk cId="3457173077" sldId="281"/>
        </pc:sldMkLst>
        <pc:spChg chg="mod">
          <ac:chgData name="Tarun Pabbi" userId="72cf4b523048f78b" providerId="Windows Live" clId="Web-{FDD4131C-49B4-44EC-8516-6D3739B0E6EC}" dt="2020-07-13T09:59:29.607" v="92" actId="20577"/>
          <ac:spMkLst>
            <pc:docMk/>
            <pc:sldMk cId="3457173077" sldId="281"/>
            <ac:spMk id="3" creationId="{7D75350E-0768-414E-B4D0-CB35472C7A70}"/>
          </ac:spMkLst>
        </pc:spChg>
      </pc:sldChg>
    </pc:docChg>
  </pc:docChgLst>
  <pc:docChgLst>
    <pc:chgData name="Tarun Pabbi" userId="72cf4b523048f78b" providerId="Windows Live" clId="Web-{BE2716FF-30F7-4949-935F-ABE8A1AFC3BC}"/>
    <pc:docChg chg="modSld">
      <pc:chgData name="Tarun Pabbi" userId="72cf4b523048f78b" providerId="Windows Live" clId="Web-{BE2716FF-30F7-4949-935F-ABE8A1AFC3BC}" dt="2020-07-15T09:49:45.221" v="41" actId="20577"/>
      <pc:docMkLst>
        <pc:docMk/>
      </pc:docMkLst>
      <pc:sldChg chg="addSp delSp modSp mod setBg">
        <pc:chgData name="Tarun Pabbi" userId="72cf4b523048f78b" providerId="Windows Live" clId="Web-{BE2716FF-30F7-4949-935F-ABE8A1AFC3BC}" dt="2020-07-15T09:48:23.658" v="30" actId="20577"/>
        <pc:sldMkLst>
          <pc:docMk/>
          <pc:sldMk cId="1402228949" sldId="315"/>
        </pc:sldMkLst>
        <pc:spChg chg="mod">
          <ac:chgData name="Tarun Pabbi" userId="72cf4b523048f78b" providerId="Windows Live" clId="Web-{BE2716FF-30F7-4949-935F-ABE8A1AFC3BC}" dt="2020-07-15T09:48:08.080" v="19"/>
          <ac:spMkLst>
            <pc:docMk/>
            <pc:sldMk cId="1402228949" sldId="315"/>
            <ac:spMk id="2" creationId="{C4B74AF1-19D4-449C-B30E-3121E087DCB3}"/>
          </ac:spMkLst>
        </pc:spChg>
        <pc:spChg chg="mod">
          <ac:chgData name="Tarun Pabbi" userId="72cf4b523048f78b" providerId="Windows Live" clId="Web-{BE2716FF-30F7-4949-935F-ABE8A1AFC3BC}" dt="2020-07-15T09:48:23.658" v="30" actId="20577"/>
          <ac:spMkLst>
            <pc:docMk/>
            <pc:sldMk cId="1402228949" sldId="315"/>
            <ac:spMk id="3" creationId="{174699A7-70AA-49EE-9EEA-CB4C819F11A8}"/>
          </ac:spMkLst>
        </pc:spChg>
        <pc:spChg chg="add del">
          <ac:chgData name="Tarun Pabbi" userId="72cf4b523048f78b" providerId="Windows Live" clId="Web-{BE2716FF-30F7-4949-935F-ABE8A1AFC3BC}" dt="2020-07-15T09:48:08.080" v="19"/>
          <ac:spMkLst>
            <pc:docMk/>
            <pc:sldMk cId="1402228949" sldId="315"/>
            <ac:spMk id="17" creationId="{05C7EBC3-4672-4DAB-81C2-58661FAFAED6}"/>
          </ac:spMkLst>
        </pc:spChg>
        <pc:spChg chg="add del">
          <ac:chgData name="Tarun Pabbi" userId="72cf4b523048f78b" providerId="Windows Live" clId="Web-{BE2716FF-30F7-4949-935F-ABE8A1AFC3BC}" dt="2020-07-15T09:48:08.080" v="19"/>
          <ac:spMkLst>
            <pc:docMk/>
            <pc:sldMk cId="1402228949" sldId="315"/>
            <ac:spMk id="19" creationId="{40BF962F-4C6F-461E-86F2-C43F56CC939B}"/>
          </ac:spMkLst>
        </pc:spChg>
        <pc:spChg chg="add del">
          <ac:chgData name="Tarun Pabbi" userId="72cf4b523048f78b" providerId="Windows Live" clId="Web-{BE2716FF-30F7-4949-935F-ABE8A1AFC3BC}" dt="2020-07-15T09:48:08.080" v="19"/>
          <ac:spMkLst>
            <pc:docMk/>
            <pc:sldMk cId="1402228949" sldId="315"/>
            <ac:spMk id="21" creationId="{2E94A4F7-38E4-45EA-8E2E-CE1B5766B4F1}"/>
          </ac:spMkLst>
        </pc:spChg>
        <pc:picChg chg="add mod ord">
          <ac:chgData name="Tarun Pabbi" userId="72cf4b523048f78b" providerId="Windows Live" clId="Web-{BE2716FF-30F7-4949-935F-ABE8A1AFC3BC}" dt="2020-07-15T09:48:08.080" v="19"/>
          <ac:picMkLst>
            <pc:docMk/>
            <pc:sldMk cId="1402228949" sldId="315"/>
            <ac:picMk id="4" creationId="{B1EB2BC3-EBDB-446E-85B3-2ABA44A93A69}"/>
          </ac:picMkLst>
        </pc:picChg>
      </pc:sldChg>
      <pc:sldChg chg="modSp">
        <pc:chgData name="Tarun Pabbi" userId="72cf4b523048f78b" providerId="Windows Live" clId="Web-{BE2716FF-30F7-4949-935F-ABE8A1AFC3BC}" dt="2020-07-15T09:49:45.221" v="40" actId="20577"/>
        <pc:sldMkLst>
          <pc:docMk/>
          <pc:sldMk cId="1085085075" sldId="316"/>
        </pc:sldMkLst>
        <pc:spChg chg="mod">
          <ac:chgData name="Tarun Pabbi" userId="72cf4b523048f78b" providerId="Windows Live" clId="Web-{BE2716FF-30F7-4949-935F-ABE8A1AFC3BC}" dt="2020-07-15T09:49:45.221" v="40" actId="20577"/>
          <ac:spMkLst>
            <pc:docMk/>
            <pc:sldMk cId="1085085075" sldId="316"/>
            <ac:spMk id="3" creationId="{174699A7-70AA-49EE-9EEA-CB4C819F11A8}"/>
          </ac:spMkLst>
        </pc:spChg>
      </pc:sldChg>
    </pc:docChg>
  </pc:docChgLst>
  <pc:docChgLst>
    <pc:chgData name="Tarun Pabbi" userId="72cf4b523048f78b" providerId="Windows Live" clId="Web-{FCF9CEDB-98BE-4F33-B538-8D822E9052B6}"/>
    <pc:docChg chg="addSld modSld sldOrd">
      <pc:chgData name="Tarun Pabbi" userId="72cf4b523048f78b" providerId="Windows Live" clId="Web-{FCF9CEDB-98BE-4F33-B538-8D822E9052B6}" dt="2020-07-27T07:26:30.070" v="1013" actId="20577"/>
      <pc:docMkLst>
        <pc:docMk/>
      </pc:docMkLst>
      <pc:sldChg chg="delSp">
        <pc:chgData name="Tarun Pabbi" userId="72cf4b523048f78b" providerId="Windows Live" clId="Web-{FCF9CEDB-98BE-4F33-B538-8D822E9052B6}" dt="2020-07-27T07:19:47.610" v="974"/>
        <pc:sldMkLst>
          <pc:docMk/>
          <pc:sldMk cId="1933376795" sldId="359"/>
        </pc:sldMkLst>
        <pc:spChg chg="del">
          <ac:chgData name="Tarun Pabbi" userId="72cf4b523048f78b" providerId="Windows Live" clId="Web-{FCF9CEDB-98BE-4F33-B538-8D822E9052B6}" dt="2020-07-27T07:19:40.219" v="972"/>
          <ac:spMkLst>
            <pc:docMk/>
            <pc:sldMk cId="1933376795" sldId="359"/>
            <ac:spMk id="6" creationId="{5E2662A0-7D6A-4A3B-9024-86972B4CC830}"/>
          </ac:spMkLst>
        </pc:spChg>
        <pc:spChg chg="del">
          <ac:chgData name="Tarun Pabbi" userId="72cf4b523048f78b" providerId="Windows Live" clId="Web-{FCF9CEDB-98BE-4F33-B538-8D822E9052B6}" dt="2020-07-27T07:19:44.532" v="973"/>
          <ac:spMkLst>
            <pc:docMk/>
            <pc:sldMk cId="1933376795" sldId="359"/>
            <ac:spMk id="7" creationId="{57A72356-7E02-4816-A00B-6452EDDAB47B}"/>
          </ac:spMkLst>
        </pc:spChg>
        <pc:spChg chg="del">
          <ac:chgData name="Tarun Pabbi" userId="72cf4b523048f78b" providerId="Windows Live" clId="Web-{FCF9CEDB-98BE-4F33-B538-8D822E9052B6}" dt="2020-07-27T07:19:09.578" v="965"/>
          <ac:spMkLst>
            <pc:docMk/>
            <pc:sldMk cId="1933376795" sldId="359"/>
            <ac:spMk id="8" creationId="{BEE9888A-B6DD-4B91-9123-4A79E57D03FA}"/>
          </ac:spMkLst>
        </pc:spChg>
        <pc:spChg chg="del">
          <ac:chgData name="Tarun Pabbi" userId="72cf4b523048f78b" providerId="Windows Live" clId="Web-{FCF9CEDB-98BE-4F33-B538-8D822E9052B6}" dt="2020-07-27T07:19:31.907" v="971"/>
          <ac:spMkLst>
            <pc:docMk/>
            <pc:sldMk cId="1933376795" sldId="359"/>
            <ac:spMk id="9" creationId="{E6A39518-7B0A-42EE-B87E-2CFB4AC6D026}"/>
          </ac:spMkLst>
        </pc:spChg>
        <pc:spChg chg="del">
          <ac:chgData name="Tarun Pabbi" userId="72cf4b523048f78b" providerId="Windows Live" clId="Web-{FCF9CEDB-98BE-4F33-B538-8D822E9052B6}" dt="2020-07-27T07:19:27.094" v="970"/>
          <ac:spMkLst>
            <pc:docMk/>
            <pc:sldMk cId="1933376795" sldId="359"/>
            <ac:spMk id="10" creationId="{D0DD455C-A801-4840-B5EC-49F57DCD8C94}"/>
          </ac:spMkLst>
        </pc:spChg>
        <pc:spChg chg="del">
          <ac:chgData name="Tarun Pabbi" userId="72cf4b523048f78b" providerId="Windows Live" clId="Web-{FCF9CEDB-98BE-4F33-B538-8D822E9052B6}" dt="2020-07-27T07:19:47.610" v="974"/>
          <ac:spMkLst>
            <pc:docMk/>
            <pc:sldMk cId="1933376795" sldId="359"/>
            <ac:spMk id="11" creationId="{E0EFBD6D-ED4C-4C86-86BB-45C80456332D}"/>
          </ac:spMkLst>
        </pc:spChg>
        <pc:spChg chg="del">
          <ac:chgData name="Tarun Pabbi" userId="72cf4b523048f78b" providerId="Windows Live" clId="Web-{FCF9CEDB-98BE-4F33-B538-8D822E9052B6}" dt="2020-07-27T07:19:12.313" v="966"/>
          <ac:spMkLst>
            <pc:docMk/>
            <pc:sldMk cId="1933376795" sldId="359"/>
            <ac:spMk id="12" creationId="{9CC45CF1-4CE9-4B50-9EE6-A13D840064FD}"/>
          </ac:spMkLst>
        </pc:spChg>
        <pc:spChg chg="del">
          <ac:chgData name="Tarun Pabbi" userId="72cf4b523048f78b" providerId="Windows Live" clId="Web-{FCF9CEDB-98BE-4F33-B538-8D822E9052B6}" dt="2020-07-27T07:19:15.266" v="967"/>
          <ac:spMkLst>
            <pc:docMk/>
            <pc:sldMk cId="1933376795" sldId="359"/>
            <ac:spMk id="13" creationId="{52BE348E-289B-4409-BEFC-44495CB0866C}"/>
          </ac:spMkLst>
        </pc:spChg>
        <pc:spChg chg="del">
          <ac:chgData name="Tarun Pabbi" userId="72cf4b523048f78b" providerId="Windows Live" clId="Web-{FCF9CEDB-98BE-4F33-B538-8D822E9052B6}" dt="2020-07-27T07:19:17.516" v="968"/>
          <ac:spMkLst>
            <pc:docMk/>
            <pc:sldMk cId="1933376795" sldId="359"/>
            <ac:spMk id="14" creationId="{D9276A7F-7E52-4AD4-A0BC-BD2E9C7A7C70}"/>
          </ac:spMkLst>
        </pc:spChg>
        <pc:spChg chg="del">
          <ac:chgData name="Tarun Pabbi" userId="72cf4b523048f78b" providerId="Windows Live" clId="Web-{FCF9CEDB-98BE-4F33-B538-8D822E9052B6}" dt="2020-07-27T07:19:24.454" v="969"/>
          <ac:spMkLst>
            <pc:docMk/>
            <pc:sldMk cId="1933376795" sldId="359"/>
            <ac:spMk id="15" creationId="{9B45B1D6-47EE-4DE8-8BE1-4748B7E4745A}"/>
          </ac:spMkLst>
        </pc:spChg>
        <pc:spChg chg="del">
          <ac:chgData name="Tarun Pabbi" userId="72cf4b523048f78b" providerId="Windows Live" clId="Web-{FCF9CEDB-98BE-4F33-B538-8D822E9052B6}" dt="2020-07-27T07:19:03.234" v="963"/>
          <ac:spMkLst>
            <pc:docMk/>
            <pc:sldMk cId="1933376795" sldId="359"/>
            <ac:spMk id="16" creationId="{7459352C-8399-428E-96A4-A63A183A6218}"/>
          </ac:spMkLst>
        </pc:spChg>
        <pc:spChg chg="del">
          <ac:chgData name="Tarun Pabbi" userId="72cf4b523048f78b" providerId="Windows Live" clId="Web-{FCF9CEDB-98BE-4F33-B538-8D822E9052B6}" dt="2020-07-27T07:19:00.922" v="962"/>
          <ac:spMkLst>
            <pc:docMk/>
            <pc:sldMk cId="1933376795" sldId="359"/>
            <ac:spMk id="17" creationId="{9DF9189A-5B3D-4FBD-95EC-1E0A0A1B4CC7}"/>
          </ac:spMkLst>
        </pc:spChg>
        <pc:spChg chg="del">
          <ac:chgData name="Tarun Pabbi" userId="72cf4b523048f78b" providerId="Windows Live" clId="Web-{FCF9CEDB-98BE-4F33-B538-8D822E9052B6}" dt="2020-07-27T07:19:07.281" v="964"/>
          <ac:spMkLst>
            <pc:docMk/>
            <pc:sldMk cId="1933376795" sldId="359"/>
            <ac:spMk id="20" creationId="{AA398B4E-7918-49D3-8E2C-74C31439A535}"/>
          </ac:spMkLst>
        </pc:spChg>
      </pc:sldChg>
      <pc:sldChg chg="delSp">
        <pc:chgData name="Tarun Pabbi" userId="72cf4b523048f78b" providerId="Windows Live" clId="Web-{FCF9CEDB-98BE-4F33-B538-8D822E9052B6}" dt="2020-07-27T07:18:49.953" v="961"/>
        <pc:sldMkLst>
          <pc:docMk/>
          <pc:sldMk cId="1216146393" sldId="360"/>
        </pc:sldMkLst>
        <pc:spChg chg="del">
          <ac:chgData name="Tarun Pabbi" userId="72cf4b523048f78b" providerId="Windows Live" clId="Web-{FCF9CEDB-98BE-4F33-B538-8D822E9052B6}" dt="2020-07-27T07:18:49.953" v="961"/>
          <ac:spMkLst>
            <pc:docMk/>
            <pc:sldMk cId="1216146393" sldId="360"/>
            <ac:spMk id="6" creationId="{5E2662A0-7D6A-4A3B-9024-86972B4CC830}"/>
          </ac:spMkLst>
        </pc:spChg>
        <pc:spChg chg="del">
          <ac:chgData name="Tarun Pabbi" userId="72cf4b523048f78b" providerId="Windows Live" clId="Web-{FCF9CEDB-98BE-4F33-B538-8D822E9052B6}" dt="2020-07-27T07:18:26.703" v="955"/>
          <ac:spMkLst>
            <pc:docMk/>
            <pc:sldMk cId="1216146393" sldId="360"/>
            <ac:spMk id="8" creationId="{BEE9888A-B6DD-4B91-9123-4A79E57D03FA}"/>
          </ac:spMkLst>
        </pc:spChg>
        <pc:spChg chg="del">
          <ac:chgData name="Tarun Pabbi" userId="72cf4b523048f78b" providerId="Windows Live" clId="Web-{FCF9CEDB-98BE-4F33-B538-8D822E9052B6}" dt="2020-07-27T07:18:44.625" v="960"/>
          <ac:spMkLst>
            <pc:docMk/>
            <pc:sldMk cId="1216146393" sldId="360"/>
            <ac:spMk id="10" creationId="{D0DD455C-A801-4840-B5EC-49F57DCD8C94}"/>
          </ac:spMkLst>
        </pc:spChg>
        <pc:spChg chg="del">
          <ac:chgData name="Tarun Pabbi" userId="72cf4b523048f78b" providerId="Windows Live" clId="Web-{FCF9CEDB-98BE-4F33-B538-8D822E9052B6}" dt="2020-07-27T07:18:36.859" v="958"/>
          <ac:spMkLst>
            <pc:docMk/>
            <pc:sldMk cId="1216146393" sldId="360"/>
            <ac:spMk id="11" creationId="{E0EFBD6D-ED4C-4C86-86BB-45C80456332D}"/>
          </ac:spMkLst>
        </pc:spChg>
        <pc:spChg chg="del">
          <ac:chgData name="Tarun Pabbi" userId="72cf4b523048f78b" providerId="Windows Live" clId="Web-{FCF9CEDB-98BE-4F33-B538-8D822E9052B6}" dt="2020-07-27T07:18:33.921" v="957"/>
          <ac:spMkLst>
            <pc:docMk/>
            <pc:sldMk cId="1216146393" sldId="360"/>
            <ac:spMk id="12" creationId="{9CC45CF1-4CE9-4B50-9EE6-A13D840064FD}"/>
          </ac:spMkLst>
        </pc:spChg>
        <pc:spChg chg="del">
          <ac:chgData name="Tarun Pabbi" userId="72cf4b523048f78b" providerId="Windows Live" clId="Web-{FCF9CEDB-98BE-4F33-B538-8D822E9052B6}" dt="2020-07-27T07:18:40.656" v="959"/>
          <ac:spMkLst>
            <pc:docMk/>
            <pc:sldMk cId="1216146393" sldId="360"/>
            <ac:spMk id="15" creationId="{9B45B1D6-47EE-4DE8-8BE1-4748B7E4745A}"/>
          </ac:spMkLst>
        </pc:spChg>
        <pc:spChg chg="del">
          <ac:chgData name="Tarun Pabbi" userId="72cf4b523048f78b" providerId="Windows Live" clId="Web-{FCF9CEDB-98BE-4F33-B538-8D822E9052B6}" dt="2020-07-27T07:18:29.937" v="956"/>
          <ac:spMkLst>
            <pc:docMk/>
            <pc:sldMk cId="1216146393" sldId="360"/>
            <ac:spMk id="20" creationId="{AA398B4E-7918-49D3-8E2C-74C31439A535}"/>
          </ac:spMkLst>
        </pc:spChg>
      </pc:sldChg>
      <pc:sldChg chg="delSp modSp">
        <pc:chgData name="Tarun Pabbi" userId="72cf4b523048f78b" providerId="Windows Live" clId="Web-{FCF9CEDB-98BE-4F33-B538-8D822E9052B6}" dt="2020-07-27T07:17:52.874" v="954"/>
        <pc:sldMkLst>
          <pc:docMk/>
          <pc:sldMk cId="2827355657" sldId="363"/>
        </pc:sldMkLst>
        <pc:spChg chg="mod">
          <ac:chgData name="Tarun Pabbi" userId="72cf4b523048f78b" providerId="Windows Live" clId="Web-{FCF9CEDB-98BE-4F33-B538-8D822E9052B6}" dt="2020-07-27T07:16:46.576" v="932" actId="20577"/>
          <ac:spMkLst>
            <pc:docMk/>
            <pc:sldMk cId="2827355657" sldId="363"/>
            <ac:spMk id="2" creationId="{C4B74AF1-19D4-449C-B30E-3121E087DCB3}"/>
          </ac:spMkLst>
        </pc:spChg>
        <pc:spChg chg="mod">
          <ac:chgData name="Tarun Pabbi" userId="72cf4b523048f78b" providerId="Windows Live" clId="Web-{FCF9CEDB-98BE-4F33-B538-8D822E9052B6}" dt="2020-07-27T07:16:55.092" v="937" actId="20577"/>
          <ac:spMkLst>
            <pc:docMk/>
            <pc:sldMk cId="2827355657" sldId="363"/>
            <ac:spMk id="3" creationId="{174699A7-70AA-49EE-9EEA-CB4C819F11A8}"/>
          </ac:spMkLst>
        </pc:spChg>
        <pc:spChg chg="del">
          <ac:chgData name="Tarun Pabbi" userId="72cf4b523048f78b" providerId="Windows Live" clId="Web-{FCF9CEDB-98BE-4F33-B538-8D822E9052B6}" dt="2020-07-27T07:17:47.108" v="953"/>
          <ac:spMkLst>
            <pc:docMk/>
            <pc:sldMk cId="2827355657" sldId="363"/>
            <ac:spMk id="6" creationId="{5E2662A0-7D6A-4A3B-9024-86972B4CC830}"/>
          </ac:spMkLst>
        </pc:spChg>
        <pc:spChg chg="del">
          <ac:chgData name="Tarun Pabbi" userId="72cf4b523048f78b" providerId="Windows Live" clId="Web-{FCF9CEDB-98BE-4F33-B538-8D822E9052B6}" dt="2020-07-27T07:17:39.999" v="951"/>
          <ac:spMkLst>
            <pc:docMk/>
            <pc:sldMk cId="2827355657" sldId="363"/>
            <ac:spMk id="8" creationId="{BEE9888A-B6DD-4B91-9123-4A79E57D03FA}"/>
          </ac:spMkLst>
        </pc:spChg>
        <pc:spChg chg="del">
          <ac:chgData name="Tarun Pabbi" userId="72cf4b523048f78b" providerId="Windows Live" clId="Web-{FCF9CEDB-98BE-4F33-B538-8D822E9052B6}" dt="2020-07-27T07:17:43.577" v="952"/>
          <ac:spMkLst>
            <pc:docMk/>
            <pc:sldMk cId="2827355657" sldId="363"/>
            <ac:spMk id="9" creationId="{E6A39518-7B0A-42EE-B87E-2CFB4AC6D026}"/>
          </ac:spMkLst>
        </pc:spChg>
        <pc:spChg chg="del">
          <ac:chgData name="Tarun Pabbi" userId="72cf4b523048f78b" providerId="Windows Live" clId="Web-{FCF9CEDB-98BE-4F33-B538-8D822E9052B6}" dt="2020-07-27T07:17:31.983" v="949"/>
          <ac:spMkLst>
            <pc:docMk/>
            <pc:sldMk cId="2827355657" sldId="363"/>
            <ac:spMk id="10" creationId="{D0DD455C-A801-4840-B5EC-49F57DCD8C94}"/>
          </ac:spMkLst>
        </pc:spChg>
        <pc:spChg chg="del">
          <ac:chgData name="Tarun Pabbi" userId="72cf4b523048f78b" providerId="Windows Live" clId="Web-{FCF9CEDB-98BE-4F33-B538-8D822E9052B6}" dt="2020-07-27T07:17:26.186" v="948"/>
          <ac:spMkLst>
            <pc:docMk/>
            <pc:sldMk cId="2827355657" sldId="363"/>
            <ac:spMk id="11" creationId="{E0EFBD6D-ED4C-4C86-86BB-45C80456332D}"/>
          </ac:spMkLst>
        </pc:spChg>
        <pc:spChg chg="del">
          <ac:chgData name="Tarun Pabbi" userId="72cf4b523048f78b" providerId="Windows Live" clId="Web-{FCF9CEDB-98BE-4F33-B538-8D822E9052B6}" dt="2020-07-27T07:17:11.717" v="947"/>
          <ac:spMkLst>
            <pc:docMk/>
            <pc:sldMk cId="2827355657" sldId="363"/>
            <ac:spMk id="12" creationId="{9CC45CF1-4CE9-4B50-9EE6-A13D840064FD}"/>
          </ac:spMkLst>
        </pc:spChg>
        <pc:spChg chg="del">
          <ac:chgData name="Tarun Pabbi" userId="72cf4b523048f78b" providerId="Windows Live" clId="Web-{FCF9CEDB-98BE-4F33-B538-8D822E9052B6}" dt="2020-07-27T07:16:25.966" v="919"/>
          <ac:spMkLst>
            <pc:docMk/>
            <pc:sldMk cId="2827355657" sldId="363"/>
            <ac:spMk id="13" creationId="{52BE348E-289B-4409-BEFC-44495CB0866C}"/>
          </ac:spMkLst>
        </pc:spChg>
        <pc:spChg chg="del">
          <ac:chgData name="Tarun Pabbi" userId="72cf4b523048f78b" providerId="Windows Live" clId="Web-{FCF9CEDB-98BE-4F33-B538-8D822E9052B6}" dt="2020-07-27T07:16:27.513" v="920"/>
          <ac:spMkLst>
            <pc:docMk/>
            <pc:sldMk cId="2827355657" sldId="363"/>
            <ac:spMk id="14" creationId="{D9276A7F-7E52-4AD4-A0BC-BD2E9C7A7C70}"/>
          </ac:spMkLst>
        </pc:spChg>
        <pc:spChg chg="del">
          <ac:chgData name="Tarun Pabbi" userId="72cf4b523048f78b" providerId="Windows Live" clId="Web-{FCF9CEDB-98BE-4F33-B538-8D822E9052B6}" dt="2020-07-27T07:17:09.529" v="946"/>
          <ac:spMkLst>
            <pc:docMk/>
            <pc:sldMk cId="2827355657" sldId="363"/>
            <ac:spMk id="15" creationId="{9B45B1D6-47EE-4DE8-8BE1-4748B7E4745A}"/>
          </ac:spMkLst>
        </pc:spChg>
        <pc:spChg chg="del">
          <ac:chgData name="Tarun Pabbi" userId="72cf4b523048f78b" providerId="Windows Live" clId="Web-{FCF9CEDB-98BE-4F33-B538-8D822E9052B6}" dt="2020-07-27T07:17:36.514" v="950"/>
          <ac:spMkLst>
            <pc:docMk/>
            <pc:sldMk cId="2827355657" sldId="363"/>
            <ac:spMk id="16" creationId="{7459352C-8399-428E-96A4-A63A183A6218}"/>
          </ac:spMkLst>
        </pc:spChg>
        <pc:spChg chg="del">
          <ac:chgData name="Tarun Pabbi" userId="72cf4b523048f78b" providerId="Windows Live" clId="Web-{FCF9CEDB-98BE-4F33-B538-8D822E9052B6}" dt="2020-07-27T07:16:23.029" v="918"/>
          <ac:spMkLst>
            <pc:docMk/>
            <pc:sldMk cId="2827355657" sldId="363"/>
            <ac:spMk id="17" creationId="{9DF9189A-5B3D-4FBD-95EC-1E0A0A1B4CC7}"/>
          </ac:spMkLst>
        </pc:spChg>
        <pc:spChg chg="del">
          <ac:chgData name="Tarun Pabbi" userId="72cf4b523048f78b" providerId="Windows Live" clId="Web-{FCF9CEDB-98BE-4F33-B538-8D822E9052B6}" dt="2020-07-27T07:17:52.874" v="954"/>
          <ac:spMkLst>
            <pc:docMk/>
            <pc:sldMk cId="2827355657" sldId="363"/>
            <ac:spMk id="20" creationId="{AA398B4E-7918-49D3-8E2C-74C31439A535}"/>
          </ac:spMkLst>
        </pc:spChg>
      </pc:sldChg>
      <pc:sldChg chg="modSp modNotes">
        <pc:chgData name="Tarun Pabbi" userId="72cf4b523048f78b" providerId="Windows Live" clId="Web-{FCF9CEDB-98BE-4F33-B538-8D822E9052B6}" dt="2020-07-27T07:26:30.070" v="1012" actId="20577"/>
        <pc:sldMkLst>
          <pc:docMk/>
          <pc:sldMk cId="2870559694" sldId="428"/>
        </pc:sldMkLst>
        <pc:spChg chg="mod">
          <ac:chgData name="Tarun Pabbi" userId="72cf4b523048f78b" providerId="Windows Live" clId="Web-{FCF9CEDB-98BE-4F33-B538-8D822E9052B6}" dt="2020-07-27T07:16:58.842" v="943" actId="20577"/>
          <ac:spMkLst>
            <pc:docMk/>
            <pc:sldMk cId="2870559694" sldId="428"/>
            <ac:spMk id="2" creationId="{CF4DBAAC-5DAB-42E7-B011-F15DADC56777}"/>
          </ac:spMkLst>
        </pc:spChg>
        <pc:spChg chg="mod">
          <ac:chgData name="Tarun Pabbi" userId="72cf4b523048f78b" providerId="Windows Live" clId="Web-{FCF9CEDB-98BE-4F33-B538-8D822E9052B6}" dt="2020-07-27T07:26:30.070" v="1012" actId="20577"/>
          <ac:spMkLst>
            <pc:docMk/>
            <pc:sldMk cId="2870559694" sldId="428"/>
            <ac:spMk id="3" creationId="{AFF7FA64-BDD4-417B-9D00-D10E2BC05401}"/>
          </ac:spMkLst>
        </pc:spChg>
      </pc:sldChg>
      <pc:sldChg chg="modNotes">
        <pc:chgData name="Tarun Pabbi" userId="72cf4b523048f78b" providerId="Windows Live" clId="Web-{FCF9CEDB-98BE-4F33-B538-8D822E9052B6}" dt="2020-07-27T07:25:22.787" v="975"/>
        <pc:sldMkLst>
          <pc:docMk/>
          <pc:sldMk cId="3120884224" sldId="453"/>
        </pc:sldMkLst>
      </pc:sldChg>
      <pc:sldChg chg="delSp modSp add ord replId">
        <pc:chgData name="Tarun Pabbi" userId="72cf4b523048f78b" providerId="Windows Live" clId="Web-{FCF9CEDB-98BE-4F33-B538-8D822E9052B6}" dt="2020-07-27T07:15:58.466" v="917"/>
        <pc:sldMkLst>
          <pc:docMk/>
          <pc:sldMk cId="582100431" sldId="465"/>
        </pc:sldMkLst>
        <pc:spChg chg="mod">
          <ac:chgData name="Tarun Pabbi" userId="72cf4b523048f78b" providerId="Windows Live" clId="Web-{FCF9CEDB-98BE-4F33-B538-8D822E9052B6}" dt="2020-07-27T07:08:28.958" v="661" actId="20577"/>
          <ac:spMkLst>
            <pc:docMk/>
            <pc:sldMk cId="582100431" sldId="465"/>
            <ac:spMk id="3" creationId="{174699A7-70AA-49EE-9EEA-CB4C819F11A8}"/>
          </ac:spMkLst>
        </pc:spChg>
        <pc:spChg chg="del">
          <ac:chgData name="Tarun Pabbi" userId="72cf4b523048f78b" providerId="Windows Live" clId="Web-{FCF9CEDB-98BE-4F33-B538-8D822E9052B6}" dt="2020-07-27T07:15:41.528" v="913"/>
          <ac:spMkLst>
            <pc:docMk/>
            <pc:sldMk cId="582100431" sldId="465"/>
            <ac:spMk id="8" creationId="{BEE9888A-B6DD-4B91-9123-4A79E57D03FA}"/>
          </ac:spMkLst>
        </pc:spChg>
        <pc:spChg chg="del">
          <ac:chgData name="Tarun Pabbi" userId="72cf4b523048f78b" providerId="Windows Live" clId="Web-{FCF9CEDB-98BE-4F33-B538-8D822E9052B6}" dt="2020-07-27T07:15:54.653" v="916"/>
          <ac:spMkLst>
            <pc:docMk/>
            <pc:sldMk cId="582100431" sldId="465"/>
            <ac:spMk id="9" creationId="{E6A39518-7B0A-42EE-B87E-2CFB4AC6D026}"/>
          </ac:spMkLst>
        </pc:spChg>
        <pc:spChg chg="del">
          <ac:chgData name="Tarun Pabbi" userId="72cf4b523048f78b" providerId="Windows Live" clId="Web-{FCF9CEDB-98BE-4F33-B538-8D822E9052B6}" dt="2020-07-27T07:15:45.044" v="914"/>
          <ac:spMkLst>
            <pc:docMk/>
            <pc:sldMk cId="582100431" sldId="465"/>
            <ac:spMk id="12" creationId="{9CC45CF1-4CE9-4B50-9EE6-A13D840064FD}"/>
          </ac:spMkLst>
        </pc:spChg>
        <pc:spChg chg="del">
          <ac:chgData name="Tarun Pabbi" userId="72cf4b523048f78b" providerId="Windows Live" clId="Web-{FCF9CEDB-98BE-4F33-B538-8D822E9052B6}" dt="2020-07-27T07:15:48.731" v="915"/>
          <ac:spMkLst>
            <pc:docMk/>
            <pc:sldMk cId="582100431" sldId="465"/>
            <ac:spMk id="15" creationId="{9B45B1D6-47EE-4DE8-8BE1-4748B7E4745A}"/>
          </ac:spMkLst>
        </pc:spChg>
        <pc:spChg chg="del">
          <ac:chgData name="Tarun Pabbi" userId="72cf4b523048f78b" providerId="Windows Live" clId="Web-{FCF9CEDB-98BE-4F33-B538-8D822E9052B6}" dt="2020-07-27T07:15:58.466" v="917"/>
          <ac:spMkLst>
            <pc:docMk/>
            <pc:sldMk cId="582100431" sldId="465"/>
            <ac:spMk id="20" creationId="{AA398B4E-7918-49D3-8E2C-74C31439A535}"/>
          </ac:spMkLst>
        </pc:spChg>
      </pc:sldChg>
      <pc:sldChg chg="delSp modSp add replId">
        <pc:chgData name="Tarun Pabbi" userId="72cf4b523048f78b" providerId="Windows Live" clId="Web-{FCF9CEDB-98BE-4F33-B538-8D822E9052B6}" dt="2020-07-27T07:16:41.295" v="929" actId="20577"/>
        <pc:sldMkLst>
          <pc:docMk/>
          <pc:sldMk cId="1037363109" sldId="466"/>
        </pc:sldMkLst>
        <pc:spChg chg="mod">
          <ac:chgData name="Tarun Pabbi" userId="72cf4b523048f78b" providerId="Windows Live" clId="Web-{FCF9CEDB-98BE-4F33-B538-8D822E9052B6}" dt="2020-07-27T07:16:36.560" v="924" actId="20577"/>
          <ac:spMkLst>
            <pc:docMk/>
            <pc:sldMk cId="1037363109" sldId="466"/>
            <ac:spMk id="2" creationId="{C4B74AF1-19D4-449C-B30E-3121E087DCB3}"/>
          </ac:spMkLst>
        </pc:spChg>
        <pc:spChg chg="mod">
          <ac:chgData name="Tarun Pabbi" userId="72cf4b523048f78b" providerId="Windows Live" clId="Web-{FCF9CEDB-98BE-4F33-B538-8D822E9052B6}" dt="2020-07-27T07:16:41.295" v="929" actId="20577"/>
          <ac:spMkLst>
            <pc:docMk/>
            <pc:sldMk cId="1037363109" sldId="466"/>
            <ac:spMk id="3" creationId="{174699A7-70AA-49EE-9EEA-CB4C819F11A8}"/>
          </ac:spMkLst>
        </pc:spChg>
        <pc:spChg chg="del">
          <ac:chgData name="Tarun Pabbi" userId="72cf4b523048f78b" providerId="Windows Live" clId="Web-{FCF9CEDB-98BE-4F33-B538-8D822E9052B6}" dt="2020-07-27T07:15:28.918" v="912"/>
          <ac:spMkLst>
            <pc:docMk/>
            <pc:sldMk cId="1037363109" sldId="466"/>
            <ac:spMk id="6" creationId="{5E2662A0-7D6A-4A3B-9024-86972B4CC830}"/>
          </ac:spMkLst>
        </pc:spChg>
        <pc:spChg chg="del">
          <ac:chgData name="Tarun Pabbi" userId="72cf4b523048f78b" providerId="Windows Live" clId="Web-{FCF9CEDB-98BE-4F33-B538-8D822E9052B6}" dt="2020-07-27T07:14:56.277" v="903"/>
          <ac:spMkLst>
            <pc:docMk/>
            <pc:sldMk cId="1037363109" sldId="466"/>
            <ac:spMk id="8" creationId="{BEE9888A-B6DD-4B91-9123-4A79E57D03FA}"/>
          </ac:spMkLst>
        </pc:spChg>
        <pc:spChg chg="del">
          <ac:chgData name="Tarun Pabbi" userId="72cf4b523048f78b" providerId="Windows Live" clId="Web-{FCF9CEDB-98BE-4F33-B538-8D822E9052B6}" dt="2020-07-27T07:15:04.137" v="905"/>
          <ac:spMkLst>
            <pc:docMk/>
            <pc:sldMk cId="1037363109" sldId="466"/>
            <ac:spMk id="9" creationId="{E6A39518-7B0A-42EE-B87E-2CFB4AC6D026}"/>
          </ac:spMkLst>
        </pc:spChg>
        <pc:spChg chg="del">
          <ac:chgData name="Tarun Pabbi" userId="72cf4b523048f78b" providerId="Windows Live" clId="Web-{FCF9CEDB-98BE-4F33-B538-8D822E9052B6}" dt="2020-07-27T07:15:08.215" v="907"/>
          <ac:spMkLst>
            <pc:docMk/>
            <pc:sldMk cId="1037363109" sldId="466"/>
            <ac:spMk id="10" creationId="{D0DD455C-A801-4840-B5EC-49F57DCD8C94}"/>
          </ac:spMkLst>
        </pc:spChg>
        <pc:spChg chg="del">
          <ac:chgData name="Tarun Pabbi" userId="72cf4b523048f78b" providerId="Windows Live" clId="Web-{FCF9CEDB-98BE-4F33-B538-8D822E9052B6}" dt="2020-07-27T07:15:24.621" v="911"/>
          <ac:spMkLst>
            <pc:docMk/>
            <pc:sldMk cId="1037363109" sldId="466"/>
            <ac:spMk id="11" creationId="{E0EFBD6D-ED4C-4C86-86BB-45C80456332D}"/>
          </ac:spMkLst>
        </pc:spChg>
        <pc:spChg chg="del">
          <ac:chgData name="Tarun Pabbi" userId="72cf4b523048f78b" providerId="Windows Live" clId="Web-{FCF9CEDB-98BE-4F33-B538-8D822E9052B6}" dt="2020-07-27T07:15:10.246" v="908"/>
          <ac:spMkLst>
            <pc:docMk/>
            <pc:sldMk cId="1037363109" sldId="466"/>
            <ac:spMk id="12" creationId="{9CC45CF1-4CE9-4B50-9EE6-A13D840064FD}"/>
          </ac:spMkLst>
        </pc:spChg>
        <pc:spChg chg="del">
          <ac:chgData name="Tarun Pabbi" userId="72cf4b523048f78b" providerId="Windows Live" clId="Web-{FCF9CEDB-98BE-4F33-B538-8D822E9052B6}" dt="2020-07-27T07:15:00.121" v="904"/>
          <ac:spMkLst>
            <pc:docMk/>
            <pc:sldMk cId="1037363109" sldId="466"/>
            <ac:spMk id="13" creationId="{52BE348E-289B-4409-BEFC-44495CB0866C}"/>
          </ac:spMkLst>
        </pc:spChg>
        <pc:spChg chg="del">
          <ac:chgData name="Tarun Pabbi" userId="72cf4b523048f78b" providerId="Windows Live" clId="Web-{FCF9CEDB-98BE-4F33-B538-8D822E9052B6}" dt="2020-07-27T07:15:06.387" v="906"/>
          <ac:spMkLst>
            <pc:docMk/>
            <pc:sldMk cId="1037363109" sldId="466"/>
            <ac:spMk id="14" creationId="{D9276A7F-7E52-4AD4-A0BC-BD2E9C7A7C70}"/>
          </ac:spMkLst>
        </pc:spChg>
        <pc:spChg chg="del">
          <ac:chgData name="Tarun Pabbi" userId="72cf4b523048f78b" providerId="Windows Live" clId="Web-{FCF9CEDB-98BE-4F33-B538-8D822E9052B6}" dt="2020-07-27T07:15:17.981" v="910"/>
          <ac:spMkLst>
            <pc:docMk/>
            <pc:sldMk cId="1037363109" sldId="466"/>
            <ac:spMk id="15" creationId="{9B45B1D6-47EE-4DE8-8BE1-4748B7E4745A}"/>
          </ac:spMkLst>
        </pc:spChg>
        <pc:spChg chg="del">
          <ac:chgData name="Tarun Pabbi" userId="72cf4b523048f78b" providerId="Windows Live" clId="Web-{FCF9CEDB-98BE-4F33-B538-8D822E9052B6}" dt="2020-07-27T07:14:51.918" v="902"/>
          <ac:spMkLst>
            <pc:docMk/>
            <pc:sldMk cId="1037363109" sldId="466"/>
            <ac:spMk id="16" creationId="{7459352C-8399-428E-96A4-A63A183A6218}"/>
          </ac:spMkLst>
        </pc:spChg>
        <pc:spChg chg="del">
          <ac:chgData name="Tarun Pabbi" userId="72cf4b523048f78b" providerId="Windows Live" clId="Web-{FCF9CEDB-98BE-4F33-B538-8D822E9052B6}" dt="2020-07-27T07:14:49.308" v="901"/>
          <ac:spMkLst>
            <pc:docMk/>
            <pc:sldMk cId="1037363109" sldId="466"/>
            <ac:spMk id="17" creationId="{9DF9189A-5B3D-4FBD-95EC-1E0A0A1B4CC7}"/>
          </ac:spMkLst>
        </pc:spChg>
        <pc:spChg chg="del">
          <ac:chgData name="Tarun Pabbi" userId="72cf4b523048f78b" providerId="Windows Live" clId="Web-{FCF9CEDB-98BE-4F33-B538-8D822E9052B6}" dt="2020-07-27T07:15:12.793" v="909"/>
          <ac:spMkLst>
            <pc:docMk/>
            <pc:sldMk cId="1037363109" sldId="466"/>
            <ac:spMk id="20" creationId="{AA398B4E-7918-49D3-8E2C-74C31439A535}"/>
          </ac:spMkLst>
        </pc:spChg>
      </pc:sldChg>
    </pc:docChg>
  </pc:docChgLst>
  <pc:docChgLst>
    <pc:chgData name="Tarun Pabbi" userId="72cf4b523048f78b" providerId="Windows Live" clId="Web-{C72914A7-3988-46FA-B9B1-C5A90B03F133}"/>
    <pc:docChg chg="addSld delSld modSld sldOrd">
      <pc:chgData name="Tarun Pabbi" userId="72cf4b523048f78b" providerId="Windows Live" clId="Web-{C72914A7-3988-46FA-B9B1-C5A90B03F133}" dt="2020-07-26T23:36:53.897" v="1295"/>
      <pc:docMkLst>
        <pc:docMk/>
      </pc:docMkLst>
      <pc:sldChg chg="del">
        <pc:chgData name="Tarun Pabbi" userId="72cf4b523048f78b" providerId="Windows Live" clId="Web-{C72914A7-3988-46FA-B9B1-C5A90B03F133}" dt="2020-07-26T23:36:53.897" v="1295"/>
        <pc:sldMkLst>
          <pc:docMk/>
          <pc:sldMk cId="11064960" sldId="278"/>
        </pc:sldMkLst>
      </pc:sldChg>
      <pc:sldChg chg="modSp del">
        <pc:chgData name="Tarun Pabbi" userId="72cf4b523048f78b" providerId="Windows Live" clId="Web-{C72914A7-3988-46FA-B9B1-C5A90B03F133}" dt="2020-07-26T12:42:51.288" v="969"/>
        <pc:sldMkLst>
          <pc:docMk/>
          <pc:sldMk cId="47687982" sldId="339"/>
        </pc:sldMkLst>
        <pc:spChg chg="mod">
          <ac:chgData name="Tarun Pabbi" userId="72cf4b523048f78b" providerId="Windows Live" clId="Web-{C72914A7-3988-46FA-B9B1-C5A90B03F133}" dt="2020-07-26T12:34:30.456" v="501" actId="20577"/>
          <ac:spMkLst>
            <pc:docMk/>
            <pc:sldMk cId="47687982" sldId="339"/>
            <ac:spMk id="2" creationId="{C4B74AF1-19D4-449C-B30E-3121E087DCB3}"/>
          </ac:spMkLst>
        </pc:spChg>
        <pc:spChg chg="mod">
          <ac:chgData name="Tarun Pabbi" userId="72cf4b523048f78b" providerId="Windows Live" clId="Web-{C72914A7-3988-46FA-B9B1-C5A90B03F133}" dt="2020-07-26T12:36:56.582" v="613" actId="20577"/>
          <ac:spMkLst>
            <pc:docMk/>
            <pc:sldMk cId="47687982" sldId="339"/>
            <ac:spMk id="3" creationId="{174699A7-70AA-49EE-9EEA-CB4C819F11A8}"/>
          </ac:spMkLst>
        </pc:spChg>
      </pc:sldChg>
      <pc:sldChg chg="modNotes">
        <pc:chgData name="Tarun Pabbi" userId="72cf4b523048f78b" providerId="Windows Live" clId="Web-{C72914A7-3988-46FA-B9B1-C5A90B03F133}" dt="2020-07-26T23:31:06.034" v="1242"/>
        <pc:sldMkLst>
          <pc:docMk/>
          <pc:sldMk cId="1216146393" sldId="360"/>
        </pc:sldMkLst>
      </pc:sldChg>
      <pc:sldChg chg="del">
        <pc:chgData name="Tarun Pabbi" userId="72cf4b523048f78b" providerId="Windows Live" clId="Web-{C72914A7-3988-46FA-B9B1-C5A90B03F133}" dt="2020-07-26T23:36:53.897" v="1294"/>
        <pc:sldMkLst>
          <pc:docMk/>
          <pc:sldMk cId="3409581182" sldId="381"/>
        </pc:sldMkLst>
      </pc:sldChg>
      <pc:sldChg chg="del">
        <pc:chgData name="Tarun Pabbi" userId="72cf4b523048f78b" providerId="Windows Live" clId="Web-{C72914A7-3988-46FA-B9B1-C5A90B03F133}" dt="2020-07-26T23:36:53.897" v="1293"/>
        <pc:sldMkLst>
          <pc:docMk/>
          <pc:sldMk cId="2161016862" sldId="382"/>
        </pc:sldMkLst>
      </pc:sldChg>
      <pc:sldChg chg="del">
        <pc:chgData name="Tarun Pabbi" userId="72cf4b523048f78b" providerId="Windows Live" clId="Web-{C72914A7-3988-46FA-B9B1-C5A90B03F133}" dt="2020-07-26T12:38:12.005" v="676"/>
        <pc:sldMkLst>
          <pc:docMk/>
          <pc:sldMk cId="3390508911" sldId="391"/>
        </pc:sldMkLst>
      </pc:sldChg>
      <pc:sldChg chg="ord">
        <pc:chgData name="Tarun Pabbi" userId="72cf4b523048f78b" providerId="Windows Live" clId="Web-{C72914A7-3988-46FA-B9B1-C5A90B03F133}" dt="2020-07-26T12:59:41.219" v="1002"/>
        <pc:sldMkLst>
          <pc:docMk/>
          <pc:sldMk cId="546097525" sldId="412"/>
        </pc:sldMkLst>
      </pc:sldChg>
      <pc:sldChg chg="del">
        <pc:chgData name="Tarun Pabbi" userId="72cf4b523048f78b" providerId="Windows Live" clId="Web-{C72914A7-3988-46FA-B9B1-C5A90B03F133}" dt="2020-07-26T12:33:00.893" v="429"/>
        <pc:sldMkLst>
          <pc:docMk/>
          <pc:sldMk cId="150724404" sldId="413"/>
        </pc:sldMkLst>
      </pc:sldChg>
      <pc:sldChg chg="modNotes">
        <pc:chgData name="Tarun Pabbi" userId="72cf4b523048f78b" providerId="Windows Live" clId="Web-{C72914A7-3988-46FA-B9B1-C5A90B03F133}" dt="2020-07-26T23:35:29.271" v="1290"/>
        <pc:sldMkLst>
          <pc:docMk/>
          <pc:sldMk cId="179926146" sldId="427"/>
        </pc:sldMkLst>
      </pc:sldChg>
      <pc:sldChg chg="mod ord modShow">
        <pc:chgData name="Tarun Pabbi" userId="72cf4b523048f78b" providerId="Windows Live" clId="Web-{C72914A7-3988-46FA-B9B1-C5A90B03F133}" dt="2020-07-26T23:36:27.131" v="1292"/>
        <pc:sldMkLst>
          <pc:docMk/>
          <pc:sldMk cId="2870559694" sldId="428"/>
        </pc:sldMkLst>
      </pc:sldChg>
      <pc:sldChg chg="modNotes">
        <pc:chgData name="Tarun Pabbi" userId="72cf4b523048f78b" providerId="Windows Live" clId="Web-{C72914A7-3988-46FA-B9B1-C5A90B03F133}" dt="2020-07-26T23:31:16.206" v="1243"/>
        <pc:sldMkLst>
          <pc:docMk/>
          <pc:sldMk cId="931776030" sldId="433"/>
        </pc:sldMkLst>
      </pc:sldChg>
      <pc:sldChg chg="del mod modShow">
        <pc:chgData name="Tarun Pabbi" userId="72cf4b523048f78b" providerId="Windows Live" clId="Web-{C72914A7-3988-46FA-B9B1-C5A90B03F133}" dt="2020-07-26T23:31:38.722" v="1244"/>
        <pc:sldMkLst>
          <pc:docMk/>
          <pc:sldMk cId="2708960039" sldId="434"/>
        </pc:sldMkLst>
      </pc:sldChg>
      <pc:sldChg chg="modSp del">
        <pc:chgData name="Tarun Pabbi" userId="72cf4b523048f78b" providerId="Windows Live" clId="Web-{C72914A7-3988-46FA-B9B1-C5A90B03F133}" dt="2020-07-26T23:13:24.007" v="1032"/>
        <pc:sldMkLst>
          <pc:docMk/>
          <pc:sldMk cId="3215172102" sldId="435"/>
        </pc:sldMkLst>
        <pc:spChg chg="mod">
          <ac:chgData name="Tarun Pabbi" userId="72cf4b523048f78b" providerId="Windows Live" clId="Web-{C72914A7-3988-46FA-B9B1-C5A90B03F133}" dt="2020-07-26T23:13:21.039" v="1030" actId="20577"/>
          <ac:spMkLst>
            <pc:docMk/>
            <pc:sldMk cId="3215172102" sldId="435"/>
            <ac:spMk id="3" creationId="{174699A7-70AA-49EE-9EEA-CB4C819F11A8}"/>
          </ac:spMkLst>
        </pc:spChg>
      </pc:sldChg>
      <pc:sldChg chg="modSp">
        <pc:chgData name="Tarun Pabbi" userId="72cf4b523048f78b" providerId="Windows Live" clId="Web-{C72914A7-3988-46FA-B9B1-C5A90B03F133}" dt="2020-07-26T12:19:26.120" v="48" actId="14100"/>
        <pc:sldMkLst>
          <pc:docMk/>
          <pc:sldMk cId="2806472612" sldId="454"/>
        </pc:sldMkLst>
        <pc:picChg chg="mod">
          <ac:chgData name="Tarun Pabbi" userId="72cf4b523048f78b" providerId="Windows Live" clId="Web-{C72914A7-3988-46FA-B9B1-C5A90B03F133}" dt="2020-07-26T12:19:26.120" v="48" actId="14100"/>
          <ac:picMkLst>
            <pc:docMk/>
            <pc:sldMk cId="2806472612" sldId="454"/>
            <ac:picMk id="4" creationId="{BE264E42-26DC-4F13-B247-36FF99FE69BA}"/>
          </ac:picMkLst>
        </pc:picChg>
      </pc:sldChg>
      <pc:sldChg chg="modSp modNotes">
        <pc:chgData name="Tarun Pabbi" userId="72cf4b523048f78b" providerId="Windows Live" clId="Web-{C72914A7-3988-46FA-B9B1-C5A90B03F133}" dt="2020-07-26T23:01:52.234" v="1026" actId="20577"/>
        <pc:sldMkLst>
          <pc:docMk/>
          <pc:sldMk cId="632678729" sldId="455"/>
        </pc:sldMkLst>
        <pc:spChg chg="mod">
          <ac:chgData name="Tarun Pabbi" userId="72cf4b523048f78b" providerId="Windows Live" clId="Web-{C72914A7-3988-46FA-B9B1-C5A90B03F133}" dt="2020-07-26T23:01:52.234" v="1026" actId="20577"/>
          <ac:spMkLst>
            <pc:docMk/>
            <pc:sldMk cId="632678729" sldId="455"/>
            <ac:spMk id="3" creationId="{88131DF7-8E9D-48C2-A0E1-FA6FE03078D0}"/>
          </ac:spMkLst>
        </pc:spChg>
      </pc:sldChg>
      <pc:sldChg chg="modSp add replId modNotes">
        <pc:chgData name="Tarun Pabbi" userId="72cf4b523048f78b" providerId="Windows Live" clId="Web-{C72914A7-3988-46FA-B9B1-C5A90B03F133}" dt="2020-07-26T12:41:57.085" v="956"/>
        <pc:sldMkLst>
          <pc:docMk/>
          <pc:sldMk cId="3988963999" sldId="456"/>
        </pc:sldMkLst>
        <pc:spChg chg="mod">
          <ac:chgData name="Tarun Pabbi" userId="72cf4b523048f78b" providerId="Windows Live" clId="Web-{C72914A7-3988-46FA-B9B1-C5A90B03F133}" dt="2020-07-26T12:18:44.964" v="17" actId="20577"/>
          <ac:spMkLst>
            <pc:docMk/>
            <pc:sldMk cId="3988963999" sldId="456"/>
            <ac:spMk id="3" creationId="{88131DF7-8E9D-48C2-A0E1-FA6FE03078D0}"/>
          </ac:spMkLst>
        </pc:spChg>
      </pc:sldChg>
      <pc:sldChg chg="modSp add ord replId modNotes">
        <pc:chgData name="Tarun Pabbi" userId="72cf4b523048f78b" providerId="Windows Live" clId="Web-{C72914A7-3988-46FA-B9B1-C5A90B03F133}" dt="2020-07-26T23:01:31.094" v="1008" actId="20577"/>
        <pc:sldMkLst>
          <pc:docMk/>
          <pc:sldMk cId="2433833056" sldId="457"/>
        </pc:sldMkLst>
        <pc:spChg chg="mod">
          <ac:chgData name="Tarun Pabbi" userId="72cf4b523048f78b" providerId="Windows Live" clId="Web-{C72914A7-3988-46FA-B9B1-C5A90B03F133}" dt="2020-07-26T23:01:31.094" v="1008" actId="20577"/>
          <ac:spMkLst>
            <pc:docMk/>
            <pc:sldMk cId="2433833056" sldId="457"/>
            <ac:spMk id="3" creationId="{88131DF7-8E9D-48C2-A0E1-FA6FE03078D0}"/>
          </ac:spMkLst>
        </pc:spChg>
      </pc:sldChg>
      <pc:sldChg chg="add del ord replId">
        <pc:chgData name="Tarun Pabbi" userId="72cf4b523048f78b" providerId="Windows Live" clId="Web-{C72914A7-3988-46FA-B9B1-C5A90B03F133}" dt="2020-07-26T12:37:11.801" v="617"/>
        <pc:sldMkLst>
          <pc:docMk/>
          <pc:sldMk cId="2668836539" sldId="458"/>
        </pc:sldMkLst>
      </pc:sldChg>
      <pc:sldChg chg="modSp add ord replId modNotes">
        <pc:chgData name="Tarun Pabbi" userId="72cf4b523048f78b" providerId="Windows Live" clId="Web-{C72914A7-3988-46FA-B9B1-C5A90B03F133}" dt="2020-07-26T12:52:11.543" v="999" actId="20577"/>
        <pc:sldMkLst>
          <pc:docMk/>
          <pc:sldMk cId="3575686473" sldId="458"/>
        </pc:sldMkLst>
        <pc:spChg chg="mod">
          <ac:chgData name="Tarun Pabbi" userId="72cf4b523048f78b" providerId="Windows Live" clId="Web-{C72914A7-3988-46FA-B9B1-C5A90B03F133}" dt="2020-07-26T12:52:11.543" v="999" actId="20577"/>
          <ac:spMkLst>
            <pc:docMk/>
            <pc:sldMk cId="3575686473" sldId="458"/>
            <ac:spMk id="3" creationId="{88131DF7-8E9D-48C2-A0E1-FA6FE03078D0}"/>
          </ac:spMkLst>
        </pc:spChg>
      </pc:sldChg>
      <pc:sldChg chg="modSp add ord replId modNotes">
        <pc:chgData name="Tarun Pabbi" userId="72cf4b523048f78b" providerId="Windows Live" clId="Web-{C72914A7-3988-46FA-B9B1-C5A90B03F133}" dt="2020-07-26T23:20:08.043" v="1231" actId="20577"/>
        <pc:sldMkLst>
          <pc:docMk/>
          <pc:sldMk cId="158854778" sldId="459"/>
        </pc:sldMkLst>
        <pc:spChg chg="mod">
          <ac:chgData name="Tarun Pabbi" userId="72cf4b523048f78b" providerId="Windows Live" clId="Web-{C72914A7-3988-46FA-B9B1-C5A90B03F133}" dt="2020-07-26T12:38:41.818" v="681" actId="20577"/>
          <ac:spMkLst>
            <pc:docMk/>
            <pc:sldMk cId="158854778" sldId="459"/>
            <ac:spMk id="2" creationId="{FEF57ADA-12F7-47EF-AF24-B9914DE6A9A9}"/>
          </ac:spMkLst>
        </pc:spChg>
        <pc:spChg chg="mod">
          <ac:chgData name="Tarun Pabbi" userId="72cf4b523048f78b" providerId="Windows Live" clId="Web-{C72914A7-3988-46FA-B9B1-C5A90B03F133}" dt="2020-07-26T23:20:08.043" v="1231" actId="20577"/>
          <ac:spMkLst>
            <pc:docMk/>
            <pc:sldMk cId="158854778" sldId="459"/>
            <ac:spMk id="3" creationId="{88131DF7-8E9D-48C2-A0E1-FA6FE03078D0}"/>
          </ac:spMkLst>
        </pc:spChg>
      </pc:sldChg>
      <pc:sldChg chg="addSp modSp add ord replId">
        <pc:chgData name="Tarun Pabbi" userId="72cf4b523048f78b" providerId="Windows Live" clId="Web-{C72914A7-3988-46FA-B9B1-C5A90B03F133}" dt="2020-07-26T23:28:05.345" v="1241" actId="1076"/>
        <pc:sldMkLst>
          <pc:docMk/>
          <pc:sldMk cId="1752250515" sldId="460"/>
        </pc:sldMkLst>
        <pc:spChg chg="mod">
          <ac:chgData name="Tarun Pabbi" userId="72cf4b523048f78b" providerId="Windows Live" clId="Web-{C72914A7-3988-46FA-B9B1-C5A90B03F133}" dt="2020-07-26T12:46:12.025" v="973" actId="20577"/>
          <ac:spMkLst>
            <pc:docMk/>
            <pc:sldMk cId="1752250515" sldId="460"/>
            <ac:spMk id="3" creationId="{174699A7-70AA-49EE-9EEA-CB4C819F11A8}"/>
          </ac:spMkLst>
        </pc:spChg>
        <pc:picChg chg="add mod">
          <ac:chgData name="Tarun Pabbi" userId="72cf4b523048f78b" providerId="Windows Live" clId="Web-{C72914A7-3988-46FA-B9B1-C5A90B03F133}" dt="2020-07-26T12:51:34.918" v="992" actId="1076"/>
          <ac:picMkLst>
            <pc:docMk/>
            <pc:sldMk cId="1752250515" sldId="460"/>
            <ac:picMk id="4" creationId="{6BBDFE56-916E-4DFF-A2C5-25CA4907E346}"/>
          </ac:picMkLst>
        </pc:picChg>
        <pc:picChg chg="mod modCrop">
          <ac:chgData name="Tarun Pabbi" userId="72cf4b523048f78b" providerId="Windows Live" clId="Web-{C72914A7-3988-46FA-B9B1-C5A90B03F133}" dt="2020-07-26T23:28:05.345" v="1241" actId="1076"/>
          <ac:picMkLst>
            <pc:docMk/>
            <pc:sldMk cId="1752250515" sldId="460"/>
            <ac:picMk id="5" creationId="{C8A74CEA-6C33-4BD3-BC0A-8E2470E48348}"/>
          </ac:picMkLst>
        </pc:picChg>
      </pc:sldChg>
      <pc:sldChg chg="addSp delSp modSp add ord replId">
        <pc:chgData name="Tarun Pabbi" userId="72cf4b523048f78b" providerId="Windows Live" clId="Web-{C72914A7-3988-46FA-B9B1-C5A90B03F133}" dt="2020-07-26T12:51:24.152" v="990" actId="1076"/>
        <pc:sldMkLst>
          <pc:docMk/>
          <pc:sldMk cId="2868315835" sldId="461"/>
        </pc:sldMkLst>
        <pc:picChg chg="del">
          <ac:chgData name="Tarun Pabbi" userId="72cf4b523048f78b" providerId="Windows Live" clId="Web-{C72914A7-3988-46FA-B9B1-C5A90B03F133}" dt="2020-07-26T12:51:14.840" v="985"/>
          <ac:picMkLst>
            <pc:docMk/>
            <pc:sldMk cId="2868315835" sldId="461"/>
            <ac:picMk id="4" creationId="{6BBDFE56-916E-4DFF-A2C5-25CA4907E346}"/>
          </ac:picMkLst>
        </pc:picChg>
        <pc:picChg chg="add mod">
          <ac:chgData name="Tarun Pabbi" userId="72cf4b523048f78b" providerId="Windows Live" clId="Web-{C72914A7-3988-46FA-B9B1-C5A90B03F133}" dt="2020-07-26T12:51:24.152" v="990" actId="1076"/>
          <ac:picMkLst>
            <pc:docMk/>
            <pc:sldMk cId="2868315835" sldId="461"/>
            <ac:picMk id="5" creationId="{09560426-B2A3-4F72-9942-C080AD267D5D}"/>
          </ac:picMkLst>
        </pc:picChg>
      </pc:sldChg>
      <pc:sldChg chg="modSp add replId">
        <pc:chgData name="Tarun Pabbi" userId="72cf4b523048f78b" providerId="Windows Live" clId="Web-{C72914A7-3988-46FA-B9B1-C5A90B03F133}" dt="2020-07-26T23:01:38.844" v="1014" actId="20577"/>
        <pc:sldMkLst>
          <pc:docMk/>
          <pc:sldMk cId="4013791152" sldId="462"/>
        </pc:sldMkLst>
        <pc:spChg chg="mod">
          <ac:chgData name="Tarun Pabbi" userId="72cf4b523048f78b" providerId="Windows Live" clId="Web-{C72914A7-3988-46FA-B9B1-C5A90B03F133}" dt="2020-07-26T23:01:38.844" v="1014" actId="20577"/>
          <ac:spMkLst>
            <pc:docMk/>
            <pc:sldMk cId="4013791152" sldId="462"/>
            <ac:spMk id="3" creationId="{88131DF7-8E9D-48C2-A0E1-FA6FE03078D0}"/>
          </ac:spMkLst>
        </pc:spChg>
      </pc:sldChg>
      <pc:sldChg chg="modSp add replId">
        <pc:chgData name="Tarun Pabbi" userId="72cf4b523048f78b" providerId="Windows Live" clId="Web-{C72914A7-3988-46FA-B9B1-C5A90B03F133}" dt="2020-07-26T23:01:46.656" v="1019" actId="20577"/>
        <pc:sldMkLst>
          <pc:docMk/>
          <pc:sldMk cId="3463010188" sldId="463"/>
        </pc:sldMkLst>
        <pc:spChg chg="mod">
          <ac:chgData name="Tarun Pabbi" userId="72cf4b523048f78b" providerId="Windows Live" clId="Web-{C72914A7-3988-46FA-B9B1-C5A90B03F133}" dt="2020-07-26T23:01:46.656" v="1019" actId="20577"/>
          <ac:spMkLst>
            <pc:docMk/>
            <pc:sldMk cId="3463010188" sldId="463"/>
            <ac:spMk id="3" creationId="{88131DF7-8E9D-48C2-A0E1-FA6FE03078D0}"/>
          </ac:spMkLst>
        </pc:spChg>
      </pc:sldChg>
    </pc:docChg>
  </pc:docChgLst>
  <pc:docChgLst>
    <pc:chgData name="Tarun Pabbi" userId="72cf4b523048f78b" providerId="Windows Live" clId="Web-{89089524-4834-4B9D-AD19-944D206459FF}"/>
    <pc:docChg chg="addSld delSld modSld">
      <pc:chgData name="Tarun Pabbi" userId="72cf4b523048f78b" providerId="Windows Live" clId="Web-{89089524-4834-4B9D-AD19-944D206459FF}" dt="2020-06-30T10:37:49.562" v="1565"/>
      <pc:docMkLst>
        <pc:docMk/>
      </pc:docMkLst>
      <pc:sldChg chg="modSp">
        <pc:chgData name="Tarun Pabbi" userId="72cf4b523048f78b" providerId="Windows Live" clId="Web-{89089524-4834-4B9D-AD19-944D206459FF}" dt="2020-06-30T07:51:43.035" v="216" actId="20577"/>
        <pc:sldMkLst>
          <pc:docMk/>
          <pc:sldMk cId="467846407" sldId="266"/>
        </pc:sldMkLst>
        <pc:spChg chg="mod">
          <ac:chgData name="Tarun Pabbi" userId="72cf4b523048f78b" providerId="Windows Live" clId="Web-{89089524-4834-4B9D-AD19-944D206459FF}" dt="2020-06-30T07:51:43.035" v="216" actId="20577"/>
          <ac:spMkLst>
            <pc:docMk/>
            <pc:sldMk cId="467846407" sldId="266"/>
            <ac:spMk id="2" creationId="{E5586BA8-7BB2-4608-864B-4A35B0DC5F21}"/>
          </ac:spMkLst>
        </pc:spChg>
      </pc:sldChg>
      <pc:sldChg chg="modSp">
        <pc:chgData name="Tarun Pabbi" userId="72cf4b523048f78b" providerId="Windows Live" clId="Web-{89089524-4834-4B9D-AD19-944D206459FF}" dt="2020-06-30T07:51:49.441" v="221" actId="20577"/>
        <pc:sldMkLst>
          <pc:docMk/>
          <pc:sldMk cId="1685994664" sldId="276"/>
        </pc:sldMkLst>
        <pc:spChg chg="mod">
          <ac:chgData name="Tarun Pabbi" userId="72cf4b523048f78b" providerId="Windows Live" clId="Web-{89089524-4834-4B9D-AD19-944D206459FF}" dt="2020-06-30T07:51:49.441" v="221" actId="20577"/>
          <ac:spMkLst>
            <pc:docMk/>
            <pc:sldMk cId="1685994664" sldId="276"/>
            <ac:spMk id="2" creationId="{993808C9-94C9-4842-99B2-26EA4AF08D5F}"/>
          </ac:spMkLst>
        </pc:spChg>
      </pc:sldChg>
      <pc:sldChg chg="modSp">
        <pc:chgData name="Tarun Pabbi" userId="72cf4b523048f78b" providerId="Windows Live" clId="Web-{89089524-4834-4B9D-AD19-944D206459FF}" dt="2020-06-30T07:52:03.144" v="241" actId="20577"/>
        <pc:sldMkLst>
          <pc:docMk/>
          <pc:sldMk cId="2843822744" sldId="277"/>
        </pc:sldMkLst>
        <pc:spChg chg="mod">
          <ac:chgData name="Tarun Pabbi" userId="72cf4b523048f78b" providerId="Windows Live" clId="Web-{89089524-4834-4B9D-AD19-944D206459FF}" dt="2020-06-30T07:52:03.144" v="241" actId="20577"/>
          <ac:spMkLst>
            <pc:docMk/>
            <pc:sldMk cId="2843822744" sldId="277"/>
            <ac:spMk id="2" creationId="{F3F573C6-0BC9-4A99-A1F7-C46C7E4167DD}"/>
          </ac:spMkLst>
        </pc:spChg>
      </pc:sldChg>
      <pc:sldChg chg="modSp">
        <pc:chgData name="Tarun Pabbi" userId="72cf4b523048f78b" providerId="Windows Live" clId="Web-{89089524-4834-4B9D-AD19-944D206459FF}" dt="2020-06-30T07:55:28.628" v="314" actId="20577"/>
        <pc:sldMkLst>
          <pc:docMk/>
          <pc:sldMk cId="11064960" sldId="278"/>
        </pc:sldMkLst>
        <pc:spChg chg="mod">
          <ac:chgData name="Tarun Pabbi" userId="72cf4b523048f78b" providerId="Windows Live" clId="Web-{89089524-4834-4B9D-AD19-944D206459FF}" dt="2020-06-30T07:52:08.691" v="259" actId="20577"/>
          <ac:spMkLst>
            <pc:docMk/>
            <pc:sldMk cId="11064960" sldId="278"/>
            <ac:spMk id="2" creationId="{EE2B2E89-9499-4A5C-ADE3-85043A066E17}"/>
          </ac:spMkLst>
        </pc:spChg>
        <pc:spChg chg="mod">
          <ac:chgData name="Tarun Pabbi" userId="72cf4b523048f78b" providerId="Windows Live" clId="Web-{89089524-4834-4B9D-AD19-944D206459FF}" dt="2020-06-30T07:55:28.628" v="314" actId="20577"/>
          <ac:spMkLst>
            <pc:docMk/>
            <pc:sldMk cId="11064960" sldId="278"/>
            <ac:spMk id="3" creationId="{D6890CBA-BD6A-4430-AFAE-8F7D419E2E80}"/>
          </ac:spMkLst>
        </pc:spChg>
      </pc:sldChg>
      <pc:sldChg chg="modSp">
        <pc:chgData name="Tarun Pabbi" userId="72cf4b523048f78b" providerId="Windows Live" clId="Web-{89089524-4834-4B9D-AD19-944D206459FF}" dt="2020-06-30T07:55:38.284" v="324" actId="20577"/>
        <pc:sldMkLst>
          <pc:docMk/>
          <pc:sldMk cId="1658443916" sldId="279"/>
        </pc:sldMkLst>
        <pc:spChg chg="mod">
          <ac:chgData name="Tarun Pabbi" userId="72cf4b523048f78b" providerId="Windows Live" clId="Web-{89089524-4834-4B9D-AD19-944D206459FF}" dt="2020-06-30T07:55:38.284" v="324" actId="20577"/>
          <ac:spMkLst>
            <pc:docMk/>
            <pc:sldMk cId="1658443916" sldId="279"/>
            <ac:spMk id="2" creationId="{41706FCC-94B2-4AA0-8855-F0A01B9B2BC8}"/>
          </ac:spMkLst>
        </pc:spChg>
        <pc:spChg chg="mod">
          <ac:chgData name="Tarun Pabbi" userId="72cf4b523048f78b" providerId="Windows Live" clId="Web-{89089524-4834-4B9D-AD19-944D206459FF}" dt="2020-06-30T07:55:33.159" v="319" actId="20577"/>
          <ac:spMkLst>
            <pc:docMk/>
            <pc:sldMk cId="1658443916" sldId="279"/>
            <ac:spMk id="3" creationId="{530AA2BB-2E74-4A77-8272-09B32F30F2BC}"/>
          </ac:spMkLst>
        </pc:spChg>
      </pc:sldChg>
      <pc:sldChg chg="modSp">
        <pc:chgData name="Tarun Pabbi" userId="72cf4b523048f78b" providerId="Windows Live" clId="Web-{89089524-4834-4B9D-AD19-944D206459FF}" dt="2020-06-30T07:56:36.050" v="345" actId="20577"/>
        <pc:sldMkLst>
          <pc:docMk/>
          <pc:sldMk cId="3396142132" sldId="280"/>
        </pc:sldMkLst>
        <pc:spChg chg="mod">
          <ac:chgData name="Tarun Pabbi" userId="72cf4b523048f78b" providerId="Windows Live" clId="Web-{89089524-4834-4B9D-AD19-944D206459FF}" dt="2020-06-29T08:27:48.712" v="98" actId="20577"/>
          <ac:spMkLst>
            <pc:docMk/>
            <pc:sldMk cId="3396142132" sldId="280"/>
            <ac:spMk id="2" creationId="{F3750CDA-ED2D-4DB3-9A98-5C02C1A406FD}"/>
          </ac:spMkLst>
        </pc:spChg>
        <pc:spChg chg="mod">
          <ac:chgData name="Tarun Pabbi" userId="72cf4b523048f78b" providerId="Windows Live" clId="Web-{89089524-4834-4B9D-AD19-944D206459FF}" dt="2020-06-30T07:56:36.050" v="345" actId="20577"/>
          <ac:spMkLst>
            <pc:docMk/>
            <pc:sldMk cId="3396142132" sldId="280"/>
            <ac:spMk id="3" creationId="{BCBFE04B-5E8C-4BBB-A555-3C7FAF71D526}"/>
          </ac:spMkLst>
        </pc:spChg>
      </pc:sldChg>
      <pc:sldChg chg="modSp new">
        <pc:chgData name="Tarun Pabbi" userId="72cf4b523048f78b" providerId="Windows Live" clId="Web-{89089524-4834-4B9D-AD19-944D206459FF}" dt="2020-06-29T08:27:40.633" v="89" actId="20577"/>
        <pc:sldMkLst>
          <pc:docMk/>
          <pc:sldMk cId="3457173077" sldId="281"/>
        </pc:sldMkLst>
        <pc:spChg chg="mod">
          <ac:chgData name="Tarun Pabbi" userId="72cf4b523048f78b" providerId="Windows Live" clId="Web-{89089524-4834-4B9D-AD19-944D206459FF}" dt="2020-06-29T08:27:40.633" v="89" actId="20577"/>
          <ac:spMkLst>
            <pc:docMk/>
            <pc:sldMk cId="3457173077" sldId="281"/>
            <ac:spMk id="2" creationId="{64A4358E-AD55-431C-8026-1E5C8054435D}"/>
          </ac:spMkLst>
        </pc:spChg>
        <pc:spChg chg="mod">
          <ac:chgData name="Tarun Pabbi" userId="72cf4b523048f78b" providerId="Windows Live" clId="Web-{89089524-4834-4B9D-AD19-944D206459FF}" dt="2020-06-29T08:27:32.070" v="65" actId="20577"/>
          <ac:spMkLst>
            <pc:docMk/>
            <pc:sldMk cId="3457173077" sldId="281"/>
            <ac:spMk id="3" creationId="{7D75350E-0768-414E-B4D0-CB35472C7A70}"/>
          </ac:spMkLst>
        </pc:spChg>
      </pc:sldChg>
      <pc:sldChg chg="modSp new">
        <pc:chgData name="Tarun Pabbi" userId="72cf4b523048f78b" providerId="Windows Live" clId="Web-{89089524-4834-4B9D-AD19-944D206459FF}" dt="2020-06-30T07:54:36.503" v="309" actId="20577"/>
        <pc:sldMkLst>
          <pc:docMk/>
          <pc:sldMk cId="4144716857" sldId="282"/>
        </pc:sldMkLst>
        <pc:spChg chg="mod">
          <ac:chgData name="Tarun Pabbi" userId="72cf4b523048f78b" providerId="Windows Live" clId="Web-{89089524-4834-4B9D-AD19-944D206459FF}" dt="2020-06-30T07:54:11.487" v="263" actId="20577"/>
          <ac:spMkLst>
            <pc:docMk/>
            <pc:sldMk cId="4144716857" sldId="282"/>
            <ac:spMk id="2" creationId="{C3242D4B-86B1-478B-9A35-56116EBAA711}"/>
          </ac:spMkLst>
        </pc:spChg>
        <pc:spChg chg="mod">
          <ac:chgData name="Tarun Pabbi" userId="72cf4b523048f78b" providerId="Windows Live" clId="Web-{89089524-4834-4B9D-AD19-944D206459FF}" dt="2020-06-30T07:54:36.503" v="309" actId="20577"/>
          <ac:spMkLst>
            <pc:docMk/>
            <pc:sldMk cId="4144716857" sldId="282"/>
            <ac:spMk id="3" creationId="{1759B023-0B4C-4263-BE2F-09E777257B53}"/>
          </ac:spMkLst>
        </pc:spChg>
      </pc:sldChg>
      <pc:sldChg chg="modSp new">
        <pc:chgData name="Tarun Pabbi" userId="72cf4b523048f78b" providerId="Windows Live" clId="Web-{89089524-4834-4B9D-AD19-944D206459FF}" dt="2020-06-30T07:54:23.550" v="292" actId="20577"/>
        <pc:sldMkLst>
          <pc:docMk/>
          <pc:sldMk cId="1853292399" sldId="283"/>
        </pc:sldMkLst>
        <pc:spChg chg="mod">
          <ac:chgData name="Tarun Pabbi" userId="72cf4b523048f78b" providerId="Windows Live" clId="Web-{89089524-4834-4B9D-AD19-944D206459FF}" dt="2020-06-30T07:54:16.644" v="267" actId="20577"/>
          <ac:spMkLst>
            <pc:docMk/>
            <pc:sldMk cId="1853292399" sldId="283"/>
            <ac:spMk id="2" creationId="{4FB30C44-FDF0-4605-9AED-99C65E00A80A}"/>
          </ac:spMkLst>
        </pc:spChg>
        <pc:spChg chg="mod">
          <ac:chgData name="Tarun Pabbi" userId="72cf4b523048f78b" providerId="Windows Live" clId="Web-{89089524-4834-4B9D-AD19-944D206459FF}" dt="2020-06-30T07:54:23.550" v="292" actId="20577"/>
          <ac:spMkLst>
            <pc:docMk/>
            <pc:sldMk cId="1853292399" sldId="283"/>
            <ac:spMk id="3" creationId="{D51305D1-E8D0-49CA-9620-A7B8E41275D5}"/>
          </ac:spMkLst>
        </pc:spChg>
      </pc:sldChg>
      <pc:sldChg chg="modSp add replId">
        <pc:chgData name="Tarun Pabbi" userId="72cf4b523048f78b" providerId="Windows Live" clId="Web-{89089524-4834-4B9D-AD19-944D206459FF}" dt="2020-06-30T07:56:29.253" v="340" actId="20577"/>
        <pc:sldMkLst>
          <pc:docMk/>
          <pc:sldMk cId="2422148605" sldId="284"/>
        </pc:sldMkLst>
        <pc:spChg chg="mod">
          <ac:chgData name="Tarun Pabbi" userId="72cf4b523048f78b" providerId="Windows Live" clId="Web-{89089524-4834-4B9D-AD19-944D206459FF}" dt="2020-06-30T07:56:29.253" v="340" actId="20577"/>
          <ac:spMkLst>
            <pc:docMk/>
            <pc:sldMk cId="2422148605" sldId="284"/>
            <ac:spMk id="3" creationId="{BCBFE04B-5E8C-4BBB-A555-3C7FAF71D526}"/>
          </ac:spMkLst>
        </pc:spChg>
      </pc:sldChg>
      <pc:sldChg chg="addSp modSp add replId">
        <pc:chgData name="Tarun Pabbi" userId="72cf4b523048f78b" providerId="Windows Live" clId="Web-{89089524-4834-4B9D-AD19-944D206459FF}" dt="2020-06-30T07:57:26.581" v="358" actId="1076"/>
        <pc:sldMkLst>
          <pc:docMk/>
          <pc:sldMk cId="4029163013" sldId="285"/>
        </pc:sldMkLst>
        <pc:spChg chg="mod">
          <ac:chgData name="Tarun Pabbi" userId="72cf4b523048f78b" providerId="Windows Live" clId="Web-{89089524-4834-4B9D-AD19-944D206459FF}" dt="2020-06-30T07:56:55.815" v="348" actId="20577"/>
          <ac:spMkLst>
            <pc:docMk/>
            <pc:sldMk cId="4029163013" sldId="285"/>
            <ac:spMk id="3" creationId="{BCBFE04B-5E8C-4BBB-A555-3C7FAF71D526}"/>
          </ac:spMkLst>
        </pc:spChg>
        <pc:graphicFrameChg chg="add mod modGraphic">
          <ac:chgData name="Tarun Pabbi" userId="72cf4b523048f78b" providerId="Windows Live" clId="Web-{89089524-4834-4B9D-AD19-944D206459FF}" dt="2020-06-30T07:57:26.581" v="358" actId="1076"/>
          <ac:graphicFrameMkLst>
            <pc:docMk/>
            <pc:sldMk cId="4029163013" sldId="285"/>
            <ac:graphicFrameMk id="5" creationId="{36C2FA93-AFA7-4E46-838A-470F8AE5C5B6}"/>
          </ac:graphicFrameMkLst>
        </pc:graphicFrameChg>
      </pc:sldChg>
      <pc:sldChg chg="modSp new">
        <pc:chgData name="Tarun Pabbi" userId="72cf4b523048f78b" providerId="Windows Live" clId="Web-{89089524-4834-4B9D-AD19-944D206459FF}" dt="2020-06-30T08:01:23.658" v="419" actId="20577"/>
        <pc:sldMkLst>
          <pc:docMk/>
          <pc:sldMk cId="2529248115" sldId="286"/>
        </pc:sldMkLst>
        <pc:spChg chg="mod">
          <ac:chgData name="Tarun Pabbi" userId="72cf4b523048f78b" providerId="Windows Live" clId="Web-{89089524-4834-4B9D-AD19-944D206459FF}" dt="2020-06-30T07:59:53.737" v="393" actId="20577"/>
          <ac:spMkLst>
            <pc:docMk/>
            <pc:sldMk cId="2529248115" sldId="286"/>
            <ac:spMk id="2" creationId="{CF4DBAAC-5DAB-42E7-B011-F15DADC56777}"/>
          </ac:spMkLst>
        </pc:spChg>
        <pc:spChg chg="mod">
          <ac:chgData name="Tarun Pabbi" userId="72cf4b523048f78b" providerId="Windows Live" clId="Web-{89089524-4834-4B9D-AD19-944D206459FF}" dt="2020-06-30T08:01:23.658" v="419" actId="20577"/>
          <ac:spMkLst>
            <pc:docMk/>
            <pc:sldMk cId="2529248115" sldId="286"/>
            <ac:spMk id="3" creationId="{AFF7FA64-BDD4-417B-9D00-D10E2BC05401}"/>
          </ac:spMkLst>
        </pc:spChg>
      </pc:sldChg>
      <pc:sldChg chg="modSp add replId">
        <pc:chgData name="Tarun Pabbi" userId="72cf4b523048f78b" providerId="Windows Live" clId="Web-{89089524-4834-4B9D-AD19-944D206459FF}" dt="2020-06-30T08:01:41.377" v="422" actId="20577"/>
        <pc:sldMkLst>
          <pc:docMk/>
          <pc:sldMk cId="2742892601" sldId="287"/>
        </pc:sldMkLst>
        <pc:spChg chg="mod">
          <ac:chgData name="Tarun Pabbi" userId="72cf4b523048f78b" providerId="Windows Live" clId="Web-{89089524-4834-4B9D-AD19-944D206459FF}" dt="2020-06-30T08:01:41.377" v="422" actId="20577"/>
          <ac:spMkLst>
            <pc:docMk/>
            <pc:sldMk cId="2742892601" sldId="287"/>
            <ac:spMk id="3" creationId="{AFF7FA64-BDD4-417B-9D00-D10E2BC05401}"/>
          </ac:spMkLst>
        </pc:spChg>
      </pc:sldChg>
      <pc:sldChg chg="modSp add replId">
        <pc:chgData name="Tarun Pabbi" userId="72cf4b523048f78b" providerId="Windows Live" clId="Web-{89089524-4834-4B9D-AD19-944D206459FF}" dt="2020-06-30T08:02:59.720" v="434" actId="20577"/>
        <pc:sldMkLst>
          <pc:docMk/>
          <pc:sldMk cId="226575711" sldId="288"/>
        </pc:sldMkLst>
        <pc:spChg chg="mod">
          <ac:chgData name="Tarun Pabbi" userId="72cf4b523048f78b" providerId="Windows Live" clId="Web-{89089524-4834-4B9D-AD19-944D206459FF}" dt="2020-06-30T08:02:59.720" v="434" actId="20577"/>
          <ac:spMkLst>
            <pc:docMk/>
            <pc:sldMk cId="226575711" sldId="288"/>
            <ac:spMk id="3" creationId="{AFF7FA64-BDD4-417B-9D00-D10E2BC05401}"/>
          </ac:spMkLst>
        </pc:spChg>
      </pc:sldChg>
      <pc:sldChg chg="modSp add replId">
        <pc:chgData name="Tarun Pabbi" userId="72cf4b523048f78b" providerId="Windows Live" clId="Web-{89089524-4834-4B9D-AD19-944D206459FF}" dt="2020-06-30T08:07:02.235" v="454" actId="20577"/>
        <pc:sldMkLst>
          <pc:docMk/>
          <pc:sldMk cId="735717919" sldId="289"/>
        </pc:sldMkLst>
        <pc:spChg chg="mod">
          <ac:chgData name="Tarun Pabbi" userId="72cf4b523048f78b" providerId="Windows Live" clId="Web-{89089524-4834-4B9D-AD19-944D206459FF}" dt="2020-06-30T08:07:02.235" v="454" actId="20577"/>
          <ac:spMkLst>
            <pc:docMk/>
            <pc:sldMk cId="735717919" sldId="289"/>
            <ac:spMk id="3" creationId="{AFF7FA64-BDD4-417B-9D00-D10E2BC05401}"/>
          </ac:spMkLst>
        </pc:spChg>
      </pc:sldChg>
      <pc:sldChg chg="modSp add replId">
        <pc:chgData name="Tarun Pabbi" userId="72cf4b523048f78b" providerId="Windows Live" clId="Web-{89089524-4834-4B9D-AD19-944D206459FF}" dt="2020-06-30T08:39:51.846" v="548" actId="20577"/>
        <pc:sldMkLst>
          <pc:docMk/>
          <pc:sldMk cId="514253431" sldId="290"/>
        </pc:sldMkLst>
        <pc:spChg chg="mod">
          <ac:chgData name="Tarun Pabbi" userId="72cf4b523048f78b" providerId="Windows Live" clId="Web-{89089524-4834-4B9D-AD19-944D206459FF}" dt="2020-06-30T08:39:39.439" v="509" actId="20577"/>
          <ac:spMkLst>
            <pc:docMk/>
            <pc:sldMk cId="514253431" sldId="290"/>
            <ac:spMk id="2" creationId="{CF4DBAAC-5DAB-42E7-B011-F15DADC56777}"/>
          </ac:spMkLst>
        </pc:spChg>
        <pc:spChg chg="mod">
          <ac:chgData name="Tarun Pabbi" userId="72cf4b523048f78b" providerId="Windows Live" clId="Web-{89089524-4834-4B9D-AD19-944D206459FF}" dt="2020-06-30T08:39:51.846" v="548" actId="20577"/>
          <ac:spMkLst>
            <pc:docMk/>
            <pc:sldMk cId="514253431" sldId="290"/>
            <ac:spMk id="3" creationId="{AFF7FA64-BDD4-417B-9D00-D10E2BC05401}"/>
          </ac:spMkLst>
        </pc:spChg>
      </pc:sldChg>
      <pc:sldChg chg="modSp add replId">
        <pc:chgData name="Tarun Pabbi" userId="72cf4b523048f78b" providerId="Windows Live" clId="Web-{89089524-4834-4B9D-AD19-944D206459FF}" dt="2020-06-30T08:39:58.096" v="571" actId="20577"/>
        <pc:sldMkLst>
          <pc:docMk/>
          <pc:sldMk cId="179067484" sldId="291"/>
        </pc:sldMkLst>
        <pc:spChg chg="mod">
          <ac:chgData name="Tarun Pabbi" userId="72cf4b523048f78b" providerId="Windows Live" clId="Web-{89089524-4834-4B9D-AD19-944D206459FF}" dt="2020-06-30T08:39:58.096" v="571" actId="20577"/>
          <ac:spMkLst>
            <pc:docMk/>
            <pc:sldMk cId="179067484" sldId="291"/>
            <ac:spMk id="3" creationId="{AFF7FA64-BDD4-417B-9D00-D10E2BC05401}"/>
          </ac:spMkLst>
        </pc:spChg>
      </pc:sldChg>
      <pc:sldChg chg="modSp add replId">
        <pc:chgData name="Tarun Pabbi" userId="72cf4b523048f78b" providerId="Windows Live" clId="Web-{89089524-4834-4B9D-AD19-944D206459FF}" dt="2020-06-30T08:41:24.205" v="638" actId="20577"/>
        <pc:sldMkLst>
          <pc:docMk/>
          <pc:sldMk cId="3067041557" sldId="292"/>
        </pc:sldMkLst>
        <pc:spChg chg="mod">
          <ac:chgData name="Tarun Pabbi" userId="72cf4b523048f78b" providerId="Windows Live" clId="Web-{89089524-4834-4B9D-AD19-944D206459FF}" dt="2020-06-30T08:41:15.096" v="609" actId="20577"/>
          <ac:spMkLst>
            <pc:docMk/>
            <pc:sldMk cId="3067041557" sldId="292"/>
            <ac:spMk id="2" creationId="{CF4DBAAC-5DAB-42E7-B011-F15DADC56777}"/>
          </ac:spMkLst>
        </pc:spChg>
        <pc:spChg chg="mod">
          <ac:chgData name="Tarun Pabbi" userId="72cf4b523048f78b" providerId="Windows Live" clId="Web-{89089524-4834-4B9D-AD19-944D206459FF}" dt="2020-06-30T08:41:24.205" v="638" actId="20577"/>
          <ac:spMkLst>
            <pc:docMk/>
            <pc:sldMk cId="3067041557" sldId="292"/>
            <ac:spMk id="3" creationId="{AFF7FA64-BDD4-417B-9D00-D10E2BC05401}"/>
          </ac:spMkLst>
        </pc:spChg>
      </pc:sldChg>
      <pc:sldChg chg="modSp add replId">
        <pc:chgData name="Tarun Pabbi" userId="72cf4b523048f78b" providerId="Windows Live" clId="Web-{89089524-4834-4B9D-AD19-944D206459FF}" dt="2020-06-30T09:52:47.600" v="692" actId="20577"/>
        <pc:sldMkLst>
          <pc:docMk/>
          <pc:sldMk cId="3900805208" sldId="293"/>
        </pc:sldMkLst>
        <pc:spChg chg="mod">
          <ac:chgData name="Tarun Pabbi" userId="72cf4b523048f78b" providerId="Windows Live" clId="Web-{89089524-4834-4B9D-AD19-944D206459FF}" dt="2020-06-30T09:52:47.600" v="692" actId="20577"/>
          <ac:spMkLst>
            <pc:docMk/>
            <pc:sldMk cId="3900805208" sldId="293"/>
            <ac:spMk id="3" creationId="{AFF7FA64-BDD4-417B-9D00-D10E2BC05401}"/>
          </ac:spMkLst>
        </pc:spChg>
      </pc:sldChg>
      <pc:sldChg chg="modSp add replId">
        <pc:chgData name="Tarun Pabbi" userId="72cf4b523048f78b" providerId="Windows Live" clId="Web-{89089524-4834-4B9D-AD19-944D206459FF}" dt="2020-06-30T09:54:10.777" v="717" actId="20577"/>
        <pc:sldMkLst>
          <pc:docMk/>
          <pc:sldMk cId="2291377269" sldId="294"/>
        </pc:sldMkLst>
        <pc:spChg chg="mod">
          <ac:chgData name="Tarun Pabbi" userId="72cf4b523048f78b" providerId="Windows Live" clId="Web-{89089524-4834-4B9D-AD19-944D206459FF}" dt="2020-06-30T09:54:10.777" v="717" actId="20577"/>
          <ac:spMkLst>
            <pc:docMk/>
            <pc:sldMk cId="2291377269" sldId="294"/>
            <ac:spMk id="3" creationId="{AFF7FA64-BDD4-417B-9D00-D10E2BC05401}"/>
          </ac:spMkLst>
        </pc:spChg>
      </pc:sldChg>
      <pc:sldChg chg="modSp add replId">
        <pc:chgData name="Tarun Pabbi" userId="72cf4b523048f78b" providerId="Windows Live" clId="Web-{89089524-4834-4B9D-AD19-944D206459FF}" dt="2020-06-30T09:55:14.001" v="732" actId="20577"/>
        <pc:sldMkLst>
          <pc:docMk/>
          <pc:sldMk cId="2122469967" sldId="295"/>
        </pc:sldMkLst>
        <pc:spChg chg="mod">
          <ac:chgData name="Tarun Pabbi" userId="72cf4b523048f78b" providerId="Windows Live" clId="Web-{89089524-4834-4B9D-AD19-944D206459FF}" dt="2020-06-30T09:55:14.001" v="732" actId="20577"/>
          <ac:spMkLst>
            <pc:docMk/>
            <pc:sldMk cId="2122469967" sldId="295"/>
            <ac:spMk id="3" creationId="{AFF7FA64-BDD4-417B-9D00-D10E2BC05401}"/>
          </ac:spMkLst>
        </pc:spChg>
      </pc:sldChg>
      <pc:sldChg chg="modSp add replId">
        <pc:chgData name="Tarun Pabbi" userId="72cf4b523048f78b" providerId="Windows Live" clId="Web-{89089524-4834-4B9D-AD19-944D206459FF}" dt="2020-06-30T09:56:47.445" v="802" actId="20577"/>
        <pc:sldMkLst>
          <pc:docMk/>
          <pc:sldMk cId="4163059731" sldId="296"/>
        </pc:sldMkLst>
        <pc:spChg chg="mod">
          <ac:chgData name="Tarun Pabbi" userId="72cf4b523048f78b" providerId="Windows Live" clId="Web-{89089524-4834-4B9D-AD19-944D206459FF}" dt="2020-06-30T09:56:47.445" v="802" actId="20577"/>
          <ac:spMkLst>
            <pc:docMk/>
            <pc:sldMk cId="4163059731" sldId="296"/>
            <ac:spMk id="3" creationId="{AFF7FA64-BDD4-417B-9D00-D10E2BC05401}"/>
          </ac:spMkLst>
        </pc:spChg>
      </pc:sldChg>
      <pc:sldChg chg="modSp add replId">
        <pc:chgData name="Tarun Pabbi" userId="72cf4b523048f78b" providerId="Windows Live" clId="Web-{89089524-4834-4B9D-AD19-944D206459FF}" dt="2020-06-30T09:58:06.513" v="869" actId="20577"/>
        <pc:sldMkLst>
          <pc:docMk/>
          <pc:sldMk cId="2895069051" sldId="297"/>
        </pc:sldMkLst>
        <pc:spChg chg="mod">
          <ac:chgData name="Tarun Pabbi" userId="72cf4b523048f78b" providerId="Windows Live" clId="Web-{89089524-4834-4B9D-AD19-944D206459FF}" dt="2020-06-30T09:57:28.823" v="838" actId="20577"/>
          <ac:spMkLst>
            <pc:docMk/>
            <pc:sldMk cId="2895069051" sldId="297"/>
            <ac:spMk id="2" creationId="{CF4DBAAC-5DAB-42E7-B011-F15DADC56777}"/>
          </ac:spMkLst>
        </pc:spChg>
        <pc:spChg chg="mod">
          <ac:chgData name="Tarun Pabbi" userId="72cf4b523048f78b" providerId="Windows Live" clId="Web-{89089524-4834-4B9D-AD19-944D206459FF}" dt="2020-06-30T09:58:06.513" v="869" actId="20577"/>
          <ac:spMkLst>
            <pc:docMk/>
            <pc:sldMk cId="2895069051" sldId="297"/>
            <ac:spMk id="3" creationId="{AFF7FA64-BDD4-417B-9D00-D10E2BC05401}"/>
          </ac:spMkLst>
        </pc:spChg>
      </pc:sldChg>
      <pc:sldChg chg="modSp new">
        <pc:chgData name="Tarun Pabbi" userId="72cf4b523048f78b" providerId="Windows Live" clId="Web-{89089524-4834-4B9D-AD19-944D206459FF}" dt="2020-06-30T09:59:41.645" v="954" actId="20577"/>
        <pc:sldMkLst>
          <pc:docMk/>
          <pc:sldMk cId="3729198864" sldId="298"/>
        </pc:sldMkLst>
        <pc:spChg chg="mod">
          <ac:chgData name="Tarun Pabbi" userId="72cf4b523048f78b" providerId="Windows Live" clId="Web-{89089524-4834-4B9D-AD19-944D206459FF}" dt="2020-06-30T09:58:23.155" v="920" actId="20577"/>
          <ac:spMkLst>
            <pc:docMk/>
            <pc:sldMk cId="3729198864" sldId="298"/>
            <ac:spMk id="2" creationId="{FEF57ADA-12F7-47EF-AF24-B9914DE6A9A9}"/>
          </ac:spMkLst>
        </pc:spChg>
        <pc:spChg chg="mod">
          <ac:chgData name="Tarun Pabbi" userId="72cf4b523048f78b" providerId="Windows Live" clId="Web-{89089524-4834-4B9D-AD19-944D206459FF}" dt="2020-06-30T09:59:41.645" v="954" actId="20577"/>
          <ac:spMkLst>
            <pc:docMk/>
            <pc:sldMk cId="3729198864" sldId="298"/>
            <ac:spMk id="3" creationId="{88131DF7-8E9D-48C2-A0E1-FA6FE03078D0}"/>
          </ac:spMkLst>
        </pc:spChg>
      </pc:sldChg>
      <pc:sldChg chg="modSp add replId">
        <pc:chgData name="Tarun Pabbi" userId="72cf4b523048f78b" providerId="Windows Live" clId="Web-{89089524-4834-4B9D-AD19-944D206459FF}" dt="2020-06-30T10:01:05.057" v="999" actId="20577"/>
        <pc:sldMkLst>
          <pc:docMk/>
          <pc:sldMk cId="3767750367" sldId="299"/>
        </pc:sldMkLst>
        <pc:spChg chg="mod">
          <ac:chgData name="Tarun Pabbi" userId="72cf4b523048f78b" providerId="Windows Live" clId="Web-{89089524-4834-4B9D-AD19-944D206459FF}" dt="2020-06-30T09:59:52.489" v="958" actId="20577"/>
          <ac:spMkLst>
            <pc:docMk/>
            <pc:sldMk cId="3767750367" sldId="299"/>
            <ac:spMk id="2" creationId="{FEF57ADA-12F7-47EF-AF24-B9914DE6A9A9}"/>
          </ac:spMkLst>
        </pc:spChg>
        <pc:spChg chg="mod">
          <ac:chgData name="Tarun Pabbi" userId="72cf4b523048f78b" providerId="Windows Live" clId="Web-{89089524-4834-4B9D-AD19-944D206459FF}" dt="2020-06-30T10:01:05.057" v="999" actId="20577"/>
          <ac:spMkLst>
            <pc:docMk/>
            <pc:sldMk cId="3767750367" sldId="299"/>
            <ac:spMk id="3" creationId="{88131DF7-8E9D-48C2-A0E1-FA6FE03078D0}"/>
          </ac:spMkLst>
        </pc:spChg>
      </pc:sldChg>
      <pc:sldChg chg="modSp add replId">
        <pc:chgData name="Tarun Pabbi" userId="72cf4b523048f78b" providerId="Windows Live" clId="Web-{89089524-4834-4B9D-AD19-944D206459FF}" dt="2020-06-30T10:00:25.367" v="994" actId="20577"/>
        <pc:sldMkLst>
          <pc:docMk/>
          <pc:sldMk cId="1341700674" sldId="300"/>
        </pc:sldMkLst>
        <pc:spChg chg="mod">
          <ac:chgData name="Tarun Pabbi" userId="72cf4b523048f78b" providerId="Windows Live" clId="Web-{89089524-4834-4B9D-AD19-944D206459FF}" dt="2020-06-30T10:00:25.367" v="994" actId="20577"/>
          <ac:spMkLst>
            <pc:docMk/>
            <pc:sldMk cId="1341700674" sldId="300"/>
            <ac:spMk id="3" creationId="{88131DF7-8E9D-48C2-A0E1-FA6FE03078D0}"/>
          </ac:spMkLst>
        </pc:spChg>
      </pc:sldChg>
      <pc:sldChg chg="add replId">
        <pc:chgData name="Tarun Pabbi" userId="72cf4b523048f78b" providerId="Windows Live" clId="Web-{89089524-4834-4B9D-AD19-944D206459FF}" dt="2020-06-30T10:01:06.948" v="1001"/>
        <pc:sldMkLst>
          <pc:docMk/>
          <pc:sldMk cId="1065538595" sldId="301"/>
        </pc:sldMkLst>
      </pc:sldChg>
      <pc:sldChg chg="modSp add replId">
        <pc:chgData name="Tarun Pabbi" userId="72cf4b523048f78b" providerId="Windows Live" clId="Web-{89089524-4834-4B9D-AD19-944D206459FF}" dt="2020-06-30T10:01:32.465" v="1020" actId="20577"/>
        <pc:sldMkLst>
          <pc:docMk/>
          <pc:sldMk cId="3074297139" sldId="302"/>
        </pc:sldMkLst>
        <pc:spChg chg="mod">
          <ac:chgData name="Tarun Pabbi" userId="72cf4b523048f78b" providerId="Windows Live" clId="Web-{89089524-4834-4B9D-AD19-944D206459FF}" dt="2020-06-30T10:01:32.465" v="1020" actId="20577"/>
          <ac:spMkLst>
            <pc:docMk/>
            <pc:sldMk cId="3074297139" sldId="302"/>
            <ac:spMk id="3" creationId="{88131DF7-8E9D-48C2-A0E1-FA6FE03078D0}"/>
          </ac:spMkLst>
        </pc:spChg>
      </pc:sldChg>
      <pc:sldChg chg="modSp add replId">
        <pc:chgData name="Tarun Pabbi" userId="72cf4b523048f78b" providerId="Windows Live" clId="Web-{89089524-4834-4B9D-AD19-944D206459FF}" dt="2020-06-30T10:11:56.804" v="1041" actId="20577"/>
        <pc:sldMkLst>
          <pc:docMk/>
          <pc:sldMk cId="1611138084" sldId="303"/>
        </pc:sldMkLst>
        <pc:spChg chg="mod">
          <ac:chgData name="Tarun Pabbi" userId="72cf4b523048f78b" providerId="Windows Live" clId="Web-{89089524-4834-4B9D-AD19-944D206459FF}" dt="2020-06-30T10:11:56.804" v="1041" actId="20577"/>
          <ac:spMkLst>
            <pc:docMk/>
            <pc:sldMk cId="1611138084" sldId="303"/>
            <ac:spMk id="3" creationId="{88131DF7-8E9D-48C2-A0E1-FA6FE03078D0}"/>
          </ac:spMkLst>
        </pc:spChg>
      </pc:sldChg>
      <pc:sldChg chg="modSp add replId">
        <pc:chgData name="Tarun Pabbi" userId="72cf4b523048f78b" providerId="Windows Live" clId="Web-{89089524-4834-4B9D-AD19-944D206459FF}" dt="2020-06-30T10:12:15.856" v="1057" actId="20577"/>
        <pc:sldMkLst>
          <pc:docMk/>
          <pc:sldMk cId="1869911559" sldId="304"/>
        </pc:sldMkLst>
        <pc:spChg chg="mod">
          <ac:chgData name="Tarun Pabbi" userId="72cf4b523048f78b" providerId="Windows Live" clId="Web-{89089524-4834-4B9D-AD19-944D206459FF}" dt="2020-06-30T10:12:15.856" v="1057" actId="20577"/>
          <ac:spMkLst>
            <pc:docMk/>
            <pc:sldMk cId="1869911559" sldId="304"/>
            <ac:spMk id="3" creationId="{88131DF7-8E9D-48C2-A0E1-FA6FE03078D0}"/>
          </ac:spMkLst>
        </pc:spChg>
      </pc:sldChg>
      <pc:sldChg chg="addSp delSp modSp add replId">
        <pc:chgData name="Tarun Pabbi" userId="72cf4b523048f78b" providerId="Windows Live" clId="Web-{89089524-4834-4B9D-AD19-944D206459FF}" dt="2020-06-30T10:16:01.704" v="1251" actId="1076"/>
        <pc:sldMkLst>
          <pc:docMk/>
          <pc:sldMk cId="1542927958" sldId="305"/>
        </pc:sldMkLst>
        <pc:spChg chg="mod">
          <ac:chgData name="Tarun Pabbi" userId="72cf4b523048f78b" providerId="Windows Live" clId="Web-{89089524-4834-4B9D-AD19-944D206459FF}" dt="2020-06-30T10:14:32.338" v="1233"/>
          <ac:spMkLst>
            <pc:docMk/>
            <pc:sldMk cId="1542927958" sldId="305"/>
            <ac:spMk id="3" creationId="{88131DF7-8E9D-48C2-A0E1-FA6FE03078D0}"/>
          </ac:spMkLst>
        </pc:spChg>
        <pc:spChg chg="add del mod">
          <ac:chgData name="Tarun Pabbi" userId="72cf4b523048f78b" providerId="Windows Live" clId="Web-{89089524-4834-4B9D-AD19-944D206459FF}" dt="2020-06-30T10:13:45.631" v="1158"/>
          <ac:spMkLst>
            <pc:docMk/>
            <pc:sldMk cId="1542927958" sldId="305"/>
            <ac:spMk id="6" creationId="{FD72328C-AF7D-4429-A95A-3DF7FA7F13B7}"/>
          </ac:spMkLst>
        </pc:spChg>
        <pc:spChg chg="add mod">
          <ac:chgData name="Tarun Pabbi" userId="72cf4b523048f78b" providerId="Windows Live" clId="Web-{89089524-4834-4B9D-AD19-944D206459FF}" dt="2020-06-30T10:14:17.774" v="1232"/>
          <ac:spMkLst>
            <pc:docMk/>
            <pc:sldMk cId="1542927958" sldId="305"/>
            <ac:spMk id="9" creationId="{D8675C4B-A64F-4101-B5AE-57C50F709F4E}"/>
          </ac:spMkLst>
        </pc:spChg>
        <pc:spChg chg="add mod">
          <ac:chgData name="Tarun Pabbi" userId="72cf4b523048f78b" providerId="Windows Live" clId="Web-{89089524-4834-4B9D-AD19-944D206459FF}" dt="2020-06-30T10:15:39.093" v="1247"/>
          <ac:spMkLst>
            <pc:docMk/>
            <pc:sldMk cId="1542927958" sldId="305"/>
            <ac:spMk id="12" creationId="{BFE419F7-20E5-42D2-98F5-00EE40F24965}"/>
          </ac:spMkLst>
        </pc:spChg>
        <pc:graphicFrameChg chg="add del mod">
          <ac:chgData name="Tarun Pabbi" userId="72cf4b523048f78b" providerId="Windows Live" clId="Web-{89089524-4834-4B9D-AD19-944D206459FF}" dt="2020-06-30T10:13:45.631" v="1159"/>
          <ac:graphicFrameMkLst>
            <pc:docMk/>
            <pc:sldMk cId="1542927958" sldId="305"/>
            <ac:graphicFrameMk id="5" creationId="{C9205AEC-B74E-4003-B0EF-F04953472783}"/>
          </ac:graphicFrameMkLst>
        </pc:graphicFrameChg>
        <pc:graphicFrameChg chg="add del mod modGraphic">
          <ac:chgData name="Tarun Pabbi" userId="72cf4b523048f78b" providerId="Windows Live" clId="Web-{89089524-4834-4B9D-AD19-944D206459FF}" dt="2020-06-30T10:15:06.575" v="1244"/>
          <ac:graphicFrameMkLst>
            <pc:docMk/>
            <pc:sldMk cId="1542927958" sldId="305"/>
            <ac:graphicFrameMk id="8" creationId="{17645512-6322-4EE2-B35A-264D797C9A31}"/>
          </ac:graphicFrameMkLst>
        </pc:graphicFrameChg>
        <pc:graphicFrameChg chg="add mod modGraphic">
          <ac:chgData name="Tarun Pabbi" userId="72cf4b523048f78b" providerId="Windows Live" clId="Web-{89089524-4834-4B9D-AD19-944D206459FF}" dt="2020-06-30T10:16:01.704" v="1251" actId="1076"/>
          <ac:graphicFrameMkLst>
            <pc:docMk/>
            <pc:sldMk cId="1542927958" sldId="305"/>
            <ac:graphicFrameMk id="11" creationId="{A59F8C62-BE8F-4DE9-ADF7-63478E6E9FC6}"/>
          </ac:graphicFrameMkLst>
        </pc:graphicFrameChg>
      </pc:sldChg>
      <pc:sldChg chg="addSp delSp modSp add del replId">
        <pc:chgData name="Tarun Pabbi" userId="72cf4b523048f78b" providerId="Windows Live" clId="Web-{89089524-4834-4B9D-AD19-944D206459FF}" dt="2020-06-30T10:13:04.925" v="1109"/>
        <pc:sldMkLst>
          <pc:docMk/>
          <pc:sldMk cId="2632008804" sldId="305"/>
        </pc:sldMkLst>
        <pc:spChg chg="mod">
          <ac:chgData name="Tarun Pabbi" userId="72cf4b523048f78b" providerId="Windows Live" clId="Web-{89089524-4834-4B9D-AD19-944D206459FF}" dt="2020-06-30T10:13:03.925" v="1108" actId="20577"/>
          <ac:spMkLst>
            <pc:docMk/>
            <pc:sldMk cId="2632008804" sldId="305"/>
            <ac:spMk id="3" creationId="{88131DF7-8E9D-48C2-A0E1-FA6FE03078D0}"/>
          </ac:spMkLst>
        </pc:spChg>
        <pc:spChg chg="add del mod">
          <ac:chgData name="Tarun Pabbi" userId="72cf4b523048f78b" providerId="Windows Live" clId="Web-{89089524-4834-4B9D-AD19-944D206459FF}" dt="2020-06-30T10:13:00.909" v="1086"/>
          <ac:spMkLst>
            <pc:docMk/>
            <pc:sldMk cId="2632008804" sldId="305"/>
            <ac:spMk id="6" creationId="{79DED605-5B33-48B2-A5BF-71AE9D1018BC}"/>
          </ac:spMkLst>
        </pc:spChg>
        <pc:graphicFrameChg chg="add del mod">
          <ac:chgData name="Tarun Pabbi" userId="72cf4b523048f78b" providerId="Windows Live" clId="Web-{89089524-4834-4B9D-AD19-944D206459FF}" dt="2020-06-30T10:13:00.909" v="1087"/>
          <ac:graphicFrameMkLst>
            <pc:docMk/>
            <pc:sldMk cId="2632008804" sldId="305"/>
            <ac:graphicFrameMk id="5" creationId="{5821D912-8EC8-4507-9B81-9DB00B21E7BC}"/>
          </ac:graphicFrameMkLst>
        </pc:graphicFrameChg>
      </pc:sldChg>
      <pc:sldChg chg="delSp modSp add replId">
        <pc:chgData name="Tarun Pabbi" userId="72cf4b523048f78b" providerId="Windows Live" clId="Web-{89089524-4834-4B9D-AD19-944D206459FF}" dt="2020-06-30T10:16:23.986" v="1273" actId="20577"/>
        <pc:sldMkLst>
          <pc:docMk/>
          <pc:sldMk cId="1209598908" sldId="306"/>
        </pc:sldMkLst>
        <pc:spChg chg="mod">
          <ac:chgData name="Tarun Pabbi" userId="72cf4b523048f78b" providerId="Windows Live" clId="Web-{89089524-4834-4B9D-AD19-944D206459FF}" dt="2020-06-30T10:16:23.986" v="1273" actId="20577"/>
          <ac:spMkLst>
            <pc:docMk/>
            <pc:sldMk cId="1209598908" sldId="306"/>
            <ac:spMk id="3" creationId="{88131DF7-8E9D-48C2-A0E1-FA6FE03078D0}"/>
          </ac:spMkLst>
        </pc:spChg>
        <pc:graphicFrameChg chg="del">
          <ac:chgData name="Tarun Pabbi" userId="72cf4b523048f78b" providerId="Windows Live" clId="Web-{89089524-4834-4B9D-AD19-944D206459FF}" dt="2020-06-30T10:16:14.783" v="1253"/>
          <ac:graphicFrameMkLst>
            <pc:docMk/>
            <pc:sldMk cId="1209598908" sldId="306"/>
            <ac:graphicFrameMk id="11" creationId="{A59F8C62-BE8F-4DE9-ADF7-63478E6E9FC6}"/>
          </ac:graphicFrameMkLst>
        </pc:graphicFrameChg>
      </pc:sldChg>
      <pc:sldChg chg="modSp new">
        <pc:chgData name="Tarun Pabbi" userId="72cf4b523048f78b" providerId="Windows Live" clId="Web-{89089524-4834-4B9D-AD19-944D206459FF}" dt="2020-06-30T10:17:16.240" v="1303" actId="20577"/>
        <pc:sldMkLst>
          <pc:docMk/>
          <pc:sldMk cId="1011518883" sldId="307"/>
        </pc:sldMkLst>
        <pc:spChg chg="mod">
          <ac:chgData name="Tarun Pabbi" userId="72cf4b523048f78b" providerId="Windows Live" clId="Web-{89089524-4834-4B9D-AD19-944D206459FF}" dt="2020-06-30T10:16:34.737" v="1292" actId="20577"/>
          <ac:spMkLst>
            <pc:docMk/>
            <pc:sldMk cId="1011518883" sldId="307"/>
            <ac:spMk id="2" creationId="{C4B74AF1-19D4-449C-B30E-3121E087DCB3}"/>
          </ac:spMkLst>
        </pc:spChg>
        <pc:spChg chg="mod">
          <ac:chgData name="Tarun Pabbi" userId="72cf4b523048f78b" providerId="Windows Live" clId="Web-{89089524-4834-4B9D-AD19-944D206459FF}" dt="2020-06-30T10:17:16.240" v="1303" actId="20577"/>
          <ac:spMkLst>
            <pc:docMk/>
            <pc:sldMk cId="1011518883" sldId="307"/>
            <ac:spMk id="3" creationId="{174699A7-70AA-49EE-9EEA-CB4C819F11A8}"/>
          </ac:spMkLst>
        </pc:spChg>
      </pc:sldChg>
      <pc:sldChg chg="addSp modSp add replId">
        <pc:chgData name="Tarun Pabbi" userId="72cf4b523048f78b" providerId="Windows Live" clId="Web-{89089524-4834-4B9D-AD19-944D206459FF}" dt="2020-06-30T10:19:18.890" v="1365"/>
        <pc:sldMkLst>
          <pc:docMk/>
          <pc:sldMk cId="246763915" sldId="308"/>
        </pc:sldMkLst>
        <pc:spChg chg="mod">
          <ac:chgData name="Tarun Pabbi" userId="72cf4b523048f78b" providerId="Windows Live" clId="Web-{89089524-4834-4B9D-AD19-944D206459FF}" dt="2020-06-30T10:18:46.215" v="1346" actId="20577"/>
          <ac:spMkLst>
            <pc:docMk/>
            <pc:sldMk cId="246763915" sldId="308"/>
            <ac:spMk id="3" creationId="{174699A7-70AA-49EE-9EEA-CB4C819F11A8}"/>
          </ac:spMkLst>
        </pc:spChg>
        <pc:spChg chg="add mod">
          <ac:chgData name="Tarun Pabbi" userId="72cf4b523048f78b" providerId="Windows Live" clId="Web-{89089524-4834-4B9D-AD19-944D206459FF}" dt="2020-06-30T10:18:54.091" v="1352" actId="1076"/>
          <ac:spMkLst>
            <pc:docMk/>
            <pc:sldMk cId="246763915" sldId="308"/>
            <ac:spMk id="6" creationId="{5E2662A0-7D6A-4A3B-9024-86972B4CC830}"/>
          </ac:spMkLst>
        </pc:spChg>
        <pc:graphicFrameChg chg="add mod modGraphic">
          <ac:chgData name="Tarun Pabbi" userId="72cf4b523048f78b" providerId="Windows Live" clId="Web-{89089524-4834-4B9D-AD19-944D206459FF}" dt="2020-06-30T10:19:18.890" v="1365"/>
          <ac:graphicFrameMkLst>
            <pc:docMk/>
            <pc:sldMk cId="246763915" sldId="308"/>
            <ac:graphicFrameMk id="5" creationId="{9E6E98D1-0E64-4F73-9FBB-353382349B61}"/>
          </ac:graphicFrameMkLst>
        </pc:graphicFrameChg>
      </pc:sldChg>
      <pc:sldChg chg="delSp modSp add replId">
        <pc:chgData name="Tarun Pabbi" userId="72cf4b523048f78b" providerId="Windows Live" clId="Web-{89089524-4834-4B9D-AD19-944D206459FF}" dt="2020-06-30T10:20:39.380" v="1420" actId="20577"/>
        <pc:sldMkLst>
          <pc:docMk/>
          <pc:sldMk cId="2158648884" sldId="309"/>
        </pc:sldMkLst>
        <pc:spChg chg="mod">
          <ac:chgData name="Tarun Pabbi" userId="72cf4b523048f78b" providerId="Windows Live" clId="Web-{89089524-4834-4B9D-AD19-944D206459FF}" dt="2020-06-30T10:20:39.380" v="1420" actId="20577"/>
          <ac:spMkLst>
            <pc:docMk/>
            <pc:sldMk cId="2158648884" sldId="309"/>
            <ac:spMk id="3" creationId="{174699A7-70AA-49EE-9EEA-CB4C819F11A8}"/>
          </ac:spMkLst>
        </pc:spChg>
        <pc:graphicFrameChg chg="del">
          <ac:chgData name="Tarun Pabbi" userId="72cf4b523048f78b" providerId="Windows Live" clId="Web-{89089524-4834-4B9D-AD19-944D206459FF}" dt="2020-06-30T10:19:42.297" v="1367"/>
          <ac:graphicFrameMkLst>
            <pc:docMk/>
            <pc:sldMk cId="2158648884" sldId="309"/>
            <ac:graphicFrameMk id="5" creationId="{9E6E98D1-0E64-4F73-9FBB-353382349B61}"/>
          </ac:graphicFrameMkLst>
        </pc:graphicFrameChg>
      </pc:sldChg>
      <pc:sldChg chg="addSp delSp modSp add replId">
        <pc:chgData name="Tarun Pabbi" userId="72cf4b523048f78b" providerId="Windows Live" clId="Web-{89089524-4834-4B9D-AD19-944D206459FF}" dt="2020-06-30T10:22:59.999" v="1442"/>
        <pc:sldMkLst>
          <pc:docMk/>
          <pc:sldMk cId="2200094341" sldId="310"/>
        </pc:sldMkLst>
        <pc:spChg chg="mod">
          <ac:chgData name="Tarun Pabbi" userId="72cf4b523048f78b" providerId="Windows Live" clId="Web-{89089524-4834-4B9D-AD19-944D206459FF}" dt="2020-06-30T10:22:18.934" v="1429" actId="20577"/>
          <ac:spMkLst>
            <pc:docMk/>
            <pc:sldMk cId="2200094341" sldId="310"/>
            <ac:spMk id="3" creationId="{174699A7-70AA-49EE-9EEA-CB4C819F11A8}"/>
          </ac:spMkLst>
        </pc:spChg>
        <pc:spChg chg="add del mod">
          <ac:chgData name="Tarun Pabbi" userId="72cf4b523048f78b" providerId="Windows Live" clId="Web-{89089524-4834-4B9D-AD19-944D206459FF}" dt="2020-06-30T10:22:25.309" v="1435"/>
          <ac:spMkLst>
            <pc:docMk/>
            <pc:sldMk cId="2200094341" sldId="310"/>
            <ac:spMk id="7" creationId="{C84612C8-8C84-40FC-8CE9-291280A498FD}"/>
          </ac:spMkLst>
        </pc:spChg>
        <pc:spChg chg="add mod">
          <ac:chgData name="Tarun Pabbi" userId="72cf4b523048f78b" providerId="Windows Live" clId="Web-{89089524-4834-4B9D-AD19-944D206459FF}" dt="2020-06-30T10:22:57.421" v="1441" actId="1076"/>
          <ac:spMkLst>
            <pc:docMk/>
            <pc:sldMk cId="2200094341" sldId="310"/>
            <ac:spMk id="10" creationId="{D0DD455C-A801-4840-B5EC-49F57DCD8C94}"/>
          </ac:spMkLst>
        </pc:spChg>
        <pc:graphicFrameChg chg="add del mod">
          <ac:chgData name="Tarun Pabbi" userId="72cf4b523048f78b" providerId="Windows Live" clId="Web-{89089524-4834-4B9D-AD19-944D206459FF}" dt="2020-06-30T10:22:25.309" v="1436"/>
          <ac:graphicFrameMkLst>
            <pc:docMk/>
            <pc:sldMk cId="2200094341" sldId="310"/>
            <ac:graphicFrameMk id="5" creationId="{17DA09C4-F6FE-428D-BE9E-41CFFFC2CC92}"/>
          </ac:graphicFrameMkLst>
        </pc:graphicFrameChg>
        <pc:graphicFrameChg chg="add mod modGraphic">
          <ac:chgData name="Tarun Pabbi" userId="72cf4b523048f78b" providerId="Windows Live" clId="Web-{89089524-4834-4B9D-AD19-944D206459FF}" dt="2020-06-30T10:22:59.999" v="1442"/>
          <ac:graphicFrameMkLst>
            <pc:docMk/>
            <pc:sldMk cId="2200094341" sldId="310"/>
            <ac:graphicFrameMk id="9" creationId="{0E0B4A5D-E133-4C4E-BC82-402C7569FB9D}"/>
          </ac:graphicFrameMkLst>
        </pc:graphicFrameChg>
      </pc:sldChg>
      <pc:sldChg chg="delSp modSp add replId">
        <pc:chgData name="Tarun Pabbi" userId="72cf4b523048f78b" providerId="Windows Live" clId="Web-{89089524-4834-4B9D-AD19-944D206459FF}" dt="2020-06-30T10:23:59.488" v="1454" actId="20577"/>
        <pc:sldMkLst>
          <pc:docMk/>
          <pc:sldMk cId="267702931" sldId="311"/>
        </pc:sldMkLst>
        <pc:spChg chg="mod">
          <ac:chgData name="Tarun Pabbi" userId="72cf4b523048f78b" providerId="Windows Live" clId="Web-{89089524-4834-4B9D-AD19-944D206459FF}" dt="2020-06-30T10:23:59.488" v="1454" actId="20577"/>
          <ac:spMkLst>
            <pc:docMk/>
            <pc:sldMk cId="267702931" sldId="311"/>
            <ac:spMk id="3" creationId="{174699A7-70AA-49EE-9EEA-CB4C819F11A8}"/>
          </ac:spMkLst>
        </pc:spChg>
        <pc:graphicFrameChg chg="del mod modGraphic">
          <ac:chgData name="Tarun Pabbi" userId="72cf4b523048f78b" providerId="Windows Live" clId="Web-{89089524-4834-4B9D-AD19-944D206459FF}" dt="2020-06-30T10:23:43.752" v="1453"/>
          <ac:graphicFrameMkLst>
            <pc:docMk/>
            <pc:sldMk cId="267702931" sldId="311"/>
            <ac:graphicFrameMk id="9" creationId="{0E0B4A5D-E133-4C4E-BC82-402C7569FB9D}"/>
          </ac:graphicFrameMkLst>
        </pc:graphicFrameChg>
      </pc:sldChg>
      <pc:sldChg chg="addSp delSp modSp add replId">
        <pc:chgData name="Tarun Pabbi" userId="72cf4b523048f78b" providerId="Windows Live" clId="Web-{89089524-4834-4B9D-AD19-944D206459FF}" dt="2020-06-30T10:25:38.416" v="1487" actId="1076"/>
        <pc:sldMkLst>
          <pc:docMk/>
          <pc:sldMk cId="652137489" sldId="312"/>
        </pc:sldMkLst>
        <pc:spChg chg="mod">
          <ac:chgData name="Tarun Pabbi" userId="72cf4b523048f78b" providerId="Windows Live" clId="Web-{89089524-4834-4B9D-AD19-944D206459FF}" dt="2020-06-30T10:24:42.366" v="1472" actId="20577"/>
          <ac:spMkLst>
            <pc:docMk/>
            <pc:sldMk cId="652137489" sldId="312"/>
            <ac:spMk id="3" creationId="{174699A7-70AA-49EE-9EEA-CB4C819F11A8}"/>
          </ac:spMkLst>
        </pc:spChg>
        <pc:spChg chg="add del mod">
          <ac:chgData name="Tarun Pabbi" userId="72cf4b523048f78b" providerId="Windows Live" clId="Web-{89089524-4834-4B9D-AD19-944D206459FF}" dt="2020-06-30T10:25:14.243" v="1479"/>
          <ac:spMkLst>
            <pc:docMk/>
            <pc:sldMk cId="652137489" sldId="312"/>
            <ac:spMk id="7" creationId="{86E08D25-0940-47E6-8B96-8DE4A31A70FC}"/>
          </ac:spMkLst>
        </pc:spChg>
        <pc:spChg chg="add mod">
          <ac:chgData name="Tarun Pabbi" userId="72cf4b523048f78b" providerId="Windows Live" clId="Web-{89089524-4834-4B9D-AD19-944D206459FF}" dt="2020-06-30T10:25:38.370" v="1486" actId="1076"/>
          <ac:spMkLst>
            <pc:docMk/>
            <pc:sldMk cId="652137489" sldId="312"/>
            <ac:spMk id="11" creationId="{E0EFBD6D-ED4C-4C86-86BB-45C80456332D}"/>
          </ac:spMkLst>
        </pc:spChg>
        <pc:graphicFrameChg chg="add del mod">
          <ac:chgData name="Tarun Pabbi" userId="72cf4b523048f78b" providerId="Windows Live" clId="Web-{89089524-4834-4B9D-AD19-944D206459FF}" dt="2020-06-30T10:25:14.243" v="1480"/>
          <ac:graphicFrameMkLst>
            <pc:docMk/>
            <pc:sldMk cId="652137489" sldId="312"/>
            <ac:graphicFrameMk id="5" creationId="{0AEE5811-1CB9-44D3-9130-A18150B03019}"/>
          </ac:graphicFrameMkLst>
        </pc:graphicFrameChg>
        <pc:graphicFrameChg chg="add mod modGraphic">
          <ac:chgData name="Tarun Pabbi" userId="72cf4b523048f78b" providerId="Windows Live" clId="Web-{89089524-4834-4B9D-AD19-944D206459FF}" dt="2020-06-30T10:25:38.416" v="1487" actId="1076"/>
          <ac:graphicFrameMkLst>
            <pc:docMk/>
            <pc:sldMk cId="652137489" sldId="312"/>
            <ac:graphicFrameMk id="9" creationId="{C8135854-FE7D-4C84-A21D-58D7F7F8D035}"/>
          </ac:graphicFrameMkLst>
        </pc:graphicFrameChg>
      </pc:sldChg>
      <pc:sldChg chg="delSp modSp add replId">
        <pc:chgData name="Tarun Pabbi" userId="72cf4b523048f78b" providerId="Windows Live" clId="Web-{89089524-4834-4B9D-AD19-944D206459FF}" dt="2020-06-30T10:26:49.765" v="1534" actId="20577"/>
        <pc:sldMkLst>
          <pc:docMk/>
          <pc:sldMk cId="3614088095" sldId="313"/>
        </pc:sldMkLst>
        <pc:spChg chg="mod">
          <ac:chgData name="Tarun Pabbi" userId="72cf4b523048f78b" providerId="Windows Live" clId="Web-{89089524-4834-4B9D-AD19-944D206459FF}" dt="2020-06-30T10:26:49.765" v="1534" actId="20577"/>
          <ac:spMkLst>
            <pc:docMk/>
            <pc:sldMk cId="3614088095" sldId="313"/>
            <ac:spMk id="3" creationId="{174699A7-70AA-49EE-9EEA-CB4C819F11A8}"/>
          </ac:spMkLst>
        </pc:spChg>
        <pc:graphicFrameChg chg="del">
          <ac:chgData name="Tarun Pabbi" userId="72cf4b523048f78b" providerId="Windows Live" clId="Web-{89089524-4834-4B9D-AD19-944D206459FF}" dt="2020-06-30T10:25:47.214" v="1489"/>
          <ac:graphicFrameMkLst>
            <pc:docMk/>
            <pc:sldMk cId="3614088095" sldId="313"/>
            <ac:graphicFrameMk id="9" creationId="{C8135854-FE7D-4C84-A21D-58D7F7F8D035}"/>
          </ac:graphicFrameMkLst>
        </pc:graphicFrameChg>
      </pc:sldChg>
      <pc:sldChg chg="addSp delSp modSp add replId">
        <pc:chgData name="Tarun Pabbi" userId="72cf4b523048f78b" providerId="Windows Live" clId="Web-{89089524-4834-4B9D-AD19-944D206459FF}" dt="2020-06-30T10:36:57.340" v="1553" actId="1076"/>
        <pc:sldMkLst>
          <pc:docMk/>
          <pc:sldMk cId="232590923" sldId="314"/>
        </pc:sldMkLst>
        <pc:spChg chg="mod">
          <ac:chgData name="Tarun Pabbi" userId="72cf4b523048f78b" providerId="Windows Live" clId="Web-{89089524-4834-4B9D-AD19-944D206459FF}" dt="2020-06-30T10:36:27.057" v="1538" actId="20577"/>
          <ac:spMkLst>
            <pc:docMk/>
            <pc:sldMk cId="232590923" sldId="314"/>
            <ac:spMk id="3" creationId="{174699A7-70AA-49EE-9EEA-CB4C819F11A8}"/>
          </ac:spMkLst>
        </pc:spChg>
        <pc:spChg chg="add del mod">
          <ac:chgData name="Tarun Pabbi" userId="72cf4b523048f78b" providerId="Windows Live" clId="Web-{89089524-4834-4B9D-AD19-944D206459FF}" dt="2020-06-30T10:36:30.635" v="1545"/>
          <ac:spMkLst>
            <pc:docMk/>
            <pc:sldMk cId="232590923" sldId="314"/>
            <ac:spMk id="7" creationId="{7711BF57-2E13-415C-85A9-F43578F76F69}"/>
          </ac:spMkLst>
        </pc:spChg>
        <pc:spChg chg="add mod">
          <ac:chgData name="Tarun Pabbi" userId="72cf4b523048f78b" providerId="Windows Live" clId="Web-{89089524-4834-4B9D-AD19-944D206459FF}" dt="2020-06-30T10:36:57.262" v="1552" actId="1076"/>
          <ac:spMkLst>
            <pc:docMk/>
            <pc:sldMk cId="232590923" sldId="314"/>
            <ac:spMk id="12" creationId="{9CC45CF1-4CE9-4B50-9EE6-A13D840064FD}"/>
          </ac:spMkLst>
        </pc:spChg>
        <pc:graphicFrameChg chg="add del mod">
          <ac:chgData name="Tarun Pabbi" userId="72cf4b523048f78b" providerId="Windows Live" clId="Web-{89089524-4834-4B9D-AD19-944D206459FF}" dt="2020-06-30T10:36:30.635" v="1546"/>
          <ac:graphicFrameMkLst>
            <pc:docMk/>
            <pc:sldMk cId="232590923" sldId="314"/>
            <ac:graphicFrameMk id="5" creationId="{C489C424-5051-43D5-8127-78CC41A82531}"/>
          </ac:graphicFrameMkLst>
        </pc:graphicFrameChg>
        <pc:graphicFrameChg chg="add mod modGraphic">
          <ac:chgData name="Tarun Pabbi" userId="72cf4b523048f78b" providerId="Windows Live" clId="Web-{89089524-4834-4B9D-AD19-944D206459FF}" dt="2020-06-30T10:36:57.340" v="1553" actId="1076"/>
          <ac:graphicFrameMkLst>
            <pc:docMk/>
            <pc:sldMk cId="232590923" sldId="314"/>
            <ac:graphicFrameMk id="9" creationId="{5D4A2C0B-20D8-4842-8F68-6589F0D1A15F}"/>
          </ac:graphicFrameMkLst>
        </pc:graphicFrameChg>
      </pc:sldChg>
      <pc:sldChg chg="addSp delSp modSp add replId">
        <pc:chgData name="Tarun Pabbi" userId="72cf4b523048f78b" providerId="Windows Live" clId="Web-{89089524-4834-4B9D-AD19-944D206459FF}" dt="2020-06-30T10:37:49.562" v="1565"/>
        <pc:sldMkLst>
          <pc:docMk/>
          <pc:sldMk cId="1402228949" sldId="315"/>
        </pc:sldMkLst>
        <pc:spChg chg="mod">
          <ac:chgData name="Tarun Pabbi" userId="72cf4b523048f78b" providerId="Windows Live" clId="Web-{89089524-4834-4B9D-AD19-944D206459FF}" dt="2020-06-30T10:37:18.388" v="1555" actId="20577"/>
          <ac:spMkLst>
            <pc:docMk/>
            <pc:sldMk cId="1402228949" sldId="315"/>
            <ac:spMk id="3" creationId="{174699A7-70AA-49EE-9EEA-CB4C819F11A8}"/>
          </ac:spMkLst>
        </pc:spChg>
        <pc:spChg chg="add del mod">
          <ac:chgData name="Tarun Pabbi" userId="72cf4b523048f78b" providerId="Windows Live" clId="Web-{89089524-4834-4B9D-AD19-944D206459FF}" dt="2020-06-30T10:37:49.562" v="1564"/>
          <ac:spMkLst>
            <pc:docMk/>
            <pc:sldMk cId="1402228949" sldId="315"/>
            <ac:spMk id="7" creationId="{FA946B3A-8AF6-4F34-9A6E-10E646A71B5C}"/>
          </ac:spMkLst>
        </pc:spChg>
        <pc:graphicFrameChg chg="add del mod">
          <ac:chgData name="Tarun Pabbi" userId="72cf4b523048f78b" providerId="Windows Live" clId="Web-{89089524-4834-4B9D-AD19-944D206459FF}" dt="2020-06-30T10:37:49.562" v="1565"/>
          <ac:graphicFrameMkLst>
            <pc:docMk/>
            <pc:sldMk cId="1402228949" sldId="315"/>
            <ac:graphicFrameMk id="5" creationId="{BDC7E14A-B18E-4EEE-8FAA-39F7E55A45D0}"/>
          </ac:graphicFrameMkLst>
        </pc:graphicFrameChg>
        <pc:graphicFrameChg chg="del mod">
          <ac:chgData name="Tarun Pabbi" userId="72cf4b523048f78b" providerId="Windows Live" clId="Web-{89089524-4834-4B9D-AD19-944D206459FF}" dt="2020-06-30T10:37:44.437" v="1559"/>
          <ac:graphicFrameMkLst>
            <pc:docMk/>
            <pc:sldMk cId="1402228949" sldId="315"/>
            <ac:graphicFrameMk id="9" creationId="{5D4A2C0B-20D8-4842-8F68-6589F0D1A15F}"/>
          </ac:graphicFrameMkLst>
        </pc:graphicFrameChg>
      </pc:sldChg>
    </pc:docChg>
  </pc:docChgLst>
  <pc:docChgLst>
    <pc:chgData name="Tarun Pabbi" userId="72cf4b523048f78b" providerId="LiveId" clId="{CDB1D8C9-4F9C-42EC-85E7-597BA44C7096}"/>
    <pc:docChg chg="undo custSel addSld delSld modSld sldOrd">
      <pc:chgData name="Tarun Pabbi" userId="72cf4b523048f78b" providerId="LiveId" clId="{CDB1D8C9-4F9C-42EC-85E7-597BA44C7096}" dt="2020-07-19T02:13:25.195" v="2915" actId="20577"/>
      <pc:docMkLst>
        <pc:docMk/>
      </pc:docMkLst>
      <pc:sldChg chg="modSp mod">
        <pc:chgData name="Tarun Pabbi" userId="72cf4b523048f78b" providerId="LiveId" clId="{CDB1D8C9-4F9C-42EC-85E7-597BA44C7096}" dt="2020-07-19T00:30:21.905" v="89" actId="113"/>
        <pc:sldMkLst>
          <pc:docMk/>
          <pc:sldMk cId="467846407" sldId="266"/>
        </pc:sldMkLst>
        <pc:spChg chg="mod">
          <ac:chgData name="Tarun Pabbi" userId="72cf4b523048f78b" providerId="LiveId" clId="{CDB1D8C9-4F9C-42EC-85E7-597BA44C7096}" dt="2020-07-19T00:30:21.905" v="89" actId="113"/>
          <ac:spMkLst>
            <pc:docMk/>
            <pc:sldMk cId="467846407" sldId="266"/>
            <ac:spMk id="3" creationId="{C030B2F6-BFEE-4318-B6B0-7A49108680F2}"/>
          </ac:spMkLst>
        </pc:spChg>
      </pc:sldChg>
      <pc:sldChg chg="modSp mod">
        <pc:chgData name="Tarun Pabbi" userId="72cf4b523048f78b" providerId="LiveId" clId="{CDB1D8C9-4F9C-42EC-85E7-597BA44C7096}" dt="2020-07-19T00:23:33.726" v="9" actId="12"/>
        <pc:sldMkLst>
          <pc:docMk/>
          <pc:sldMk cId="583697010" sldId="274"/>
        </pc:sldMkLst>
        <pc:spChg chg="mod">
          <ac:chgData name="Tarun Pabbi" userId="72cf4b523048f78b" providerId="LiveId" clId="{CDB1D8C9-4F9C-42EC-85E7-597BA44C7096}" dt="2020-07-19T00:23:33.726" v="9" actId="12"/>
          <ac:spMkLst>
            <pc:docMk/>
            <pc:sldMk cId="583697010" sldId="274"/>
            <ac:spMk id="3" creationId="{99B295DD-9F34-458C-B3A9-352031A33AE4}"/>
          </ac:spMkLst>
        </pc:spChg>
      </pc:sldChg>
      <pc:sldChg chg="modSp mod">
        <pc:chgData name="Tarun Pabbi" userId="72cf4b523048f78b" providerId="LiveId" clId="{CDB1D8C9-4F9C-42EC-85E7-597BA44C7096}" dt="2020-07-19T00:30:27.918" v="90" actId="113"/>
        <pc:sldMkLst>
          <pc:docMk/>
          <pc:sldMk cId="1685994664" sldId="276"/>
        </pc:sldMkLst>
        <pc:spChg chg="mod">
          <ac:chgData name="Tarun Pabbi" userId="72cf4b523048f78b" providerId="LiveId" clId="{CDB1D8C9-4F9C-42EC-85E7-597BA44C7096}" dt="2020-07-19T00:30:27.918" v="90" actId="113"/>
          <ac:spMkLst>
            <pc:docMk/>
            <pc:sldMk cId="1685994664" sldId="276"/>
            <ac:spMk id="3" creationId="{9F85DFDA-B98F-48F5-89A6-C5CC210FCA76}"/>
          </ac:spMkLst>
        </pc:spChg>
      </pc:sldChg>
      <pc:sldChg chg="modSp mod">
        <pc:chgData name="Tarun Pabbi" userId="72cf4b523048f78b" providerId="LiveId" clId="{CDB1D8C9-4F9C-42EC-85E7-597BA44C7096}" dt="2020-07-19T00:33:33.102" v="124" actId="20577"/>
        <pc:sldMkLst>
          <pc:docMk/>
          <pc:sldMk cId="3457173077" sldId="281"/>
        </pc:sldMkLst>
        <pc:spChg chg="mod">
          <ac:chgData name="Tarun Pabbi" userId="72cf4b523048f78b" providerId="LiveId" clId="{CDB1D8C9-4F9C-42EC-85E7-597BA44C7096}" dt="2020-07-19T00:33:33.102" v="124" actId="20577"/>
          <ac:spMkLst>
            <pc:docMk/>
            <pc:sldMk cId="3457173077" sldId="281"/>
            <ac:spMk id="3" creationId="{7D75350E-0768-414E-B4D0-CB35472C7A70}"/>
          </ac:spMkLst>
        </pc:spChg>
      </pc:sldChg>
      <pc:sldChg chg="modSp mod">
        <pc:chgData name="Tarun Pabbi" userId="72cf4b523048f78b" providerId="LiveId" clId="{CDB1D8C9-4F9C-42EC-85E7-597BA44C7096}" dt="2020-07-19T00:32:28.703" v="106" actId="20577"/>
        <pc:sldMkLst>
          <pc:docMk/>
          <pc:sldMk cId="2422148605" sldId="284"/>
        </pc:sldMkLst>
        <pc:spChg chg="mod">
          <ac:chgData name="Tarun Pabbi" userId="72cf4b523048f78b" providerId="LiveId" clId="{CDB1D8C9-4F9C-42EC-85E7-597BA44C7096}" dt="2020-07-19T00:32:28.703" v="106" actId="20577"/>
          <ac:spMkLst>
            <pc:docMk/>
            <pc:sldMk cId="2422148605" sldId="284"/>
            <ac:spMk id="3" creationId="{BCBFE04B-5E8C-4BBB-A555-3C7FAF71D526}"/>
          </ac:spMkLst>
        </pc:spChg>
      </pc:sldChg>
      <pc:sldChg chg="modSp mod">
        <pc:chgData name="Tarun Pabbi" userId="72cf4b523048f78b" providerId="LiveId" clId="{CDB1D8C9-4F9C-42EC-85E7-597BA44C7096}" dt="2020-07-19T00:32:51.699" v="113" actId="20577"/>
        <pc:sldMkLst>
          <pc:docMk/>
          <pc:sldMk cId="2529248115" sldId="286"/>
        </pc:sldMkLst>
        <pc:spChg chg="mod">
          <ac:chgData name="Tarun Pabbi" userId="72cf4b523048f78b" providerId="LiveId" clId="{CDB1D8C9-4F9C-42EC-85E7-597BA44C7096}" dt="2020-07-19T00:32:51.699" v="113" actId="20577"/>
          <ac:spMkLst>
            <pc:docMk/>
            <pc:sldMk cId="2529248115" sldId="286"/>
            <ac:spMk id="3" creationId="{AFF7FA64-BDD4-417B-9D00-D10E2BC05401}"/>
          </ac:spMkLst>
        </pc:spChg>
      </pc:sldChg>
      <pc:sldChg chg="modSp mod">
        <pc:chgData name="Tarun Pabbi" userId="72cf4b523048f78b" providerId="LiveId" clId="{CDB1D8C9-4F9C-42EC-85E7-597BA44C7096}" dt="2020-07-19T00:56:41.930" v="433" actId="1076"/>
        <pc:sldMkLst>
          <pc:docMk/>
          <pc:sldMk cId="2742892601" sldId="287"/>
        </pc:sldMkLst>
        <pc:picChg chg="mod">
          <ac:chgData name="Tarun Pabbi" userId="72cf4b523048f78b" providerId="LiveId" clId="{CDB1D8C9-4F9C-42EC-85E7-597BA44C7096}" dt="2020-07-19T00:56:41.930" v="433" actId="1076"/>
          <ac:picMkLst>
            <pc:docMk/>
            <pc:sldMk cId="2742892601" sldId="287"/>
            <ac:picMk id="4" creationId="{0A57E900-1FF5-459B-92FB-832D22447B18}"/>
          </ac:picMkLst>
        </pc:picChg>
      </pc:sldChg>
      <pc:sldChg chg="modSp mod">
        <pc:chgData name="Tarun Pabbi" userId="72cf4b523048f78b" providerId="LiveId" clId="{CDB1D8C9-4F9C-42EC-85E7-597BA44C7096}" dt="2020-07-19T00:57:16.696" v="451" actId="5793"/>
        <pc:sldMkLst>
          <pc:docMk/>
          <pc:sldMk cId="735717919" sldId="289"/>
        </pc:sldMkLst>
        <pc:spChg chg="mod">
          <ac:chgData name="Tarun Pabbi" userId="72cf4b523048f78b" providerId="LiveId" clId="{CDB1D8C9-4F9C-42EC-85E7-597BA44C7096}" dt="2020-07-19T00:57:16.696" v="451" actId="5793"/>
          <ac:spMkLst>
            <pc:docMk/>
            <pc:sldMk cId="735717919" sldId="289"/>
            <ac:spMk id="3" creationId="{AFF7FA64-BDD4-417B-9D00-D10E2BC05401}"/>
          </ac:spMkLst>
        </pc:spChg>
      </pc:sldChg>
      <pc:sldChg chg="modSp mod">
        <pc:chgData name="Tarun Pabbi" userId="72cf4b523048f78b" providerId="LiveId" clId="{CDB1D8C9-4F9C-42EC-85E7-597BA44C7096}" dt="2020-07-19T00:33:59.799" v="125" actId="113"/>
        <pc:sldMkLst>
          <pc:docMk/>
          <pc:sldMk cId="3900805208" sldId="293"/>
        </pc:sldMkLst>
        <pc:spChg chg="mod">
          <ac:chgData name="Tarun Pabbi" userId="72cf4b523048f78b" providerId="LiveId" clId="{CDB1D8C9-4F9C-42EC-85E7-597BA44C7096}" dt="2020-07-19T00:33:59.799" v="125" actId="113"/>
          <ac:spMkLst>
            <pc:docMk/>
            <pc:sldMk cId="3900805208" sldId="293"/>
            <ac:spMk id="3" creationId="{AFF7FA64-BDD4-417B-9D00-D10E2BC05401}"/>
          </ac:spMkLst>
        </pc:spChg>
      </pc:sldChg>
      <pc:sldChg chg="modSp mod">
        <pc:chgData name="Tarun Pabbi" userId="72cf4b523048f78b" providerId="LiveId" clId="{CDB1D8C9-4F9C-42EC-85E7-597BA44C7096}" dt="2020-07-19T00:34:27.616" v="131" actId="113"/>
        <pc:sldMkLst>
          <pc:docMk/>
          <pc:sldMk cId="2122469967" sldId="295"/>
        </pc:sldMkLst>
        <pc:spChg chg="mod">
          <ac:chgData name="Tarun Pabbi" userId="72cf4b523048f78b" providerId="LiveId" clId="{CDB1D8C9-4F9C-42EC-85E7-597BA44C7096}" dt="2020-07-19T00:34:27.616" v="131" actId="113"/>
          <ac:spMkLst>
            <pc:docMk/>
            <pc:sldMk cId="2122469967" sldId="295"/>
            <ac:spMk id="3" creationId="{AFF7FA64-BDD4-417B-9D00-D10E2BC05401}"/>
          </ac:spMkLst>
        </pc:spChg>
      </pc:sldChg>
      <pc:sldChg chg="modSp mod">
        <pc:chgData name="Tarun Pabbi" userId="72cf4b523048f78b" providerId="LiveId" clId="{CDB1D8C9-4F9C-42EC-85E7-597BA44C7096}" dt="2020-07-19T00:35:01.916" v="136" actId="113"/>
        <pc:sldMkLst>
          <pc:docMk/>
          <pc:sldMk cId="4163059731" sldId="296"/>
        </pc:sldMkLst>
        <pc:spChg chg="mod">
          <ac:chgData name="Tarun Pabbi" userId="72cf4b523048f78b" providerId="LiveId" clId="{CDB1D8C9-4F9C-42EC-85E7-597BA44C7096}" dt="2020-07-19T00:35:01.916" v="136" actId="113"/>
          <ac:spMkLst>
            <pc:docMk/>
            <pc:sldMk cId="4163059731" sldId="296"/>
            <ac:spMk id="3" creationId="{AFF7FA64-BDD4-417B-9D00-D10E2BC05401}"/>
          </ac:spMkLst>
        </pc:spChg>
      </pc:sldChg>
      <pc:sldChg chg="modSp mod">
        <pc:chgData name="Tarun Pabbi" userId="72cf4b523048f78b" providerId="LiveId" clId="{CDB1D8C9-4F9C-42EC-85E7-597BA44C7096}" dt="2020-07-19T00:35:11.139" v="137" actId="113"/>
        <pc:sldMkLst>
          <pc:docMk/>
          <pc:sldMk cId="3729198864" sldId="298"/>
        </pc:sldMkLst>
        <pc:spChg chg="mod">
          <ac:chgData name="Tarun Pabbi" userId="72cf4b523048f78b" providerId="LiveId" clId="{CDB1D8C9-4F9C-42EC-85E7-597BA44C7096}" dt="2020-07-19T00:35:11.139" v="137" actId="113"/>
          <ac:spMkLst>
            <pc:docMk/>
            <pc:sldMk cId="3729198864" sldId="298"/>
            <ac:spMk id="3" creationId="{88131DF7-8E9D-48C2-A0E1-FA6FE03078D0}"/>
          </ac:spMkLst>
        </pc:spChg>
      </pc:sldChg>
      <pc:sldChg chg="modSp mod">
        <pc:chgData name="Tarun Pabbi" userId="72cf4b523048f78b" providerId="LiveId" clId="{CDB1D8C9-4F9C-42EC-85E7-597BA44C7096}" dt="2020-07-19T00:37:37.377" v="171" actId="113"/>
        <pc:sldMkLst>
          <pc:docMk/>
          <pc:sldMk cId="3767750367" sldId="299"/>
        </pc:sldMkLst>
        <pc:spChg chg="mod">
          <ac:chgData name="Tarun Pabbi" userId="72cf4b523048f78b" providerId="LiveId" clId="{CDB1D8C9-4F9C-42EC-85E7-597BA44C7096}" dt="2020-07-19T00:37:37.377" v="171" actId="113"/>
          <ac:spMkLst>
            <pc:docMk/>
            <pc:sldMk cId="3767750367" sldId="299"/>
            <ac:spMk id="3" creationId="{88131DF7-8E9D-48C2-A0E1-FA6FE03078D0}"/>
          </ac:spMkLst>
        </pc:spChg>
      </pc:sldChg>
      <pc:sldChg chg="modSp mod modNotesTx">
        <pc:chgData name="Tarun Pabbi" userId="72cf4b523048f78b" providerId="LiveId" clId="{CDB1D8C9-4F9C-42EC-85E7-597BA44C7096}" dt="2020-07-19T01:24:48.511" v="895" actId="20577"/>
        <pc:sldMkLst>
          <pc:docMk/>
          <pc:sldMk cId="1611138084" sldId="303"/>
        </pc:sldMkLst>
        <pc:spChg chg="mod">
          <ac:chgData name="Tarun Pabbi" userId="72cf4b523048f78b" providerId="LiveId" clId="{CDB1D8C9-4F9C-42EC-85E7-597BA44C7096}" dt="2020-07-19T00:36:48.458" v="161" actId="113"/>
          <ac:spMkLst>
            <pc:docMk/>
            <pc:sldMk cId="1611138084" sldId="303"/>
            <ac:spMk id="3" creationId="{88131DF7-8E9D-48C2-A0E1-FA6FE03078D0}"/>
          </ac:spMkLst>
        </pc:spChg>
      </pc:sldChg>
      <pc:sldChg chg="modSp mod modNotesTx">
        <pc:chgData name="Tarun Pabbi" userId="72cf4b523048f78b" providerId="LiveId" clId="{CDB1D8C9-4F9C-42EC-85E7-597BA44C7096}" dt="2020-07-19T01:24:26.863" v="869" actId="20577"/>
        <pc:sldMkLst>
          <pc:docMk/>
          <pc:sldMk cId="1869911559" sldId="304"/>
        </pc:sldMkLst>
        <pc:spChg chg="mod">
          <ac:chgData name="Tarun Pabbi" userId="72cf4b523048f78b" providerId="LiveId" clId="{CDB1D8C9-4F9C-42EC-85E7-597BA44C7096}" dt="2020-07-19T00:36:52.542" v="162" actId="113"/>
          <ac:spMkLst>
            <pc:docMk/>
            <pc:sldMk cId="1869911559" sldId="304"/>
            <ac:spMk id="3" creationId="{88131DF7-8E9D-48C2-A0E1-FA6FE03078D0}"/>
          </ac:spMkLst>
        </pc:spChg>
      </pc:sldChg>
      <pc:sldChg chg="modSp mod">
        <pc:chgData name="Tarun Pabbi" userId="72cf4b523048f78b" providerId="LiveId" clId="{CDB1D8C9-4F9C-42EC-85E7-597BA44C7096}" dt="2020-07-19T01:26:13.224" v="908" actId="20577"/>
        <pc:sldMkLst>
          <pc:docMk/>
          <pc:sldMk cId="1542927958" sldId="305"/>
        </pc:sldMkLst>
        <pc:spChg chg="mod">
          <ac:chgData name="Tarun Pabbi" userId="72cf4b523048f78b" providerId="LiveId" clId="{CDB1D8C9-4F9C-42EC-85E7-597BA44C7096}" dt="2020-07-19T01:26:13.224" v="908" actId="20577"/>
          <ac:spMkLst>
            <pc:docMk/>
            <pc:sldMk cId="1542927958" sldId="305"/>
            <ac:spMk id="3" creationId="{88131DF7-8E9D-48C2-A0E1-FA6FE03078D0}"/>
          </ac:spMkLst>
        </pc:spChg>
      </pc:sldChg>
      <pc:sldChg chg="modSp mod">
        <pc:chgData name="Tarun Pabbi" userId="72cf4b523048f78b" providerId="LiveId" clId="{CDB1D8C9-4F9C-42EC-85E7-597BA44C7096}" dt="2020-07-19T00:37:01.610" v="164" actId="113"/>
        <pc:sldMkLst>
          <pc:docMk/>
          <pc:sldMk cId="1011518883" sldId="307"/>
        </pc:sldMkLst>
        <pc:spChg chg="mod">
          <ac:chgData name="Tarun Pabbi" userId="72cf4b523048f78b" providerId="LiveId" clId="{CDB1D8C9-4F9C-42EC-85E7-597BA44C7096}" dt="2020-07-19T00:37:01.610" v="164" actId="113"/>
          <ac:spMkLst>
            <pc:docMk/>
            <pc:sldMk cId="1011518883" sldId="307"/>
            <ac:spMk id="3" creationId="{174699A7-70AA-49EE-9EEA-CB4C819F11A8}"/>
          </ac:spMkLst>
        </pc:spChg>
      </pc:sldChg>
      <pc:sldChg chg="modSp mod">
        <pc:chgData name="Tarun Pabbi" userId="72cf4b523048f78b" providerId="LiveId" clId="{CDB1D8C9-4F9C-42EC-85E7-597BA44C7096}" dt="2020-07-19T01:25:14.575" v="897" actId="5793"/>
        <pc:sldMkLst>
          <pc:docMk/>
          <pc:sldMk cId="246763915" sldId="308"/>
        </pc:sldMkLst>
        <pc:spChg chg="mod">
          <ac:chgData name="Tarun Pabbi" userId="72cf4b523048f78b" providerId="LiveId" clId="{CDB1D8C9-4F9C-42EC-85E7-597BA44C7096}" dt="2020-07-19T01:25:14.575" v="897" actId="5793"/>
          <ac:spMkLst>
            <pc:docMk/>
            <pc:sldMk cId="246763915" sldId="308"/>
            <ac:spMk id="3" creationId="{174699A7-70AA-49EE-9EEA-CB4C819F11A8}"/>
          </ac:spMkLst>
        </pc:spChg>
      </pc:sldChg>
      <pc:sldChg chg="modSp mod">
        <pc:chgData name="Tarun Pabbi" userId="72cf4b523048f78b" providerId="LiveId" clId="{CDB1D8C9-4F9C-42EC-85E7-597BA44C7096}" dt="2020-07-19T00:37:14.134" v="167" actId="113"/>
        <pc:sldMkLst>
          <pc:docMk/>
          <pc:sldMk cId="2200094341" sldId="310"/>
        </pc:sldMkLst>
        <pc:spChg chg="mod">
          <ac:chgData name="Tarun Pabbi" userId="72cf4b523048f78b" providerId="LiveId" clId="{CDB1D8C9-4F9C-42EC-85E7-597BA44C7096}" dt="2020-07-19T00:37:14.134" v="167" actId="113"/>
          <ac:spMkLst>
            <pc:docMk/>
            <pc:sldMk cId="2200094341" sldId="310"/>
            <ac:spMk id="3" creationId="{174699A7-70AA-49EE-9EEA-CB4C819F11A8}"/>
          </ac:spMkLst>
        </pc:spChg>
      </pc:sldChg>
      <pc:sldChg chg="modSp mod">
        <pc:chgData name="Tarun Pabbi" userId="72cf4b523048f78b" providerId="LiveId" clId="{CDB1D8C9-4F9C-42EC-85E7-597BA44C7096}" dt="2020-07-19T00:35:19.829" v="139" actId="113"/>
        <pc:sldMkLst>
          <pc:docMk/>
          <pc:sldMk cId="652137489" sldId="312"/>
        </pc:sldMkLst>
        <pc:spChg chg="mod">
          <ac:chgData name="Tarun Pabbi" userId="72cf4b523048f78b" providerId="LiveId" clId="{CDB1D8C9-4F9C-42EC-85E7-597BA44C7096}" dt="2020-07-19T00:35:19.829" v="139" actId="113"/>
          <ac:spMkLst>
            <pc:docMk/>
            <pc:sldMk cId="652137489" sldId="312"/>
            <ac:spMk id="3" creationId="{174699A7-70AA-49EE-9EEA-CB4C819F11A8}"/>
          </ac:spMkLst>
        </pc:spChg>
      </pc:sldChg>
      <pc:sldChg chg="modSp mod">
        <pc:chgData name="Tarun Pabbi" userId="72cf4b523048f78b" providerId="LiveId" clId="{CDB1D8C9-4F9C-42EC-85E7-597BA44C7096}" dt="2020-07-19T00:35:24.112" v="140" actId="113"/>
        <pc:sldMkLst>
          <pc:docMk/>
          <pc:sldMk cId="3614088095" sldId="313"/>
        </pc:sldMkLst>
        <pc:spChg chg="mod">
          <ac:chgData name="Tarun Pabbi" userId="72cf4b523048f78b" providerId="LiveId" clId="{CDB1D8C9-4F9C-42EC-85E7-597BA44C7096}" dt="2020-07-19T00:35:24.112" v="140" actId="113"/>
          <ac:spMkLst>
            <pc:docMk/>
            <pc:sldMk cId="3614088095" sldId="313"/>
            <ac:spMk id="3" creationId="{174699A7-70AA-49EE-9EEA-CB4C819F11A8}"/>
          </ac:spMkLst>
        </pc:spChg>
      </pc:sldChg>
      <pc:sldChg chg="modSp mod">
        <pc:chgData name="Tarun Pabbi" userId="72cf4b523048f78b" providerId="LiveId" clId="{CDB1D8C9-4F9C-42EC-85E7-597BA44C7096}" dt="2020-07-19T01:44:36.200" v="1346" actId="20577"/>
        <pc:sldMkLst>
          <pc:docMk/>
          <pc:sldMk cId="232590923" sldId="314"/>
        </pc:sldMkLst>
        <pc:spChg chg="mod">
          <ac:chgData name="Tarun Pabbi" userId="72cf4b523048f78b" providerId="LiveId" clId="{CDB1D8C9-4F9C-42EC-85E7-597BA44C7096}" dt="2020-07-19T01:44:36.200" v="1346" actId="20577"/>
          <ac:spMkLst>
            <pc:docMk/>
            <pc:sldMk cId="232590923" sldId="314"/>
            <ac:spMk id="3" creationId="{174699A7-70AA-49EE-9EEA-CB4C819F11A8}"/>
          </ac:spMkLst>
        </pc:spChg>
      </pc:sldChg>
      <pc:sldChg chg="modSp mod">
        <pc:chgData name="Tarun Pabbi" userId="72cf4b523048f78b" providerId="LiveId" clId="{CDB1D8C9-4F9C-42EC-85E7-597BA44C7096}" dt="2020-07-19T00:35:33.004" v="142" actId="113"/>
        <pc:sldMkLst>
          <pc:docMk/>
          <pc:sldMk cId="1402228949" sldId="315"/>
        </pc:sldMkLst>
        <pc:spChg chg="mod">
          <ac:chgData name="Tarun Pabbi" userId="72cf4b523048f78b" providerId="LiveId" clId="{CDB1D8C9-4F9C-42EC-85E7-597BA44C7096}" dt="2020-07-19T00:35:33.004" v="142" actId="113"/>
          <ac:spMkLst>
            <pc:docMk/>
            <pc:sldMk cId="1402228949" sldId="315"/>
            <ac:spMk id="3" creationId="{174699A7-70AA-49EE-9EEA-CB4C819F11A8}"/>
          </ac:spMkLst>
        </pc:spChg>
      </pc:sldChg>
      <pc:sldChg chg="modSp mod">
        <pc:chgData name="Tarun Pabbi" userId="72cf4b523048f78b" providerId="LiveId" clId="{CDB1D8C9-4F9C-42EC-85E7-597BA44C7096}" dt="2020-07-19T00:35:38.376" v="143" actId="113"/>
        <pc:sldMkLst>
          <pc:docMk/>
          <pc:sldMk cId="1085085075" sldId="316"/>
        </pc:sldMkLst>
        <pc:spChg chg="mod">
          <ac:chgData name="Tarun Pabbi" userId="72cf4b523048f78b" providerId="LiveId" clId="{CDB1D8C9-4F9C-42EC-85E7-597BA44C7096}" dt="2020-07-19T00:35:38.376" v="143" actId="113"/>
          <ac:spMkLst>
            <pc:docMk/>
            <pc:sldMk cId="1085085075" sldId="316"/>
            <ac:spMk id="3" creationId="{174699A7-70AA-49EE-9EEA-CB4C819F11A8}"/>
          </ac:spMkLst>
        </pc:spChg>
      </pc:sldChg>
      <pc:sldChg chg="modSp mod">
        <pc:chgData name="Tarun Pabbi" userId="72cf4b523048f78b" providerId="LiveId" clId="{CDB1D8C9-4F9C-42EC-85E7-597BA44C7096}" dt="2020-07-19T00:35:43.476" v="144" actId="113"/>
        <pc:sldMkLst>
          <pc:docMk/>
          <pc:sldMk cId="2581380813" sldId="317"/>
        </pc:sldMkLst>
        <pc:spChg chg="mod">
          <ac:chgData name="Tarun Pabbi" userId="72cf4b523048f78b" providerId="LiveId" clId="{CDB1D8C9-4F9C-42EC-85E7-597BA44C7096}" dt="2020-07-19T00:35:43.476" v="144" actId="113"/>
          <ac:spMkLst>
            <pc:docMk/>
            <pc:sldMk cId="2581380813" sldId="317"/>
            <ac:spMk id="3" creationId="{174699A7-70AA-49EE-9EEA-CB4C819F11A8}"/>
          </ac:spMkLst>
        </pc:spChg>
      </pc:sldChg>
      <pc:sldChg chg="modSp mod ord modNotesTx">
        <pc:chgData name="Tarun Pabbi" userId="72cf4b523048f78b" providerId="LiveId" clId="{CDB1D8C9-4F9C-42EC-85E7-597BA44C7096}" dt="2020-07-19T01:47:20.892" v="1458" actId="20577"/>
        <pc:sldMkLst>
          <pc:docMk/>
          <pc:sldMk cId="317390820" sldId="320"/>
        </pc:sldMkLst>
        <pc:spChg chg="mod">
          <ac:chgData name="Tarun Pabbi" userId="72cf4b523048f78b" providerId="LiveId" clId="{CDB1D8C9-4F9C-42EC-85E7-597BA44C7096}" dt="2020-07-19T01:46:02.443" v="1355" actId="20577"/>
          <ac:spMkLst>
            <pc:docMk/>
            <pc:sldMk cId="317390820" sldId="320"/>
            <ac:spMk id="3" creationId="{174699A7-70AA-49EE-9EEA-CB4C819F11A8}"/>
          </ac:spMkLst>
        </pc:spChg>
      </pc:sldChg>
      <pc:sldChg chg="modSp mod">
        <pc:chgData name="Tarun Pabbi" userId="72cf4b523048f78b" providerId="LiveId" clId="{CDB1D8C9-4F9C-42EC-85E7-597BA44C7096}" dt="2020-07-19T00:35:49.923" v="146" actId="113"/>
        <pc:sldMkLst>
          <pc:docMk/>
          <pc:sldMk cId="2606033320" sldId="321"/>
        </pc:sldMkLst>
        <pc:spChg chg="mod">
          <ac:chgData name="Tarun Pabbi" userId="72cf4b523048f78b" providerId="LiveId" clId="{CDB1D8C9-4F9C-42EC-85E7-597BA44C7096}" dt="2020-07-19T00:35:49.923" v="146" actId="113"/>
          <ac:spMkLst>
            <pc:docMk/>
            <pc:sldMk cId="2606033320" sldId="321"/>
            <ac:spMk id="3" creationId="{174699A7-70AA-49EE-9EEA-CB4C819F11A8}"/>
          </ac:spMkLst>
        </pc:spChg>
      </pc:sldChg>
      <pc:sldChg chg="modSp mod">
        <pc:chgData name="Tarun Pabbi" userId="72cf4b523048f78b" providerId="LiveId" clId="{CDB1D8C9-4F9C-42EC-85E7-597BA44C7096}" dt="2020-07-19T00:36:01.159" v="147" actId="113"/>
        <pc:sldMkLst>
          <pc:docMk/>
          <pc:sldMk cId="1967257" sldId="322"/>
        </pc:sldMkLst>
        <pc:spChg chg="mod">
          <ac:chgData name="Tarun Pabbi" userId="72cf4b523048f78b" providerId="LiveId" clId="{CDB1D8C9-4F9C-42EC-85E7-597BA44C7096}" dt="2020-07-19T00:36:01.159" v="147" actId="113"/>
          <ac:spMkLst>
            <pc:docMk/>
            <pc:sldMk cId="1967257" sldId="322"/>
            <ac:spMk id="3" creationId="{174699A7-70AA-49EE-9EEA-CB4C819F11A8}"/>
          </ac:spMkLst>
        </pc:spChg>
      </pc:sldChg>
      <pc:sldChg chg="modSp mod">
        <pc:chgData name="Tarun Pabbi" userId="72cf4b523048f78b" providerId="LiveId" clId="{CDB1D8C9-4F9C-42EC-85E7-597BA44C7096}" dt="2020-07-19T00:36:03.925" v="148" actId="113"/>
        <pc:sldMkLst>
          <pc:docMk/>
          <pc:sldMk cId="1114306088" sldId="323"/>
        </pc:sldMkLst>
        <pc:spChg chg="mod">
          <ac:chgData name="Tarun Pabbi" userId="72cf4b523048f78b" providerId="LiveId" clId="{CDB1D8C9-4F9C-42EC-85E7-597BA44C7096}" dt="2020-07-19T00:36:03.925" v="148" actId="113"/>
          <ac:spMkLst>
            <pc:docMk/>
            <pc:sldMk cId="1114306088" sldId="323"/>
            <ac:spMk id="3" creationId="{174699A7-70AA-49EE-9EEA-CB4C819F11A8}"/>
          </ac:spMkLst>
        </pc:spChg>
      </pc:sldChg>
      <pc:sldChg chg="modSp mod">
        <pc:chgData name="Tarun Pabbi" userId="72cf4b523048f78b" providerId="LiveId" clId="{CDB1D8C9-4F9C-42EC-85E7-597BA44C7096}" dt="2020-07-19T00:36:08.408" v="149" actId="113"/>
        <pc:sldMkLst>
          <pc:docMk/>
          <pc:sldMk cId="2149371601" sldId="324"/>
        </pc:sldMkLst>
        <pc:spChg chg="mod">
          <ac:chgData name="Tarun Pabbi" userId="72cf4b523048f78b" providerId="LiveId" clId="{CDB1D8C9-4F9C-42EC-85E7-597BA44C7096}" dt="2020-07-19T00:36:08.408" v="149" actId="113"/>
          <ac:spMkLst>
            <pc:docMk/>
            <pc:sldMk cId="2149371601" sldId="324"/>
            <ac:spMk id="3" creationId="{174699A7-70AA-49EE-9EEA-CB4C819F11A8}"/>
          </ac:spMkLst>
        </pc:spChg>
      </pc:sldChg>
      <pc:sldChg chg="modSp mod">
        <pc:chgData name="Tarun Pabbi" userId="72cf4b523048f78b" providerId="LiveId" clId="{CDB1D8C9-4F9C-42EC-85E7-597BA44C7096}" dt="2020-07-19T00:36:11.508" v="150" actId="113"/>
        <pc:sldMkLst>
          <pc:docMk/>
          <pc:sldMk cId="4107532015" sldId="325"/>
        </pc:sldMkLst>
        <pc:spChg chg="mod">
          <ac:chgData name="Tarun Pabbi" userId="72cf4b523048f78b" providerId="LiveId" clId="{CDB1D8C9-4F9C-42EC-85E7-597BA44C7096}" dt="2020-07-19T00:36:11.508" v="150" actId="113"/>
          <ac:spMkLst>
            <pc:docMk/>
            <pc:sldMk cId="4107532015" sldId="325"/>
            <ac:spMk id="3" creationId="{174699A7-70AA-49EE-9EEA-CB4C819F11A8}"/>
          </ac:spMkLst>
        </pc:spChg>
      </pc:sldChg>
      <pc:sldChg chg="modSp mod">
        <pc:chgData name="Tarun Pabbi" userId="72cf4b523048f78b" providerId="LiveId" clId="{CDB1D8C9-4F9C-42EC-85E7-597BA44C7096}" dt="2020-07-19T00:36:14.893" v="151" actId="113"/>
        <pc:sldMkLst>
          <pc:docMk/>
          <pc:sldMk cId="1835356314" sldId="326"/>
        </pc:sldMkLst>
        <pc:spChg chg="mod">
          <ac:chgData name="Tarun Pabbi" userId="72cf4b523048f78b" providerId="LiveId" clId="{CDB1D8C9-4F9C-42EC-85E7-597BA44C7096}" dt="2020-07-19T00:36:14.893" v="151" actId="113"/>
          <ac:spMkLst>
            <pc:docMk/>
            <pc:sldMk cId="1835356314" sldId="326"/>
            <ac:spMk id="3" creationId="{174699A7-70AA-49EE-9EEA-CB4C819F11A8}"/>
          </ac:spMkLst>
        </pc:spChg>
      </pc:sldChg>
      <pc:sldChg chg="modSp mod">
        <pc:chgData name="Tarun Pabbi" userId="72cf4b523048f78b" providerId="LiveId" clId="{CDB1D8C9-4F9C-42EC-85E7-597BA44C7096}" dt="2020-07-19T00:36:18.847" v="152" actId="113"/>
        <pc:sldMkLst>
          <pc:docMk/>
          <pc:sldMk cId="1670002112" sldId="327"/>
        </pc:sldMkLst>
        <pc:spChg chg="mod">
          <ac:chgData name="Tarun Pabbi" userId="72cf4b523048f78b" providerId="LiveId" clId="{CDB1D8C9-4F9C-42EC-85E7-597BA44C7096}" dt="2020-07-19T00:36:18.847" v="152" actId="113"/>
          <ac:spMkLst>
            <pc:docMk/>
            <pc:sldMk cId="1670002112" sldId="327"/>
            <ac:spMk id="3" creationId="{174699A7-70AA-49EE-9EEA-CB4C819F11A8}"/>
          </ac:spMkLst>
        </pc:spChg>
      </pc:sldChg>
      <pc:sldChg chg="modSp mod ord">
        <pc:chgData name="Tarun Pabbi" userId="72cf4b523048f78b" providerId="LiveId" clId="{CDB1D8C9-4F9C-42EC-85E7-597BA44C7096}" dt="2020-07-19T00:59:06.713" v="456" actId="27636"/>
        <pc:sldMkLst>
          <pc:docMk/>
          <pc:sldMk cId="4047171163" sldId="328"/>
        </pc:sldMkLst>
        <pc:spChg chg="mod">
          <ac:chgData name="Tarun Pabbi" userId="72cf4b523048f78b" providerId="LiveId" clId="{CDB1D8C9-4F9C-42EC-85E7-597BA44C7096}" dt="2020-07-19T00:58:12.013" v="453"/>
          <ac:spMkLst>
            <pc:docMk/>
            <pc:sldMk cId="4047171163" sldId="328"/>
            <ac:spMk id="2" creationId="{C4B74AF1-19D4-449C-B30E-3121E087DCB3}"/>
          </ac:spMkLst>
        </pc:spChg>
        <pc:spChg chg="mod">
          <ac:chgData name="Tarun Pabbi" userId="72cf4b523048f78b" providerId="LiveId" clId="{CDB1D8C9-4F9C-42EC-85E7-597BA44C7096}" dt="2020-07-19T00:59:06.713" v="456" actId="27636"/>
          <ac:spMkLst>
            <pc:docMk/>
            <pc:sldMk cId="4047171163" sldId="328"/>
            <ac:spMk id="3" creationId="{174699A7-70AA-49EE-9EEA-CB4C819F11A8}"/>
          </ac:spMkLst>
        </pc:spChg>
      </pc:sldChg>
      <pc:sldChg chg="modSp mod ord">
        <pc:chgData name="Tarun Pabbi" userId="72cf4b523048f78b" providerId="LiveId" clId="{CDB1D8C9-4F9C-42EC-85E7-597BA44C7096}" dt="2020-07-19T01:01:14.702" v="477"/>
        <pc:sldMkLst>
          <pc:docMk/>
          <pc:sldMk cId="2854577241" sldId="329"/>
        </pc:sldMkLst>
        <pc:spChg chg="mod">
          <ac:chgData name="Tarun Pabbi" userId="72cf4b523048f78b" providerId="LiveId" clId="{CDB1D8C9-4F9C-42EC-85E7-597BA44C7096}" dt="2020-07-19T01:00:56.135" v="475" actId="20577"/>
          <ac:spMkLst>
            <pc:docMk/>
            <pc:sldMk cId="2854577241" sldId="329"/>
            <ac:spMk id="2" creationId="{C4B74AF1-19D4-449C-B30E-3121E087DCB3}"/>
          </ac:spMkLst>
        </pc:spChg>
        <pc:spChg chg="mod">
          <ac:chgData name="Tarun Pabbi" userId="72cf4b523048f78b" providerId="LiveId" clId="{CDB1D8C9-4F9C-42EC-85E7-597BA44C7096}" dt="2020-07-19T00:59:17.331" v="457" actId="113"/>
          <ac:spMkLst>
            <pc:docMk/>
            <pc:sldMk cId="2854577241" sldId="329"/>
            <ac:spMk id="3" creationId="{174699A7-70AA-49EE-9EEA-CB4C819F11A8}"/>
          </ac:spMkLst>
        </pc:spChg>
      </pc:sldChg>
      <pc:sldChg chg="addSp delSp modSp mod">
        <pc:chgData name="Tarun Pabbi" userId="72cf4b523048f78b" providerId="LiveId" clId="{CDB1D8C9-4F9C-42EC-85E7-597BA44C7096}" dt="2020-07-19T01:05:44.384" v="509" actId="1076"/>
        <pc:sldMkLst>
          <pc:docMk/>
          <pc:sldMk cId="1855994334" sldId="330"/>
        </pc:sldMkLst>
        <pc:spChg chg="mod">
          <ac:chgData name="Tarun Pabbi" userId="72cf4b523048f78b" providerId="LiveId" clId="{CDB1D8C9-4F9C-42EC-85E7-597BA44C7096}" dt="2020-07-19T01:05:25.676" v="505" actId="20577"/>
          <ac:spMkLst>
            <pc:docMk/>
            <pc:sldMk cId="1855994334" sldId="330"/>
            <ac:spMk id="3" creationId="{174699A7-70AA-49EE-9EEA-CB4C819F11A8}"/>
          </ac:spMkLst>
        </pc:spChg>
        <pc:picChg chg="add del mod">
          <ac:chgData name="Tarun Pabbi" userId="72cf4b523048f78b" providerId="LiveId" clId="{CDB1D8C9-4F9C-42EC-85E7-597BA44C7096}" dt="2020-07-19T01:03:26.285" v="490" actId="478"/>
          <ac:picMkLst>
            <pc:docMk/>
            <pc:sldMk cId="1855994334" sldId="330"/>
            <ac:picMk id="5" creationId="{7B4867E5-40E1-482D-A3EC-C7B00FE42A35}"/>
          </ac:picMkLst>
        </pc:picChg>
        <pc:picChg chg="add mod">
          <ac:chgData name="Tarun Pabbi" userId="72cf4b523048f78b" providerId="LiveId" clId="{CDB1D8C9-4F9C-42EC-85E7-597BA44C7096}" dt="2020-07-19T01:05:44.384" v="509" actId="1076"/>
          <ac:picMkLst>
            <pc:docMk/>
            <pc:sldMk cId="1855994334" sldId="330"/>
            <ac:picMk id="19" creationId="{D4B2987E-FD2C-42A8-8F62-7BC9E6396EA0}"/>
          </ac:picMkLst>
        </pc:picChg>
      </pc:sldChg>
      <pc:sldChg chg="addSp modSp mod modNotesTx">
        <pc:chgData name="Tarun Pabbi" userId="72cf4b523048f78b" providerId="LiveId" clId="{CDB1D8C9-4F9C-42EC-85E7-597BA44C7096}" dt="2020-07-19T01:10:37.009" v="636" actId="20577"/>
        <pc:sldMkLst>
          <pc:docMk/>
          <pc:sldMk cId="2779254199" sldId="331"/>
        </pc:sldMkLst>
        <pc:spChg chg="mod">
          <ac:chgData name="Tarun Pabbi" userId="72cf4b523048f78b" providerId="LiveId" clId="{CDB1D8C9-4F9C-42EC-85E7-597BA44C7096}" dt="2020-07-19T01:03:34.335" v="495" actId="20577"/>
          <ac:spMkLst>
            <pc:docMk/>
            <pc:sldMk cId="2779254199" sldId="331"/>
            <ac:spMk id="3" creationId="{174699A7-70AA-49EE-9EEA-CB4C819F11A8}"/>
          </ac:spMkLst>
        </pc:spChg>
        <pc:picChg chg="add mod">
          <ac:chgData name="Tarun Pabbi" userId="72cf4b523048f78b" providerId="LiveId" clId="{CDB1D8C9-4F9C-42EC-85E7-597BA44C7096}" dt="2020-07-19T01:03:55.416" v="500" actId="1076"/>
          <ac:picMkLst>
            <pc:docMk/>
            <pc:sldMk cId="2779254199" sldId="331"/>
            <ac:picMk id="5" creationId="{90AA84E6-7B04-42CC-9CE9-5AC90B8CADD4}"/>
          </ac:picMkLst>
        </pc:picChg>
      </pc:sldChg>
      <pc:sldChg chg="modSp del mod">
        <pc:chgData name="Tarun Pabbi" userId="72cf4b523048f78b" providerId="LiveId" clId="{CDB1D8C9-4F9C-42EC-85E7-597BA44C7096}" dt="2020-07-19T01:07:04.530" v="519" actId="2696"/>
        <pc:sldMkLst>
          <pc:docMk/>
          <pc:sldMk cId="2040038030" sldId="332"/>
        </pc:sldMkLst>
        <pc:spChg chg="mod">
          <ac:chgData name="Tarun Pabbi" userId="72cf4b523048f78b" providerId="LiveId" clId="{CDB1D8C9-4F9C-42EC-85E7-597BA44C7096}" dt="2020-07-19T01:01:37.238" v="483" actId="20577"/>
          <ac:spMkLst>
            <pc:docMk/>
            <pc:sldMk cId="2040038030" sldId="332"/>
            <ac:spMk id="3" creationId="{174699A7-70AA-49EE-9EEA-CB4C819F11A8}"/>
          </ac:spMkLst>
        </pc:spChg>
      </pc:sldChg>
      <pc:sldChg chg="addSp modSp mod ord">
        <pc:chgData name="Tarun Pabbi" userId="72cf4b523048f78b" providerId="LiveId" clId="{CDB1D8C9-4F9C-42EC-85E7-597BA44C7096}" dt="2020-07-19T01:34:52.127" v="1052" actId="20577"/>
        <pc:sldMkLst>
          <pc:docMk/>
          <pc:sldMk cId="1316519301" sldId="333"/>
        </pc:sldMkLst>
        <pc:spChg chg="mod">
          <ac:chgData name="Tarun Pabbi" userId="72cf4b523048f78b" providerId="LiveId" clId="{CDB1D8C9-4F9C-42EC-85E7-597BA44C7096}" dt="2020-07-19T01:34:52.127" v="1052" actId="20577"/>
          <ac:spMkLst>
            <pc:docMk/>
            <pc:sldMk cId="1316519301" sldId="333"/>
            <ac:spMk id="3" creationId="{174699A7-70AA-49EE-9EEA-CB4C819F11A8}"/>
          </ac:spMkLst>
        </pc:spChg>
        <pc:picChg chg="add mod">
          <ac:chgData name="Tarun Pabbi" userId="72cf4b523048f78b" providerId="LiveId" clId="{CDB1D8C9-4F9C-42EC-85E7-597BA44C7096}" dt="2020-07-19T01:07:00.537" v="518" actId="1076"/>
          <ac:picMkLst>
            <pc:docMk/>
            <pc:sldMk cId="1316519301" sldId="333"/>
            <ac:picMk id="5" creationId="{BDD6BD98-DF66-4FE4-AB6C-DD1683ABAF4D}"/>
          </ac:picMkLst>
        </pc:picChg>
      </pc:sldChg>
      <pc:sldChg chg="addSp delSp modSp mod modNotesTx">
        <pc:chgData name="Tarun Pabbi" userId="72cf4b523048f78b" providerId="LiveId" clId="{CDB1D8C9-4F9C-42EC-85E7-597BA44C7096}" dt="2020-07-19T01:48:37.560" v="1606" actId="20577"/>
        <pc:sldMkLst>
          <pc:docMk/>
          <pc:sldMk cId="4292217322" sldId="334"/>
        </pc:sldMkLst>
        <pc:spChg chg="mod">
          <ac:chgData name="Tarun Pabbi" userId="72cf4b523048f78b" providerId="LiveId" clId="{CDB1D8C9-4F9C-42EC-85E7-597BA44C7096}" dt="2020-07-19T01:07:08.436" v="523" actId="20577"/>
          <ac:spMkLst>
            <pc:docMk/>
            <pc:sldMk cId="4292217322" sldId="334"/>
            <ac:spMk id="3" creationId="{174699A7-70AA-49EE-9EEA-CB4C819F11A8}"/>
          </ac:spMkLst>
        </pc:spChg>
        <pc:graphicFrameChg chg="add del mod">
          <ac:chgData name="Tarun Pabbi" userId="72cf4b523048f78b" providerId="LiveId" clId="{CDB1D8C9-4F9C-42EC-85E7-597BA44C7096}" dt="2020-07-19T01:07:38.145" v="525"/>
          <ac:graphicFrameMkLst>
            <pc:docMk/>
            <pc:sldMk cId="4292217322" sldId="334"/>
            <ac:graphicFrameMk id="4" creationId="{FD07222E-C7D3-48A0-9053-152F7597A52B}"/>
          </ac:graphicFrameMkLst>
        </pc:graphicFrameChg>
        <pc:picChg chg="add mod">
          <ac:chgData name="Tarun Pabbi" userId="72cf4b523048f78b" providerId="LiveId" clId="{CDB1D8C9-4F9C-42EC-85E7-597BA44C7096}" dt="2020-07-19T01:08:06.253" v="529" actId="1076"/>
          <ac:picMkLst>
            <pc:docMk/>
            <pc:sldMk cId="4292217322" sldId="334"/>
            <ac:picMk id="18" creationId="{52493395-39AB-4005-A505-89213F312E36}"/>
          </ac:picMkLst>
        </pc:picChg>
      </pc:sldChg>
      <pc:sldChg chg="modSp mod">
        <pc:chgData name="Tarun Pabbi" userId="72cf4b523048f78b" providerId="LiveId" clId="{CDB1D8C9-4F9C-42EC-85E7-597BA44C7096}" dt="2020-07-19T00:40:09.306" v="218" actId="113"/>
        <pc:sldMkLst>
          <pc:docMk/>
          <pc:sldMk cId="47687982" sldId="339"/>
        </pc:sldMkLst>
        <pc:spChg chg="mod">
          <ac:chgData name="Tarun Pabbi" userId="72cf4b523048f78b" providerId="LiveId" clId="{CDB1D8C9-4F9C-42EC-85E7-597BA44C7096}" dt="2020-07-19T00:40:09.306" v="218" actId="113"/>
          <ac:spMkLst>
            <pc:docMk/>
            <pc:sldMk cId="47687982" sldId="339"/>
            <ac:spMk id="3" creationId="{174699A7-70AA-49EE-9EEA-CB4C819F11A8}"/>
          </ac:spMkLst>
        </pc:spChg>
      </pc:sldChg>
      <pc:sldChg chg="modSp mod">
        <pc:chgData name="Tarun Pabbi" userId="72cf4b523048f78b" providerId="LiveId" clId="{CDB1D8C9-4F9C-42EC-85E7-597BA44C7096}" dt="2020-07-19T00:40:18.080" v="220" actId="113"/>
        <pc:sldMkLst>
          <pc:docMk/>
          <pc:sldMk cId="866564405" sldId="340"/>
        </pc:sldMkLst>
        <pc:spChg chg="mod">
          <ac:chgData name="Tarun Pabbi" userId="72cf4b523048f78b" providerId="LiveId" clId="{CDB1D8C9-4F9C-42EC-85E7-597BA44C7096}" dt="2020-07-19T00:40:18.080" v="220" actId="113"/>
          <ac:spMkLst>
            <pc:docMk/>
            <pc:sldMk cId="866564405" sldId="340"/>
            <ac:spMk id="3" creationId="{174699A7-70AA-49EE-9EEA-CB4C819F11A8}"/>
          </ac:spMkLst>
        </pc:spChg>
      </pc:sldChg>
      <pc:sldChg chg="modSp mod">
        <pc:chgData name="Tarun Pabbi" userId="72cf4b523048f78b" providerId="LiveId" clId="{CDB1D8C9-4F9C-42EC-85E7-597BA44C7096}" dt="2020-07-19T00:40:27.277" v="222" actId="113"/>
        <pc:sldMkLst>
          <pc:docMk/>
          <pc:sldMk cId="80339766" sldId="341"/>
        </pc:sldMkLst>
        <pc:spChg chg="mod">
          <ac:chgData name="Tarun Pabbi" userId="72cf4b523048f78b" providerId="LiveId" clId="{CDB1D8C9-4F9C-42EC-85E7-597BA44C7096}" dt="2020-07-19T00:40:27.277" v="222" actId="113"/>
          <ac:spMkLst>
            <pc:docMk/>
            <pc:sldMk cId="80339766" sldId="341"/>
            <ac:spMk id="3" creationId="{174699A7-70AA-49EE-9EEA-CB4C819F11A8}"/>
          </ac:spMkLst>
        </pc:spChg>
      </pc:sldChg>
      <pc:sldChg chg="modSp mod">
        <pc:chgData name="Tarun Pabbi" userId="72cf4b523048f78b" providerId="LiveId" clId="{CDB1D8C9-4F9C-42EC-85E7-597BA44C7096}" dt="2020-07-19T00:41:13.288" v="227" actId="108"/>
        <pc:sldMkLst>
          <pc:docMk/>
          <pc:sldMk cId="675203769" sldId="342"/>
        </pc:sldMkLst>
        <pc:spChg chg="mod">
          <ac:chgData name="Tarun Pabbi" userId="72cf4b523048f78b" providerId="LiveId" clId="{CDB1D8C9-4F9C-42EC-85E7-597BA44C7096}" dt="2020-07-19T00:41:13.288" v="227" actId="108"/>
          <ac:spMkLst>
            <pc:docMk/>
            <pc:sldMk cId="675203769" sldId="342"/>
            <ac:spMk id="3" creationId="{174699A7-70AA-49EE-9EEA-CB4C819F11A8}"/>
          </ac:spMkLst>
        </pc:spChg>
      </pc:sldChg>
      <pc:sldChg chg="modSp mod">
        <pc:chgData name="Tarun Pabbi" userId="72cf4b523048f78b" providerId="LiveId" clId="{CDB1D8C9-4F9C-42EC-85E7-597BA44C7096}" dt="2020-07-19T00:40:42.660" v="223" actId="113"/>
        <pc:sldMkLst>
          <pc:docMk/>
          <pc:sldMk cId="2535673981" sldId="343"/>
        </pc:sldMkLst>
        <pc:spChg chg="mod">
          <ac:chgData name="Tarun Pabbi" userId="72cf4b523048f78b" providerId="LiveId" clId="{CDB1D8C9-4F9C-42EC-85E7-597BA44C7096}" dt="2020-07-19T00:40:42.660" v="223" actId="113"/>
          <ac:spMkLst>
            <pc:docMk/>
            <pc:sldMk cId="2535673981" sldId="343"/>
            <ac:spMk id="3" creationId="{174699A7-70AA-49EE-9EEA-CB4C819F11A8}"/>
          </ac:spMkLst>
        </pc:spChg>
      </pc:sldChg>
      <pc:sldChg chg="modSp mod">
        <pc:chgData name="Tarun Pabbi" userId="72cf4b523048f78b" providerId="LiveId" clId="{CDB1D8C9-4F9C-42EC-85E7-597BA44C7096}" dt="2020-07-19T00:41:25.981" v="228" actId="113"/>
        <pc:sldMkLst>
          <pc:docMk/>
          <pc:sldMk cId="3335488826" sldId="344"/>
        </pc:sldMkLst>
        <pc:spChg chg="mod">
          <ac:chgData name="Tarun Pabbi" userId="72cf4b523048f78b" providerId="LiveId" clId="{CDB1D8C9-4F9C-42EC-85E7-597BA44C7096}" dt="2020-07-19T00:41:25.981" v="228" actId="113"/>
          <ac:spMkLst>
            <pc:docMk/>
            <pc:sldMk cId="3335488826" sldId="344"/>
            <ac:spMk id="3" creationId="{174699A7-70AA-49EE-9EEA-CB4C819F11A8}"/>
          </ac:spMkLst>
        </pc:spChg>
      </pc:sldChg>
      <pc:sldChg chg="modSp mod">
        <pc:chgData name="Tarun Pabbi" userId="72cf4b523048f78b" providerId="LiveId" clId="{CDB1D8C9-4F9C-42EC-85E7-597BA44C7096}" dt="2020-07-19T00:41:43.080" v="229" actId="113"/>
        <pc:sldMkLst>
          <pc:docMk/>
          <pc:sldMk cId="1682099452" sldId="345"/>
        </pc:sldMkLst>
        <pc:spChg chg="mod">
          <ac:chgData name="Tarun Pabbi" userId="72cf4b523048f78b" providerId="LiveId" clId="{CDB1D8C9-4F9C-42EC-85E7-597BA44C7096}" dt="2020-07-19T00:41:43.080" v="229" actId="113"/>
          <ac:spMkLst>
            <pc:docMk/>
            <pc:sldMk cId="1682099452" sldId="345"/>
            <ac:spMk id="3" creationId="{174699A7-70AA-49EE-9EEA-CB4C819F11A8}"/>
          </ac:spMkLst>
        </pc:spChg>
      </pc:sldChg>
      <pc:sldChg chg="modSp mod">
        <pc:chgData name="Tarun Pabbi" userId="72cf4b523048f78b" providerId="LiveId" clId="{CDB1D8C9-4F9C-42EC-85E7-597BA44C7096}" dt="2020-07-19T00:41:47.070" v="230" actId="113"/>
        <pc:sldMkLst>
          <pc:docMk/>
          <pc:sldMk cId="4103561051" sldId="346"/>
        </pc:sldMkLst>
        <pc:spChg chg="mod">
          <ac:chgData name="Tarun Pabbi" userId="72cf4b523048f78b" providerId="LiveId" clId="{CDB1D8C9-4F9C-42EC-85E7-597BA44C7096}" dt="2020-07-19T00:41:47.070" v="230" actId="113"/>
          <ac:spMkLst>
            <pc:docMk/>
            <pc:sldMk cId="4103561051" sldId="346"/>
            <ac:spMk id="3" creationId="{174699A7-70AA-49EE-9EEA-CB4C819F11A8}"/>
          </ac:spMkLst>
        </pc:spChg>
      </pc:sldChg>
      <pc:sldChg chg="modSp mod">
        <pc:chgData name="Tarun Pabbi" userId="72cf4b523048f78b" providerId="LiveId" clId="{CDB1D8C9-4F9C-42EC-85E7-597BA44C7096}" dt="2020-07-19T00:42:42.656" v="241" actId="1076"/>
        <pc:sldMkLst>
          <pc:docMk/>
          <pc:sldMk cId="1545079919" sldId="347"/>
        </pc:sldMkLst>
        <pc:spChg chg="mod">
          <ac:chgData name="Tarun Pabbi" userId="72cf4b523048f78b" providerId="LiveId" clId="{CDB1D8C9-4F9C-42EC-85E7-597BA44C7096}" dt="2020-07-19T00:41:52.702" v="231" actId="113"/>
          <ac:spMkLst>
            <pc:docMk/>
            <pc:sldMk cId="1545079919" sldId="347"/>
            <ac:spMk id="3" creationId="{174699A7-70AA-49EE-9EEA-CB4C819F11A8}"/>
          </ac:spMkLst>
        </pc:spChg>
        <pc:picChg chg="mod">
          <ac:chgData name="Tarun Pabbi" userId="72cf4b523048f78b" providerId="LiveId" clId="{CDB1D8C9-4F9C-42EC-85E7-597BA44C7096}" dt="2020-07-19T00:42:42.656" v="241" actId="1076"/>
          <ac:picMkLst>
            <pc:docMk/>
            <pc:sldMk cId="1545079919" sldId="347"/>
            <ac:picMk id="4" creationId="{C75BB9B8-C439-4897-BD70-4622A42D355C}"/>
          </ac:picMkLst>
        </pc:picChg>
      </pc:sldChg>
      <pc:sldChg chg="modSp mod">
        <pc:chgData name="Tarun Pabbi" userId="72cf4b523048f78b" providerId="LiveId" clId="{CDB1D8C9-4F9C-42EC-85E7-597BA44C7096}" dt="2020-07-19T00:41:58.197" v="232" actId="113"/>
        <pc:sldMkLst>
          <pc:docMk/>
          <pc:sldMk cId="2624034896" sldId="348"/>
        </pc:sldMkLst>
        <pc:spChg chg="mod">
          <ac:chgData name="Tarun Pabbi" userId="72cf4b523048f78b" providerId="LiveId" clId="{CDB1D8C9-4F9C-42EC-85E7-597BA44C7096}" dt="2020-07-19T00:41:58.197" v="232" actId="113"/>
          <ac:spMkLst>
            <pc:docMk/>
            <pc:sldMk cId="2624034896" sldId="348"/>
            <ac:spMk id="3" creationId="{174699A7-70AA-49EE-9EEA-CB4C819F11A8}"/>
          </ac:spMkLst>
        </pc:spChg>
      </pc:sldChg>
      <pc:sldChg chg="modSp mod">
        <pc:chgData name="Tarun Pabbi" userId="72cf4b523048f78b" providerId="LiveId" clId="{CDB1D8C9-4F9C-42EC-85E7-597BA44C7096}" dt="2020-07-19T00:42:08.213" v="233" actId="113"/>
        <pc:sldMkLst>
          <pc:docMk/>
          <pc:sldMk cId="1156246489" sldId="349"/>
        </pc:sldMkLst>
        <pc:spChg chg="mod">
          <ac:chgData name="Tarun Pabbi" userId="72cf4b523048f78b" providerId="LiveId" clId="{CDB1D8C9-4F9C-42EC-85E7-597BA44C7096}" dt="2020-07-19T00:42:08.213" v="233" actId="113"/>
          <ac:spMkLst>
            <pc:docMk/>
            <pc:sldMk cId="1156246489" sldId="349"/>
            <ac:spMk id="3" creationId="{174699A7-70AA-49EE-9EEA-CB4C819F11A8}"/>
          </ac:spMkLst>
        </pc:spChg>
      </pc:sldChg>
      <pc:sldChg chg="modSp mod">
        <pc:chgData name="Tarun Pabbi" userId="72cf4b523048f78b" providerId="LiveId" clId="{CDB1D8C9-4F9C-42EC-85E7-597BA44C7096}" dt="2020-07-19T00:42:49.712" v="242" actId="113"/>
        <pc:sldMkLst>
          <pc:docMk/>
          <pc:sldMk cId="448424694" sldId="350"/>
        </pc:sldMkLst>
        <pc:spChg chg="mod">
          <ac:chgData name="Tarun Pabbi" userId="72cf4b523048f78b" providerId="LiveId" clId="{CDB1D8C9-4F9C-42EC-85E7-597BA44C7096}" dt="2020-07-19T00:42:49.712" v="242" actId="113"/>
          <ac:spMkLst>
            <pc:docMk/>
            <pc:sldMk cId="448424694" sldId="350"/>
            <ac:spMk id="3" creationId="{174699A7-70AA-49EE-9EEA-CB4C819F11A8}"/>
          </ac:spMkLst>
        </pc:spChg>
      </pc:sldChg>
      <pc:sldChg chg="modSp mod">
        <pc:chgData name="Tarun Pabbi" userId="72cf4b523048f78b" providerId="LiveId" clId="{CDB1D8C9-4F9C-42EC-85E7-597BA44C7096}" dt="2020-07-19T00:43:10.252" v="246" actId="113"/>
        <pc:sldMkLst>
          <pc:docMk/>
          <pc:sldMk cId="911557762" sldId="351"/>
        </pc:sldMkLst>
        <pc:spChg chg="mod">
          <ac:chgData name="Tarun Pabbi" userId="72cf4b523048f78b" providerId="LiveId" clId="{CDB1D8C9-4F9C-42EC-85E7-597BA44C7096}" dt="2020-07-19T00:43:10.252" v="246" actId="113"/>
          <ac:spMkLst>
            <pc:docMk/>
            <pc:sldMk cId="911557762" sldId="351"/>
            <ac:spMk id="3" creationId="{174699A7-70AA-49EE-9EEA-CB4C819F11A8}"/>
          </ac:spMkLst>
        </pc:spChg>
      </pc:sldChg>
      <pc:sldChg chg="modSp mod">
        <pc:chgData name="Tarun Pabbi" userId="72cf4b523048f78b" providerId="LiveId" clId="{CDB1D8C9-4F9C-42EC-85E7-597BA44C7096}" dt="2020-07-19T00:43:04.561" v="245" actId="113"/>
        <pc:sldMkLst>
          <pc:docMk/>
          <pc:sldMk cId="914214128" sldId="354"/>
        </pc:sldMkLst>
        <pc:spChg chg="mod">
          <ac:chgData name="Tarun Pabbi" userId="72cf4b523048f78b" providerId="LiveId" clId="{CDB1D8C9-4F9C-42EC-85E7-597BA44C7096}" dt="2020-07-19T00:43:04.561" v="245" actId="113"/>
          <ac:spMkLst>
            <pc:docMk/>
            <pc:sldMk cId="914214128" sldId="354"/>
            <ac:spMk id="3" creationId="{174699A7-70AA-49EE-9EEA-CB4C819F11A8}"/>
          </ac:spMkLst>
        </pc:spChg>
        <pc:spChg chg="mod">
          <ac:chgData name="Tarun Pabbi" userId="72cf4b523048f78b" providerId="LiveId" clId="{CDB1D8C9-4F9C-42EC-85E7-597BA44C7096}" dt="2020-07-19T00:42:58.181" v="244" actId="1076"/>
          <ac:spMkLst>
            <pc:docMk/>
            <pc:sldMk cId="914214128" sldId="354"/>
            <ac:spMk id="17" creationId="{9DF9189A-5B3D-4FBD-95EC-1E0A0A1B4CC7}"/>
          </ac:spMkLst>
        </pc:spChg>
      </pc:sldChg>
      <pc:sldChg chg="modSp mod">
        <pc:chgData name="Tarun Pabbi" userId="72cf4b523048f78b" providerId="LiveId" clId="{CDB1D8C9-4F9C-42EC-85E7-597BA44C7096}" dt="2020-07-19T00:43:21.377" v="248" actId="113"/>
        <pc:sldMkLst>
          <pc:docMk/>
          <pc:sldMk cId="1268673213" sldId="355"/>
        </pc:sldMkLst>
        <pc:spChg chg="mod">
          <ac:chgData name="Tarun Pabbi" userId="72cf4b523048f78b" providerId="LiveId" clId="{CDB1D8C9-4F9C-42EC-85E7-597BA44C7096}" dt="2020-07-19T00:43:21.377" v="248" actId="113"/>
          <ac:spMkLst>
            <pc:docMk/>
            <pc:sldMk cId="1268673213" sldId="355"/>
            <ac:spMk id="3" creationId="{174699A7-70AA-49EE-9EEA-CB4C819F11A8}"/>
          </ac:spMkLst>
        </pc:spChg>
      </pc:sldChg>
      <pc:sldChg chg="modSp mod">
        <pc:chgData name="Tarun Pabbi" userId="72cf4b523048f78b" providerId="LiveId" clId="{CDB1D8C9-4F9C-42EC-85E7-597BA44C7096}" dt="2020-07-19T00:43:16.336" v="247" actId="113"/>
        <pc:sldMkLst>
          <pc:docMk/>
          <pc:sldMk cId="4276602711" sldId="358"/>
        </pc:sldMkLst>
        <pc:spChg chg="mod">
          <ac:chgData name="Tarun Pabbi" userId="72cf4b523048f78b" providerId="LiveId" clId="{CDB1D8C9-4F9C-42EC-85E7-597BA44C7096}" dt="2020-07-19T00:43:16.336" v="247" actId="113"/>
          <ac:spMkLst>
            <pc:docMk/>
            <pc:sldMk cId="4276602711" sldId="358"/>
            <ac:spMk id="3" creationId="{174699A7-70AA-49EE-9EEA-CB4C819F11A8}"/>
          </ac:spMkLst>
        </pc:spChg>
      </pc:sldChg>
      <pc:sldChg chg="modSp mod modNotesTx">
        <pc:chgData name="Tarun Pabbi" userId="72cf4b523048f78b" providerId="LiveId" clId="{CDB1D8C9-4F9C-42EC-85E7-597BA44C7096}" dt="2020-07-19T01:50:01.224" v="1692" actId="20577"/>
        <pc:sldMkLst>
          <pc:docMk/>
          <pc:sldMk cId="1933376795" sldId="359"/>
        </pc:sldMkLst>
        <pc:spChg chg="mod">
          <ac:chgData name="Tarun Pabbi" userId="72cf4b523048f78b" providerId="LiveId" clId="{CDB1D8C9-4F9C-42EC-85E7-597BA44C7096}" dt="2020-07-19T00:43:28.654" v="249" actId="113"/>
          <ac:spMkLst>
            <pc:docMk/>
            <pc:sldMk cId="1933376795" sldId="359"/>
            <ac:spMk id="3" creationId="{174699A7-70AA-49EE-9EEA-CB4C819F11A8}"/>
          </ac:spMkLst>
        </pc:spChg>
      </pc:sldChg>
      <pc:sldChg chg="delSp modSp mod modNotesTx">
        <pc:chgData name="Tarun Pabbi" userId="72cf4b523048f78b" providerId="LiveId" clId="{CDB1D8C9-4F9C-42EC-85E7-597BA44C7096}" dt="2020-07-19T01:53:43.489" v="1894" actId="20577"/>
        <pc:sldMkLst>
          <pc:docMk/>
          <pc:sldMk cId="1216146393" sldId="360"/>
        </pc:sldMkLst>
        <pc:spChg chg="mod">
          <ac:chgData name="Tarun Pabbi" userId="72cf4b523048f78b" providerId="LiveId" clId="{CDB1D8C9-4F9C-42EC-85E7-597BA44C7096}" dt="2020-07-19T01:52:55.112" v="1819" actId="20577"/>
          <ac:spMkLst>
            <pc:docMk/>
            <pc:sldMk cId="1216146393" sldId="360"/>
            <ac:spMk id="3" creationId="{174699A7-70AA-49EE-9EEA-CB4C819F11A8}"/>
          </ac:spMkLst>
        </pc:spChg>
        <pc:spChg chg="del">
          <ac:chgData name="Tarun Pabbi" userId="72cf4b523048f78b" providerId="LiveId" clId="{CDB1D8C9-4F9C-42EC-85E7-597BA44C7096}" dt="2020-07-19T01:52:47.455" v="1797" actId="478"/>
          <ac:spMkLst>
            <pc:docMk/>
            <pc:sldMk cId="1216146393" sldId="360"/>
            <ac:spMk id="13" creationId="{52BE348E-289B-4409-BEFC-44495CB0866C}"/>
          </ac:spMkLst>
        </pc:spChg>
      </pc:sldChg>
      <pc:sldChg chg="modSp mod">
        <pc:chgData name="Tarun Pabbi" userId="72cf4b523048f78b" providerId="LiveId" clId="{CDB1D8C9-4F9C-42EC-85E7-597BA44C7096}" dt="2020-07-19T00:43:47.209" v="253" actId="113"/>
        <pc:sldMkLst>
          <pc:docMk/>
          <pc:sldMk cId="495819201" sldId="361"/>
        </pc:sldMkLst>
        <pc:spChg chg="mod">
          <ac:chgData name="Tarun Pabbi" userId="72cf4b523048f78b" providerId="LiveId" clId="{CDB1D8C9-4F9C-42EC-85E7-597BA44C7096}" dt="2020-07-19T00:43:47.209" v="253" actId="113"/>
          <ac:spMkLst>
            <pc:docMk/>
            <pc:sldMk cId="495819201" sldId="361"/>
            <ac:spMk id="3" creationId="{174699A7-70AA-49EE-9EEA-CB4C819F11A8}"/>
          </ac:spMkLst>
        </pc:spChg>
      </pc:sldChg>
      <pc:sldChg chg="modSp del mod">
        <pc:chgData name="Tarun Pabbi" userId="72cf4b523048f78b" providerId="LiveId" clId="{CDB1D8C9-4F9C-42EC-85E7-597BA44C7096}" dt="2020-07-19T02:09:48.476" v="2744" actId="2696"/>
        <pc:sldMkLst>
          <pc:docMk/>
          <pc:sldMk cId="2906733357" sldId="362"/>
        </pc:sldMkLst>
        <pc:spChg chg="mod">
          <ac:chgData name="Tarun Pabbi" userId="72cf4b523048f78b" providerId="LiveId" clId="{CDB1D8C9-4F9C-42EC-85E7-597BA44C7096}" dt="2020-07-19T00:43:56.228" v="255" actId="113"/>
          <ac:spMkLst>
            <pc:docMk/>
            <pc:sldMk cId="2906733357" sldId="362"/>
            <ac:spMk id="3" creationId="{174699A7-70AA-49EE-9EEA-CB4C819F11A8}"/>
          </ac:spMkLst>
        </pc:spChg>
      </pc:sldChg>
      <pc:sldChg chg="modSp mod">
        <pc:chgData name="Tarun Pabbi" userId="72cf4b523048f78b" providerId="LiveId" clId="{CDB1D8C9-4F9C-42EC-85E7-597BA44C7096}" dt="2020-07-19T02:13:25.195" v="2915" actId="20577"/>
        <pc:sldMkLst>
          <pc:docMk/>
          <pc:sldMk cId="2827355657" sldId="363"/>
        </pc:sldMkLst>
        <pc:spChg chg="mod">
          <ac:chgData name="Tarun Pabbi" userId="72cf4b523048f78b" providerId="LiveId" clId="{CDB1D8C9-4F9C-42EC-85E7-597BA44C7096}" dt="2020-07-19T02:13:25.195" v="2915" actId="20577"/>
          <ac:spMkLst>
            <pc:docMk/>
            <pc:sldMk cId="2827355657" sldId="363"/>
            <ac:spMk id="3" creationId="{174699A7-70AA-49EE-9EEA-CB4C819F11A8}"/>
          </ac:spMkLst>
        </pc:spChg>
      </pc:sldChg>
      <pc:sldChg chg="modSp del mod">
        <pc:chgData name="Tarun Pabbi" userId="72cf4b523048f78b" providerId="LiveId" clId="{CDB1D8C9-4F9C-42EC-85E7-597BA44C7096}" dt="2020-07-19T02:07:24.643" v="2616" actId="2696"/>
        <pc:sldMkLst>
          <pc:docMk/>
          <pc:sldMk cId="3801071975" sldId="364"/>
        </pc:sldMkLst>
        <pc:spChg chg="mod">
          <ac:chgData name="Tarun Pabbi" userId="72cf4b523048f78b" providerId="LiveId" clId="{CDB1D8C9-4F9C-42EC-85E7-597BA44C7096}" dt="2020-07-19T00:43:37.525" v="251" actId="113"/>
          <ac:spMkLst>
            <pc:docMk/>
            <pc:sldMk cId="3801071975" sldId="364"/>
            <ac:spMk id="3" creationId="{174699A7-70AA-49EE-9EEA-CB4C819F11A8}"/>
          </ac:spMkLst>
        </pc:spChg>
      </pc:sldChg>
      <pc:sldChg chg="modSp mod">
        <pc:chgData name="Tarun Pabbi" userId="72cf4b523048f78b" providerId="LiveId" clId="{CDB1D8C9-4F9C-42EC-85E7-597BA44C7096}" dt="2020-07-19T00:43:50.775" v="254" actId="113"/>
        <pc:sldMkLst>
          <pc:docMk/>
          <pc:sldMk cId="2154010013" sldId="365"/>
        </pc:sldMkLst>
        <pc:spChg chg="mod">
          <ac:chgData name="Tarun Pabbi" userId="72cf4b523048f78b" providerId="LiveId" clId="{CDB1D8C9-4F9C-42EC-85E7-597BA44C7096}" dt="2020-07-19T00:43:50.775" v="254" actId="113"/>
          <ac:spMkLst>
            <pc:docMk/>
            <pc:sldMk cId="2154010013" sldId="365"/>
            <ac:spMk id="3" creationId="{174699A7-70AA-49EE-9EEA-CB4C819F11A8}"/>
          </ac:spMkLst>
        </pc:spChg>
      </pc:sldChg>
      <pc:sldChg chg="modSp mod">
        <pc:chgData name="Tarun Pabbi" userId="72cf4b523048f78b" providerId="LiveId" clId="{CDB1D8C9-4F9C-42EC-85E7-597BA44C7096}" dt="2020-07-19T00:44:18.231" v="260" actId="1076"/>
        <pc:sldMkLst>
          <pc:docMk/>
          <pc:sldMk cId="4265172825" sldId="366"/>
        </pc:sldMkLst>
        <pc:spChg chg="mod">
          <ac:chgData name="Tarun Pabbi" userId="72cf4b523048f78b" providerId="LiveId" clId="{CDB1D8C9-4F9C-42EC-85E7-597BA44C7096}" dt="2020-07-19T00:44:11.093" v="258" actId="113"/>
          <ac:spMkLst>
            <pc:docMk/>
            <pc:sldMk cId="4265172825" sldId="366"/>
            <ac:spMk id="3" creationId="{174699A7-70AA-49EE-9EEA-CB4C819F11A8}"/>
          </ac:spMkLst>
        </pc:spChg>
        <pc:picChg chg="mod">
          <ac:chgData name="Tarun Pabbi" userId="72cf4b523048f78b" providerId="LiveId" clId="{CDB1D8C9-4F9C-42EC-85E7-597BA44C7096}" dt="2020-07-19T00:44:18.231" v="260" actId="1076"/>
          <ac:picMkLst>
            <pc:docMk/>
            <pc:sldMk cId="4265172825" sldId="366"/>
            <ac:picMk id="4" creationId="{8F36D02C-CE35-47E8-9003-36B1B364C39E}"/>
          </ac:picMkLst>
        </pc:picChg>
      </pc:sldChg>
      <pc:sldChg chg="modSp del mod">
        <pc:chgData name="Tarun Pabbi" userId="72cf4b523048f78b" providerId="LiveId" clId="{CDB1D8C9-4F9C-42EC-85E7-597BA44C7096}" dt="2020-07-19T02:09:50.585" v="2745" actId="2696"/>
        <pc:sldMkLst>
          <pc:docMk/>
          <pc:sldMk cId="1243284439" sldId="367"/>
        </pc:sldMkLst>
        <pc:spChg chg="mod">
          <ac:chgData name="Tarun Pabbi" userId="72cf4b523048f78b" providerId="LiveId" clId="{CDB1D8C9-4F9C-42EC-85E7-597BA44C7096}" dt="2020-07-19T00:44:01.702" v="256" actId="113"/>
          <ac:spMkLst>
            <pc:docMk/>
            <pc:sldMk cId="1243284439" sldId="367"/>
            <ac:spMk id="3" creationId="{174699A7-70AA-49EE-9EEA-CB4C819F11A8}"/>
          </ac:spMkLst>
        </pc:spChg>
      </pc:sldChg>
      <pc:sldChg chg="modSp del mod">
        <pc:chgData name="Tarun Pabbi" userId="72cf4b523048f78b" providerId="LiveId" clId="{CDB1D8C9-4F9C-42EC-85E7-597BA44C7096}" dt="2020-07-19T02:11:49.570" v="2746" actId="2696"/>
        <pc:sldMkLst>
          <pc:docMk/>
          <pc:sldMk cId="4044319897" sldId="370"/>
        </pc:sldMkLst>
        <pc:spChg chg="mod">
          <ac:chgData name="Tarun Pabbi" userId="72cf4b523048f78b" providerId="LiveId" clId="{CDB1D8C9-4F9C-42EC-85E7-597BA44C7096}" dt="2020-07-19T00:44:30.706" v="261" actId="113"/>
          <ac:spMkLst>
            <pc:docMk/>
            <pc:sldMk cId="4044319897" sldId="370"/>
            <ac:spMk id="3" creationId="{174699A7-70AA-49EE-9EEA-CB4C819F11A8}"/>
          </ac:spMkLst>
        </pc:spChg>
      </pc:sldChg>
      <pc:sldChg chg="modSp del mod">
        <pc:chgData name="Tarun Pabbi" userId="72cf4b523048f78b" providerId="LiveId" clId="{CDB1D8C9-4F9C-42EC-85E7-597BA44C7096}" dt="2020-07-19T00:25:32.283" v="49" actId="2696"/>
        <pc:sldMkLst>
          <pc:docMk/>
          <pc:sldMk cId="2212409011" sldId="371"/>
        </pc:sldMkLst>
        <pc:spChg chg="mod">
          <ac:chgData name="Tarun Pabbi" userId="72cf4b523048f78b" providerId="LiveId" clId="{CDB1D8C9-4F9C-42EC-85E7-597BA44C7096}" dt="2020-07-19T00:24:58.008" v="24" actId="21"/>
          <ac:spMkLst>
            <pc:docMk/>
            <pc:sldMk cId="2212409011" sldId="371"/>
            <ac:spMk id="3" creationId="{8B2595FA-B656-4275-B4CC-B9BA3E7CEF99}"/>
          </ac:spMkLst>
        </pc:spChg>
      </pc:sldChg>
      <pc:sldChg chg="modSp mod">
        <pc:chgData name="Tarun Pabbi" userId="72cf4b523048f78b" providerId="LiveId" clId="{CDB1D8C9-4F9C-42EC-85E7-597BA44C7096}" dt="2020-07-19T00:23:09.840" v="3" actId="12"/>
        <pc:sldMkLst>
          <pc:docMk/>
          <pc:sldMk cId="1400380828" sldId="372"/>
        </pc:sldMkLst>
        <pc:spChg chg="mod">
          <ac:chgData name="Tarun Pabbi" userId="72cf4b523048f78b" providerId="LiveId" clId="{CDB1D8C9-4F9C-42EC-85E7-597BA44C7096}" dt="2020-07-19T00:23:09.840" v="3" actId="12"/>
          <ac:spMkLst>
            <pc:docMk/>
            <pc:sldMk cId="1400380828" sldId="372"/>
            <ac:spMk id="3" creationId="{60BAA866-F636-4E5A-AA2E-5514EA132E1A}"/>
          </ac:spMkLst>
        </pc:spChg>
      </pc:sldChg>
      <pc:sldChg chg="modSp mod">
        <pc:chgData name="Tarun Pabbi" userId="72cf4b523048f78b" providerId="LiveId" clId="{CDB1D8C9-4F9C-42EC-85E7-597BA44C7096}" dt="2020-07-19T00:23:23.428" v="6" actId="12"/>
        <pc:sldMkLst>
          <pc:docMk/>
          <pc:sldMk cId="609590834" sldId="373"/>
        </pc:sldMkLst>
        <pc:spChg chg="mod">
          <ac:chgData name="Tarun Pabbi" userId="72cf4b523048f78b" providerId="LiveId" clId="{CDB1D8C9-4F9C-42EC-85E7-597BA44C7096}" dt="2020-07-19T00:23:23.428" v="6" actId="12"/>
          <ac:spMkLst>
            <pc:docMk/>
            <pc:sldMk cId="609590834" sldId="373"/>
            <ac:spMk id="3" creationId="{D6887A9C-11CB-4A77-A12D-A316A1A33ACF}"/>
          </ac:spMkLst>
        </pc:spChg>
      </pc:sldChg>
      <pc:sldChg chg="modSp mod">
        <pc:chgData name="Tarun Pabbi" userId="72cf4b523048f78b" providerId="LiveId" clId="{CDB1D8C9-4F9C-42EC-85E7-597BA44C7096}" dt="2020-07-19T00:30:33.302" v="91" actId="113"/>
        <pc:sldMkLst>
          <pc:docMk/>
          <pc:sldMk cId="2086847254" sldId="377"/>
        </pc:sldMkLst>
        <pc:spChg chg="mod">
          <ac:chgData name="Tarun Pabbi" userId="72cf4b523048f78b" providerId="LiveId" clId="{CDB1D8C9-4F9C-42EC-85E7-597BA44C7096}" dt="2020-07-19T00:30:33.302" v="91" actId="113"/>
          <ac:spMkLst>
            <pc:docMk/>
            <pc:sldMk cId="2086847254" sldId="377"/>
            <ac:spMk id="3" creationId="{9F85DFDA-B98F-48F5-89A6-C5CC210FCA76}"/>
          </ac:spMkLst>
        </pc:spChg>
      </pc:sldChg>
      <pc:sldChg chg="modSp mod">
        <pc:chgData name="Tarun Pabbi" userId="72cf4b523048f78b" providerId="LiveId" clId="{CDB1D8C9-4F9C-42EC-85E7-597BA44C7096}" dt="2020-07-19T00:30:38.840" v="92" actId="113"/>
        <pc:sldMkLst>
          <pc:docMk/>
          <pc:sldMk cId="2479652520" sldId="378"/>
        </pc:sldMkLst>
        <pc:spChg chg="mod">
          <ac:chgData name="Tarun Pabbi" userId="72cf4b523048f78b" providerId="LiveId" clId="{CDB1D8C9-4F9C-42EC-85E7-597BA44C7096}" dt="2020-07-19T00:30:38.840" v="92" actId="113"/>
          <ac:spMkLst>
            <pc:docMk/>
            <pc:sldMk cId="2479652520" sldId="378"/>
            <ac:spMk id="3" creationId="{9F85DFDA-B98F-48F5-89A6-C5CC210FCA76}"/>
          </ac:spMkLst>
        </pc:spChg>
      </pc:sldChg>
      <pc:sldChg chg="modSp mod">
        <pc:chgData name="Tarun Pabbi" userId="72cf4b523048f78b" providerId="LiveId" clId="{CDB1D8C9-4F9C-42EC-85E7-597BA44C7096}" dt="2020-07-19T00:29:43.703" v="88" actId="20577"/>
        <pc:sldMkLst>
          <pc:docMk/>
          <pc:sldMk cId="3409581182" sldId="381"/>
        </pc:sldMkLst>
        <pc:spChg chg="mod">
          <ac:chgData name="Tarun Pabbi" userId="72cf4b523048f78b" providerId="LiveId" clId="{CDB1D8C9-4F9C-42EC-85E7-597BA44C7096}" dt="2020-07-19T00:29:43.703" v="88" actId="20577"/>
          <ac:spMkLst>
            <pc:docMk/>
            <pc:sldMk cId="3409581182" sldId="381"/>
            <ac:spMk id="3" creationId="{D6890CBA-BD6A-4430-AFAE-8F7D419E2E80}"/>
          </ac:spMkLst>
        </pc:spChg>
      </pc:sldChg>
      <pc:sldChg chg="modSp mod">
        <pc:chgData name="Tarun Pabbi" userId="72cf4b523048f78b" providerId="LiveId" clId="{CDB1D8C9-4F9C-42EC-85E7-597BA44C7096}" dt="2020-07-19T00:32:37.678" v="110" actId="12"/>
        <pc:sldMkLst>
          <pc:docMk/>
          <pc:sldMk cId="1276609145" sldId="384"/>
        </pc:sldMkLst>
        <pc:spChg chg="mod">
          <ac:chgData name="Tarun Pabbi" userId="72cf4b523048f78b" providerId="LiveId" clId="{CDB1D8C9-4F9C-42EC-85E7-597BA44C7096}" dt="2020-07-19T00:32:37.678" v="110" actId="12"/>
          <ac:spMkLst>
            <pc:docMk/>
            <pc:sldMk cId="1276609145" sldId="384"/>
            <ac:spMk id="3" creationId="{BCBFE04B-5E8C-4BBB-A555-3C7FAF71D526}"/>
          </ac:spMkLst>
        </pc:spChg>
      </pc:sldChg>
      <pc:sldChg chg="modSp mod">
        <pc:chgData name="Tarun Pabbi" userId="72cf4b523048f78b" providerId="LiveId" clId="{CDB1D8C9-4F9C-42EC-85E7-597BA44C7096}" dt="2020-07-19T00:34:20.756" v="130" actId="113"/>
        <pc:sldMkLst>
          <pc:docMk/>
          <pc:sldMk cId="370289059" sldId="385"/>
        </pc:sldMkLst>
        <pc:spChg chg="mod">
          <ac:chgData name="Tarun Pabbi" userId="72cf4b523048f78b" providerId="LiveId" clId="{CDB1D8C9-4F9C-42EC-85E7-597BA44C7096}" dt="2020-07-19T00:34:20.756" v="130" actId="113"/>
          <ac:spMkLst>
            <pc:docMk/>
            <pc:sldMk cId="370289059" sldId="385"/>
            <ac:spMk id="3" creationId="{AFF7FA64-BDD4-417B-9D00-D10E2BC05401}"/>
          </ac:spMkLst>
        </pc:spChg>
      </pc:sldChg>
      <pc:sldChg chg="modSp mod">
        <pc:chgData name="Tarun Pabbi" userId="72cf4b523048f78b" providerId="LiveId" clId="{CDB1D8C9-4F9C-42EC-85E7-597BA44C7096}" dt="2020-07-19T00:34:33.714" v="132" actId="113"/>
        <pc:sldMkLst>
          <pc:docMk/>
          <pc:sldMk cId="3641907385" sldId="386"/>
        </pc:sldMkLst>
        <pc:spChg chg="mod">
          <ac:chgData name="Tarun Pabbi" userId="72cf4b523048f78b" providerId="LiveId" clId="{CDB1D8C9-4F9C-42EC-85E7-597BA44C7096}" dt="2020-07-19T00:34:33.714" v="132" actId="113"/>
          <ac:spMkLst>
            <pc:docMk/>
            <pc:sldMk cId="3641907385" sldId="386"/>
            <ac:spMk id="3" creationId="{AFF7FA64-BDD4-417B-9D00-D10E2BC05401}"/>
          </ac:spMkLst>
        </pc:spChg>
      </pc:sldChg>
      <pc:sldChg chg="modSp mod">
        <pc:chgData name="Tarun Pabbi" userId="72cf4b523048f78b" providerId="LiveId" clId="{CDB1D8C9-4F9C-42EC-85E7-597BA44C7096}" dt="2020-07-19T00:56:04.416" v="432" actId="1076"/>
        <pc:sldMkLst>
          <pc:docMk/>
          <pc:sldMk cId="2632974394" sldId="387"/>
        </pc:sldMkLst>
        <pc:spChg chg="mod">
          <ac:chgData name="Tarun Pabbi" userId="72cf4b523048f78b" providerId="LiveId" clId="{CDB1D8C9-4F9C-42EC-85E7-597BA44C7096}" dt="2020-07-19T00:34:39.288" v="133" actId="113"/>
          <ac:spMkLst>
            <pc:docMk/>
            <pc:sldMk cId="2632974394" sldId="387"/>
            <ac:spMk id="3" creationId="{AFF7FA64-BDD4-417B-9D00-D10E2BC05401}"/>
          </ac:spMkLst>
        </pc:spChg>
        <pc:picChg chg="mod">
          <ac:chgData name="Tarun Pabbi" userId="72cf4b523048f78b" providerId="LiveId" clId="{CDB1D8C9-4F9C-42EC-85E7-597BA44C7096}" dt="2020-07-19T00:56:04.416" v="432" actId="1076"/>
          <ac:picMkLst>
            <pc:docMk/>
            <pc:sldMk cId="2632974394" sldId="387"/>
            <ac:picMk id="4" creationId="{92CFB15A-02A8-4EBB-9452-75E93ED8AAE8}"/>
          </ac:picMkLst>
        </pc:picChg>
      </pc:sldChg>
      <pc:sldChg chg="modSp mod modNotesTx">
        <pc:chgData name="Tarun Pabbi" userId="72cf4b523048f78b" providerId="LiveId" clId="{CDB1D8C9-4F9C-42EC-85E7-597BA44C7096}" dt="2020-07-19T01:43:16.281" v="1341" actId="20577"/>
        <pc:sldMkLst>
          <pc:docMk/>
          <pc:sldMk cId="1063986053" sldId="388"/>
        </pc:sldMkLst>
        <pc:spChg chg="mod">
          <ac:chgData name="Tarun Pabbi" userId="72cf4b523048f78b" providerId="LiveId" clId="{CDB1D8C9-4F9C-42EC-85E7-597BA44C7096}" dt="2020-07-19T00:35:15.879" v="138" actId="113"/>
          <ac:spMkLst>
            <pc:docMk/>
            <pc:sldMk cId="1063986053" sldId="388"/>
            <ac:spMk id="3" creationId="{88131DF7-8E9D-48C2-A0E1-FA6FE03078D0}"/>
          </ac:spMkLst>
        </pc:spChg>
      </pc:sldChg>
      <pc:sldChg chg="modSp mod">
        <pc:chgData name="Tarun Pabbi" userId="72cf4b523048f78b" providerId="LiveId" clId="{CDB1D8C9-4F9C-42EC-85E7-597BA44C7096}" dt="2020-07-19T00:36:37.465" v="159" actId="5793"/>
        <pc:sldMkLst>
          <pc:docMk/>
          <pc:sldMk cId="2343522389" sldId="389"/>
        </pc:sldMkLst>
        <pc:spChg chg="mod">
          <ac:chgData name="Tarun Pabbi" userId="72cf4b523048f78b" providerId="LiveId" clId="{CDB1D8C9-4F9C-42EC-85E7-597BA44C7096}" dt="2020-07-19T00:36:37.465" v="159" actId="5793"/>
          <ac:spMkLst>
            <pc:docMk/>
            <pc:sldMk cId="2343522389" sldId="389"/>
            <ac:spMk id="3" creationId="{88131DF7-8E9D-48C2-A0E1-FA6FE03078D0}"/>
          </ac:spMkLst>
        </pc:spChg>
      </pc:sldChg>
      <pc:sldChg chg="modSp mod modNotesTx">
        <pc:chgData name="Tarun Pabbi" userId="72cf4b523048f78b" providerId="LiveId" clId="{CDB1D8C9-4F9C-42EC-85E7-597BA44C7096}" dt="2020-07-19T01:18:08.810" v="727" actId="20577"/>
        <pc:sldMkLst>
          <pc:docMk/>
          <pc:sldMk cId="238277333" sldId="390"/>
        </pc:sldMkLst>
        <pc:spChg chg="mod">
          <ac:chgData name="Tarun Pabbi" userId="72cf4b523048f78b" providerId="LiveId" clId="{CDB1D8C9-4F9C-42EC-85E7-597BA44C7096}" dt="2020-07-19T00:36:42.992" v="160" actId="113"/>
          <ac:spMkLst>
            <pc:docMk/>
            <pc:sldMk cId="238277333" sldId="390"/>
            <ac:spMk id="3" creationId="{88131DF7-8E9D-48C2-A0E1-FA6FE03078D0}"/>
          </ac:spMkLst>
        </pc:spChg>
      </pc:sldChg>
      <pc:sldChg chg="modSp mod modNotesTx">
        <pc:chgData name="Tarun Pabbi" userId="72cf4b523048f78b" providerId="LiveId" clId="{CDB1D8C9-4F9C-42EC-85E7-597BA44C7096}" dt="2020-07-19T01:39:27.798" v="1199" actId="20577"/>
        <pc:sldMkLst>
          <pc:docMk/>
          <pc:sldMk cId="3390508911" sldId="391"/>
        </pc:sldMkLst>
        <pc:spChg chg="mod">
          <ac:chgData name="Tarun Pabbi" userId="72cf4b523048f78b" providerId="LiveId" clId="{CDB1D8C9-4F9C-42EC-85E7-597BA44C7096}" dt="2020-07-19T01:35:45.015" v="1053" actId="20577"/>
          <ac:spMkLst>
            <pc:docMk/>
            <pc:sldMk cId="3390508911" sldId="391"/>
            <ac:spMk id="3" creationId="{88131DF7-8E9D-48C2-A0E1-FA6FE03078D0}"/>
          </ac:spMkLst>
        </pc:spChg>
      </pc:sldChg>
      <pc:sldChg chg="modSp mod modNotesTx">
        <pc:chgData name="Tarun Pabbi" userId="72cf4b523048f78b" providerId="LiveId" clId="{CDB1D8C9-4F9C-42EC-85E7-597BA44C7096}" dt="2020-07-19T01:41:21.663" v="1259" actId="20577"/>
        <pc:sldMkLst>
          <pc:docMk/>
          <pc:sldMk cId="741538473" sldId="392"/>
        </pc:sldMkLst>
        <pc:spChg chg="mod">
          <ac:chgData name="Tarun Pabbi" userId="72cf4b523048f78b" providerId="LiveId" clId="{CDB1D8C9-4F9C-42EC-85E7-597BA44C7096}" dt="2020-07-19T00:37:50.441" v="173" actId="113"/>
          <ac:spMkLst>
            <pc:docMk/>
            <pc:sldMk cId="741538473" sldId="392"/>
            <ac:spMk id="3" creationId="{88131DF7-8E9D-48C2-A0E1-FA6FE03078D0}"/>
          </ac:spMkLst>
        </pc:spChg>
      </pc:sldChg>
      <pc:sldChg chg="modSp mod">
        <pc:chgData name="Tarun Pabbi" userId="72cf4b523048f78b" providerId="LiveId" clId="{CDB1D8C9-4F9C-42EC-85E7-597BA44C7096}" dt="2020-07-19T00:26:07.513" v="53" actId="12"/>
        <pc:sldMkLst>
          <pc:docMk/>
          <pc:sldMk cId="1045519111" sldId="396"/>
        </pc:sldMkLst>
        <pc:spChg chg="mod">
          <ac:chgData name="Tarun Pabbi" userId="72cf4b523048f78b" providerId="LiveId" clId="{CDB1D8C9-4F9C-42EC-85E7-597BA44C7096}" dt="2020-07-19T00:26:07.513" v="53" actId="12"/>
          <ac:spMkLst>
            <pc:docMk/>
            <pc:sldMk cId="1045519111" sldId="396"/>
            <ac:spMk id="3" creationId="{C030B2F6-BFEE-4318-B6B0-7A49108680F2}"/>
          </ac:spMkLst>
        </pc:spChg>
      </pc:sldChg>
      <pc:sldChg chg="modSp mod modNotesTx">
        <pc:chgData name="Tarun Pabbi" userId="72cf4b523048f78b" providerId="LiveId" clId="{CDB1D8C9-4F9C-42EC-85E7-597BA44C7096}" dt="2020-07-19T00:27:05.682" v="66" actId="20577"/>
        <pc:sldMkLst>
          <pc:docMk/>
          <pc:sldMk cId="544786855" sldId="397"/>
        </pc:sldMkLst>
        <pc:spChg chg="mod">
          <ac:chgData name="Tarun Pabbi" userId="72cf4b523048f78b" providerId="LiveId" clId="{CDB1D8C9-4F9C-42EC-85E7-597BA44C7096}" dt="2020-07-19T00:27:05.682" v="66" actId="20577"/>
          <ac:spMkLst>
            <pc:docMk/>
            <pc:sldMk cId="544786855" sldId="397"/>
            <ac:spMk id="3" creationId="{C030B2F6-BFEE-4318-B6B0-7A49108680F2}"/>
          </ac:spMkLst>
        </pc:spChg>
      </pc:sldChg>
      <pc:sldChg chg="modSp mod modNotesTx">
        <pc:chgData name="Tarun Pabbi" userId="72cf4b523048f78b" providerId="LiveId" clId="{CDB1D8C9-4F9C-42EC-85E7-597BA44C7096}" dt="2020-07-19T00:27:57.973" v="77" actId="20577"/>
        <pc:sldMkLst>
          <pc:docMk/>
          <pc:sldMk cId="255759584" sldId="400"/>
        </pc:sldMkLst>
        <pc:spChg chg="mod">
          <ac:chgData name="Tarun Pabbi" userId="72cf4b523048f78b" providerId="LiveId" clId="{CDB1D8C9-4F9C-42EC-85E7-597BA44C7096}" dt="2020-07-19T00:27:57.973" v="77" actId="20577"/>
          <ac:spMkLst>
            <pc:docMk/>
            <pc:sldMk cId="255759584" sldId="400"/>
            <ac:spMk id="3" creationId="{C030B2F6-BFEE-4318-B6B0-7A49108680F2}"/>
          </ac:spMkLst>
        </pc:spChg>
      </pc:sldChg>
      <pc:sldChg chg="modSp mod">
        <pc:chgData name="Tarun Pabbi" userId="72cf4b523048f78b" providerId="LiveId" clId="{CDB1D8C9-4F9C-42EC-85E7-597BA44C7096}" dt="2020-07-19T00:37:42.861" v="172" actId="113"/>
        <pc:sldMkLst>
          <pc:docMk/>
          <pc:sldMk cId="2738483551" sldId="405"/>
        </pc:sldMkLst>
        <pc:spChg chg="mod">
          <ac:chgData name="Tarun Pabbi" userId="72cf4b523048f78b" providerId="LiveId" clId="{CDB1D8C9-4F9C-42EC-85E7-597BA44C7096}" dt="2020-07-19T00:37:42.861" v="172" actId="113"/>
          <ac:spMkLst>
            <pc:docMk/>
            <pc:sldMk cId="2738483551" sldId="405"/>
            <ac:spMk id="3" creationId="{174699A7-70AA-49EE-9EEA-CB4C819F11A8}"/>
          </ac:spMkLst>
        </pc:spChg>
      </pc:sldChg>
      <pc:sldChg chg="modSp mod">
        <pc:chgData name="Tarun Pabbi" userId="72cf4b523048f78b" providerId="LiveId" clId="{CDB1D8C9-4F9C-42EC-85E7-597BA44C7096}" dt="2020-07-19T01:25:33.774" v="899" actId="5793"/>
        <pc:sldMkLst>
          <pc:docMk/>
          <pc:sldMk cId="760000970" sldId="406"/>
        </pc:sldMkLst>
        <pc:spChg chg="mod">
          <ac:chgData name="Tarun Pabbi" userId="72cf4b523048f78b" providerId="LiveId" clId="{CDB1D8C9-4F9C-42EC-85E7-597BA44C7096}" dt="2020-07-19T01:25:33.774" v="899" actId="5793"/>
          <ac:spMkLst>
            <pc:docMk/>
            <pc:sldMk cId="760000970" sldId="406"/>
            <ac:spMk id="3" creationId="{174699A7-70AA-49EE-9EEA-CB4C819F11A8}"/>
          </ac:spMkLst>
        </pc:spChg>
      </pc:sldChg>
      <pc:sldChg chg="modSp mod">
        <pc:chgData name="Tarun Pabbi" userId="72cf4b523048f78b" providerId="LiveId" clId="{CDB1D8C9-4F9C-42EC-85E7-597BA44C7096}" dt="2020-07-19T00:37:54.510" v="174" actId="113"/>
        <pc:sldMkLst>
          <pc:docMk/>
          <pc:sldMk cId="576916697" sldId="407"/>
        </pc:sldMkLst>
        <pc:spChg chg="mod">
          <ac:chgData name="Tarun Pabbi" userId="72cf4b523048f78b" providerId="LiveId" clId="{CDB1D8C9-4F9C-42EC-85E7-597BA44C7096}" dt="2020-07-19T00:37:54.510" v="174" actId="113"/>
          <ac:spMkLst>
            <pc:docMk/>
            <pc:sldMk cId="576916697" sldId="407"/>
            <ac:spMk id="3" creationId="{88131DF7-8E9D-48C2-A0E1-FA6FE03078D0}"/>
          </ac:spMkLst>
        </pc:spChg>
      </pc:sldChg>
      <pc:sldChg chg="modSp mod">
        <pc:chgData name="Tarun Pabbi" userId="72cf4b523048f78b" providerId="LiveId" clId="{CDB1D8C9-4F9C-42EC-85E7-597BA44C7096}" dt="2020-07-19T01:39:53.928" v="1206" actId="20577"/>
        <pc:sldMkLst>
          <pc:docMk/>
          <pc:sldMk cId="516265754" sldId="408"/>
        </pc:sldMkLst>
        <pc:spChg chg="mod">
          <ac:chgData name="Tarun Pabbi" userId="72cf4b523048f78b" providerId="LiveId" clId="{CDB1D8C9-4F9C-42EC-85E7-597BA44C7096}" dt="2020-07-19T01:39:53.928" v="1206" actId="20577"/>
          <ac:spMkLst>
            <pc:docMk/>
            <pc:sldMk cId="516265754" sldId="408"/>
            <ac:spMk id="3" creationId="{88131DF7-8E9D-48C2-A0E1-FA6FE03078D0}"/>
          </ac:spMkLst>
        </pc:spChg>
      </pc:sldChg>
      <pc:sldChg chg="modSp mod">
        <pc:chgData name="Tarun Pabbi" userId="72cf4b523048f78b" providerId="LiveId" clId="{CDB1D8C9-4F9C-42EC-85E7-597BA44C7096}" dt="2020-07-19T00:40:21.900" v="221" actId="113"/>
        <pc:sldMkLst>
          <pc:docMk/>
          <pc:sldMk cId="3674929198" sldId="411"/>
        </pc:sldMkLst>
        <pc:spChg chg="mod">
          <ac:chgData name="Tarun Pabbi" userId="72cf4b523048f78b" providerId="LiveId" clId="{CDB1D8C9-4F9C-42EC-85E7-597BA44C7096}" dt="2020-07-19T00:40:21.900" v="221" actId="113"/>
          <ac:spMkLst>
            <pc:docMk/>
            <pc:sldMk cId="3674929198" sldId="411"/>
            <ac:spMk id="3" creationId="{174699A7-70AA-49EE-9EEA-CB4C819F11A8}"/>
          </ac:spMkLst>
        </pc:spChg>
      </pc:sldChg>
      <pc:sldChg chg="modSp mod">
        <pc:chgData name="Tarun Pabbi" userId="72cf4b523048f78b" providerId="LiveId" clId="{CDB1D8C9-4F9C-42EC-85E7-597BA44C7096}" dt="2020-07-19T00:40:14.461" v="219" actId="113"/>
        <pc:sldMkLst>
          <pc:docMk/>
          <pc:sldMk cId="150724404" sldId="413"/>
        </pc:sldMkLst>
        <pc:spChg chg="mod">
          <ac:chgData name="Tarun Pabbi" userId="72cf4b523048f78b" providerId="LiveId" clId="{CDB1D8C9-4F9C-42EC-85E7-597BA44C7096}" dt="2020-07-19T00:40:14.461" v="219" actId="113"/>
          <ac:spMkLst>
            <pc:docMk/>
            <pc:sldMk cId="150724404" sldId="413"/>
            <ac:spMk id="3" creationId="{174699A7-70AA-49EE-9EEA-CB4C819F11A8}"/>
          </ac:spMkLst>
        </pc:spChg>
      </pc:sldChg>
      <pc:sldChg chg="modSp mod">
        <pc:chgData name="Tarun Pabbi" userId="72cf4b523048f78b" providerId="LiveId" clId="{CDB1D8C9-4F9C-42EC-85E7-597BA44C7096}" dt="2020-07-19T00:42:36.652" v="240" actId="1076"/>
        <pc:sldMkLst>
          <pc:docMk/>
          <pc:sldMk cId="2314586794" sldId="417"/>
        </pc:sldMkLst>
        <pc:spChg chg="mod">
          <ac:chgData name="Tarun Pabbi" userId="72cf4b523048f78b" providerId="LiveId" clId="{CDB1D8C9-4F9C-42EC-85E7-597BA44C7096}" dt="2020-07-19T00:42:24.246" v="237" actId="20577"/>
          <ac:spMkLst>
            <pc:docMk/>
            <pc:sldMk cId="2314586794" sldId="417"/>
            <ac:spMk id="3" creationId="{174699A7-70AA-49EE-9EEA-CB4C819F11A8}"/>
          </ac:spMkLst>
        </pc:spChg>
        <pc:picChg chg="mod">
          <ac:chgData name="Tarun Pabbi" userId="72cf4b523048f78b" providerId="LiveId" clId="{CDB1D8C9-4F9C-42EC-85E7-597BA44C7096}" dt="2020-07-19T00:42:36.652" v="240" actId="1076"/>
          <ac:picMkLst>
            <pc:docMk/>
            <pc:sldMk cId="2314586794" sldId="417"/>
            <ac:picMk id="5" creationId="{F5C08EC7-DF19-4AB2-A34E-0316E232A563}"/>
          </ac:picMkLst>
        </pc:picChg>
      </pc:sldChg>
      <pc:sldChg chg="modSp mod">
        <pc:chgData name="Tarun Pabbi" userId="72cf4b523048f78b" providerId="LiveId" clId="{CDB1D8C9-4F9C-42EC-85E7-597BA44C7096}" dt="2020-07-19T00:42:54.396" v="243" actId="113"/>
        <pc:sldMkLst>
          <pc:docMk/>
          <pc:sldMk cId="18156413" sldId="418"/>
        </pc:sldMkLst>
        <pc:spChg chg="mod">
          <ac:chgData name="Tarun Pabbi" userId="72cf4b523048f78b" providerId="LiveId" clId="{CDB1D8C9-4F9C-42EC-85E7-597BA44C7096}" dt="2020-07-19T00:42:54.396" v="243" actId="113"/>
          <ac:spMkLst>
            <pc:docMk/>
            <pc:sldMk cId="18156413" sldId="418"/>
            <ac:spMk id="3" creationId="{174699A7-70AA-49EE-9EEA-CB4C819F11A8}"/>
          </ac:spMkLst>
        </pc:spChg>
      </pc:sldChg>
      <pc:sldChg chg="modSp mod">
        <pc:chgData name="Tarun Pabbi" userId="72cf4b523048f78b" providerId="LiveId" clId="{CDB1D8C9-4F9C-42EC-85E7-597BA44C7096}" dt="2020-07-19T00:43:42.423" v="252" actId="113"/>
        <pc:sldMkLst>
          <pc:docMk/>
          <pc:sldMk cId="3753362969" sldId="419"/>
        </pc:sldMkLst>
        <pc:spChg chg="mod">
          <ac:chgData name="Tarun Pabbi" userId="72cf4b523048f78b" providerId="LiveId" clId="{CDB1D8C9-4F9C-42EC-85E7-597BA44C7096}" dt="2020-07-19T00:43:42.423" v="252" actId="113"/>
          <ac:spMkLst>
            <pc:docMk/>
            <pc:sldMk cId="3753362969" sldId="419"/>
            <ac:spMk id="3" creationId="{174699A7-70AA-49EE-9EEA-CB4C819F11A8}"/>
          </ac:spMkLst>
        </pc:spChg>
      </pc:sldChg>
      <pc:sldChg chg="modSp mod">
        <pc:chgData name="Tarun Pabbi" userId="72cf4b523048f78b" providerId="LiveId" clId="{CDB1D8C9-4F9C-42EC-85E7-597BA44C7096}" dt="2020-07-19T00:22:37.286" v="0" actId="108"/>
        <pc:sldMkLst>
          <pc:docMk/>
          <pc:sldMk cId="2774094053" sldId="420"/>
        </pc:sldMkLst>
        <pc:spChg chg="mod">
          <ac:chgData name="Tarun Pabbi" userId="72cf4b523048f78b" providerId="LiveId" clId="{CDB1D8C9-4F9C-42EC-85E7-597BA44C7096}" dt="2020-07-19T00:22:37.286" v="0" actId="108"/>
          <ac:spMkLst>
            <pc:docMk/>
            <pc:sldMk cId="2774094053" sldId="420"/>
            <ac:spMk id="3" creationId="{8B2595FA-B656-4275-B4CC-B9BA3E7CEF99}"/>
          </ac:spMkLst>
        </pc:spChg>
      </pc:sldChg>
      <pc:sldChg chg="modSp mod">
        <pc:chgData name="Tarun Pabbi" userId="72cf4b523048f78b" providerId="LiveId" clId="{CDB1D8C9-4F9C-42EC-85E7-597BA44C7096}" dt="2020-07-19T00:34:44.188" v="134" actId="113"/>
        <pc:sldMkLst>
          <pc:docMk/>
          <pc:sldMk cId="2506605888" sldId="422"/>
        </pc:sldMkLst>
        <pc:spChg chg="mod">
          <ac:chgData name="Tarun Pabbi" userId="72cf4b523048f78b" providerId="LiveId" clId="{CDB1D8C9-4F9C-42EC-85E7-597BA44C7096}" dt="2020-07-19T00:34:44.188" v="134" actId="113"/>
          <ac:spMkLst>
            <pc:docMk/>
            <pc:sldMk cId="2506605888" sldId="422"/>
            <ac:spMk id="3" creationId="{AFF7FA64-BDD4-417B-9D00-D10E2BC05401}"/>
          </ac:spMkLst>
        </pc:spChg>
      </pc:sldChg>
      <pc:sldChg chg="modSp mod">
        <pc:chgData name="Tarun Pabbi" userId="72cf4b523048f78b" providerId="LiveId" clId="{CDB1D8C9-4F9C-42EC-85E7-597BA44C7096}" dt="2020-07-19T00:34:51.642" v="135" actId="113"/>
        <pc:sldMkLst>
          <pc:docMk/>
          <pc:sldMk cId="2190336284" sldId="423"/>
        </pc:sldMkLst>
        <pc:spChg chg="mod">
          <ac:chgData name="Tarun Pabbi" userId="72cf4b523048f78b" providerId="LiveId" clId="{CDB1D8C9-4F9C-42EC-85E7-597BA44C7096}" dt="2020-07-19T00:34:51.642" v="135" actId="113"/>
          <ac:spMkLst>
            <pc:docMk/>
            <pc:sldMk cId="2190336284" sldId="423"/>
            <ac:spMk id="3" creationId="{AFF7FA64-BDD4-417B-9D00-D10E2BC05401}"/>
          </ac:spMkLst>
        </pc:spChg>
      </pc:sldChg>
      <pc:sldChg chg="modSp mod">
        <pc:chgData name="Tarun Pabbi" userId="72cf4b523048f78b" providerId="LiveId" clId="{CDB1D8C9-4F9C-42EC-85E7-597BA44C7096}" dt="2020-07-19T00:38:10.568" v="178" actId="113"/>
        <pc:sldMkLst>
          <pc:docMk/>
          <pc:sldMk cId="2404664197" sldId="425"/>
        </pc:sldMkLst>
        <pc:spChg chg="mod">
          <ac:chgData name="Tarun Pabbi" userId="72cf4b523048f78b" providerId="LiveId" clId="{CDB1D8C9-4F9C-42EC-85E7-597BA44C7096}" dt="2020-07-19T00:38:10.568" v="178" actId="113"/>
          <ac:spMkLst>
            <pc:docMk/>
            <pc:sldMk cId="2404664197" sldId="425"/>
            <ac:spMk id="3" creationId="{88131DF7-8E9D-48C2-A0E1-FA6FE03078D0}"/>
          </ac:spMkLst>
        </pc:spChg>
      </pc:sldChg>
      <pc:sldChg chg="modSp add mod">
        <pc:chgData name="Tarun Pabbi" userId="72cf4b523048f78b" providerId="LiveId" clId="{CDB1D8C9-4F9C-42EC-85E7-597BA44C7096}" dt="2020-07-19T00:25:25.083" v="48" actId="20577"/>
        <pc:sldMkLst>
          <pc:docMk/>
          <pc:sldMk cId="179926146" sldId="427"/>
        </pc:sldMkLst>
        <pc:spChg chg="mod">
          <ac:chgData name="Tarun Pabbi" userId="72cf4b523048f78b" providerId="LiveId" clId="{CDB1D8C9-4F9C-42EC-85E7-597BA44C7096}" dt="2020-07-19T00:25:25.083" v="48" actId="20577"/>
          <ac:spMkLst>
            <pc:docMk/>
            <pc:sldMk cId="179926146" sldId="427"/>
            <ac:spMk id="3" creationId="{8B2595FA-B656-4275-B4CC-B9BA3E7CEF99}"/>
          </ac:spMkLst>
        </pc:spChg>
      </pc:sldChg>
      <pc:sldChg chg="modSp add mod">
        <pc:chgData name="Tarun Pabbi" userId="72cf4b523048f78b" providerId="LiveId" clId="{CDB1D8C9-4F9C-42EC-85E7-597BA44C7096}" dt="2020-07-19T00:50:47.481" v="431" actId="20577"/>
        <pc:sldMkLst>
          <pc:docMk/>
          <pc:sldMk cId="2870559694" sldId="428"/>
        </pc:sldMkLst>
        <pc:spChg chg="mod">
          <ac:chgData name="Tarun Pabbi" userId="72cf4b523048f78b" providerId="LiveId" clId="{CDB1D8C9-4F9C-42EC-85E7-597BA44C7096}" dt="2020-07-19T00:50:47.481" v="431" actId="20577"/>
          <ac:spMkLst>
            <pc:docMk/>
            <pc:sldMk cId="2870559694" sldId="428"/>
            <ac:spMk id="2" creationId="{CF4DBAAC-5DAB-42E7-B011-F15DADC56777}"/>
          </ac:spMkLst>
        </pc:spChg>
        <pc:spChg chg="mod">
          <ac:chgData name="Tarun Pabbi" userId="72cf4b523048f78b" providerId="LiveId" clId="{CDB1D8C9-4F9C-42EC-85E7-597BA44C7096}" dt="2020-07-19T00:50:39.278" v="421" actId="27636"/>
          <ac:spMkLst>
            <pc:docMk/>
            <pc:sldMk cId="2870559694" sldId="428"/>
            <ac:spMk id="3" creationId="{AFF7FA64-BDD4-417B-9D00-D10E2BC05401}"/>
          </ac:spMkLst>
        </pc:spChg>
      </pc:sldChg>
      <pc:sldChg chg="addSp delSp modSp add mod">
        <pc:chgData name="Tarun Pabbi" userId="72cf4b523048f78b" providerId="LiveId" clId="{CDB1D8C9-4F9C-42EC-85E7-597BA44C7096}" dt="2020-07-19T01:17:29.137" v="665" actId="1076"/>
        <pc:sldMkLst>
          <pc:docMk/>
          <pc:sldMk cId="3926750153" sldId="429"/>
        </pc:sldMkLst>
        <pc:spChg chg="mod">
          <ac:chgData name="Tarun Pabbi" userId="72cf4b523048f78b" providerId="LiveId" clId="{CDB1D8C9-4F9C-42EC-85E7-597BA44C7096}" dt="2020-07-19T01:12:46.948" v="661" actId="20577"/>
          <ac:spMkLst>
            <pc:docMk/>
            <pc:sldMk cId="3926750153" sldId="429"/>
            <ac:spMk id="3" creationId="{174699A7-70AA-49EE-9EEA-CB4C819F11A8}"/>
          </ac:spMkLst>
        </pc:spChg>
        <pc:picChg chg="del">
          <ac:chgData name="Tarun Pabbi" userId="72cf4b523048f78b" providerId="LiveId" clId="{CDB1D8C9-4F9C-42EC-85E7-597BA44C7096}" dt="2020-07-19T01:12:50.384" v="662" actId="478"/>
          <ac:picMkLst>
            <pc:docMk/>
            <pc:sldMk cId="3926750153" sldId="429"/>
            <ac:picMk id="4" creationId="{52153B04-8BCB-4E3A-967C-56869152A762}"/>
          </ac:picMkLst>
        </pc:picChg>
        <pc:picChg chg="add mod">
          <ac:chgData name="Tarun Pabbi" userId="72cf4b523048f78b" providerId="LiveId" clId="{CDB1D8C9-4F9C-42EC-85E7-597BA44C7096}" dt="2020-07-19T01:17:29.137" v="665" actId="1076"/>
          <ac:picMkLst>
            <pc:docMk/>
            <pc:sldMk cId="3926750153" sldId="429"/>
            <ac:picMk id="13" creationId="{6E909662-14C1-4808-A6A4-E759999ED68C}"/>
          </ac:picMkLst>
        </pc:picChg>
      </pc:sldChg>
      <pc:sldChg chg="modSp add mod">
        <pc:chgData name="Tarun Pabbi" userId="72cf4b523048f78b" providerId="LiveId" clId="{CDB1D8C9-4F9C-42EC-85E7-597BA44C7096}" dt="2020-07-19T01:21:55.014" v="840" actId="113"/>
        <pc:sldMkLst>
          <pc:docMk/>
          <pc:sldMk cId="2783739929" sldId="430"/>
        </pc:sldMkLst>
        <pc:spChg chg="mod">
          <ac:chgData name="Tarun Pabbi" userId="72cf4b523048f78b" providerId="LiveId" clId="{CDB1D8C9-4F9C-42EC-85E7-597BA44C7096}" dt="2020-07-19T01:21:55.014" v="840" actId="113"/>
          <ac:spMkLst>
            <pc:docMk/>
            <pc:sldMk cId="2783739929" sldId="430"/>
            <ac:spMk id="3" creationId="{88131DF7-8E9D-48C2-A0E1-FA6FE03078D0}"/>
          </ac:spMkLst>
        </pc:spChg>
      </pc:sldChg>
      <pc:sldChg chg="addSp delSp modSp add mod">
        <pc:chgData name="Tarun Pabbi" userId="72cf4b523048f78b" providerId="LiveId" clId="{CDB1D8C9-4F9C-42EC-85E7-597BA44C7096}" dt="2020-07-19T01:31:24.718" v="941" actId="1076"/>
        <pc:sldMkLst>
          <pc:docMk/>
          <pc:sldMk cId="3976830890" sldId="431"/>
        </pc:sldMkLst>
        <pc:spChg chg="mod">
          <ac:chgData name="Tarun Pabbi" userId="72cf4b523048f78b" providerId="LiveId" clId="{CDB1D8C9-4F9C-42EC-85E7-597BA44C7096}" dt="2020-07-19T01:26:28.752" v="937" actId="20577"/>
          <ac:spMkLst>
            <pc:docMk/>
            <pc:sldMk cId="3976830890" sldId="431"/>
            <ac:spMk id="3" creationId="{88131DF7-8E9D-48C2-A0E1-FA6FE03078D0}"/>
          </ac:spMkLst>
        </pc:spChg>
        <pc:picChg chg="del">
          <ac:chgData name="Tarun Pabbi" userId="72cf4b523048f78b" providerId="LiveId" clId="{CDB1D8C9-4F9C-42EC-85E7-597BA44C7096}" dt="2020-07-19T01:26:32.863" v="938" actId="478"/>
          <ac:picMkLst>
            <pc:docMk/>
            <pc:sldMk cId="3976830890" sldId="431"/>
            <ac:picMk id="4" creationId="{1C1C008F-7F11-4DB4-B0B1-1C9869A3A699}"/>
          </ac:picMkLst>
        </pc:picChg>
        <pc:picChg chg="add mod">
          <ac:chgData name="Tarun Pabbi" userId="72cf4b523048f78b" providerId="LiveId" clId="{CDB1D8C9-4F9C-42EC-85E7-597BA44C7096}" dt="2020-07-19T01:31:24.718" v="941" actId="1076"/>
          <ac:picMkLst>
            <pc:docMk/>
            <pc:sldMk cId="3976830890" sldId="431"/>
            <ac:picMk id="6" creationId="{74A8E213-08A0-48BF-9516-9D27D1ABEA64}"/>
          </ac:picMkLst>
        </pc:picChg>
      </pc:sldChg>
      <pc:sldChg chg="delSp modSp add mod">
        <pc:chgData name="Tarun Pabbi" userId="72cf4b523048f78b" providerId="LiveId" clId="{CDB1D8C9-4F9C-42EC-85E7-597BA44C7096}" dt="2020-07-19T01:33:05.801" v="1038" actId="20577"/>
        <pc:sldMkLst>
          <pc:docMk/>
          <pc:sldMk cId="2092940296" sldId="432"/>
        </pc:sldMkLst>
        <pc:spChg chg="mod">
          <ac:chgData name="Tarun Pabbi" userId="72cf4b523048f78b" providerId="LiveId" clId="{CDB1D8C9-4F9C-42EC-85E7-597BA44C7096}" dt="2020-07-19T01:33:05.801" v="1038" actId="20577"/>
          <ac:spMkLst>
            <pc:docMk/>
            <pc:sldMk cId="2092940296" sldId="432"/>
            <ac:spMk id="3" creationId="{88131DF7-8E9D-48C2-A0E1-FA6FE03078D0}"/>
          </ac:spMkLst>
        </pc:spChg>
        <pc:picChg chg="del">
          <ac:chgData name="Tarun Pabbi" userId="72cf4b523048f78b" providerId="LiveId" clId="{CDB1D8C9-4F9C-42EC-85E7-597BA44C7096}" dt="2020-07-19T01:32:15.959" v="956" actId="478"/>
          <ac:picMkLst>
            <pc:docMk/>
            <pc:sldMk cId="2092940296" sldId="432"/>
            <ac:picMk id="6" creationId="{74A8E213-08A0-48BF-9516-9D27D1ABEA64}"/>
          </ac:picMkLst>
        </pc:picChg>
      </pc:sldChg>
      <pc:sldChg chg="delSp modSp add mod">
        <pc:chgData name="Tarun Pabbi" userId="72cf4b523048f78b" providerId="LiveId" clId="{CDB1D8C9-4F9C-42EC-85E7-597BA44C7096}" dt="2020-07-19T01:56:13.376" v="2139" actId="20577"/>
        <pc:sldMkLst>
          <pc:docMk/>
          <pc:sldMk cId="931776030" sldId="433"/>
        </pc:sldMkLst>
        <pc:spChg chg="mod">
          <ac:chgData name="Tarun Pabbi" userId="72cf4b523048f78b" providerId="LiveId" clId="{CDB1D8C9-4F9C-42EC-85E7-597BA44C7096}" dt="2020-07-19T01:56:13.376" v="2139" actId="20577"/>
          <ac:spMkLst>
            <pc:docMk/>
            <pc:sldMk cId="931776030" sldId="433"/>
            <ac:spMk id="3" creationId="{174699A7-70AA-49EE-9EEA-CB4C819F11A8}"/>
          </ac:spMkLst>
        </pc:spChg>
        <pc:spChg chg="del">
          <ac:chgData name="Tarun Pabbi" userId="72cf4b523048f78b" providerId="LiveId" clId="{CDB1D8C9-4F9C-42EC-85E7-597BA44C7096}" dt="2020-07-19T01:55:21.233" v="2073" actId="478"/>
          <ac:spMkLst>
            <pc:docMk/>
            <pc:sldMk cId="931776030" sldId="433"/>
            <ac:spMk id="15" creationId="{9B45B1D6-47EE-4DE8-8BE1-4748B7E4745A}"/>
          </ac:spMkLst>
        </pc:spChg>
      </pc:sldChg>
      <pc:sldChg chg="modSp add mod">
        <pc:chgData name="Tarun Pabbi" userId="72cf4b523048f78b" providerId="LiveId" clId="{CDB1D8C9-4F9C-42EC-85E7-597BA44C7096}" dt="2020-07-19T01:59:47.167" v="2287" actId="20577"/>
        <pc:sldMkLst>
          <pc:docMk/>
          <pc:sldMk cId="2708960039" sldId="434"/>
        </pc:sldMkLst>
        <pc:spChg chg="mod">
          <ac:chgData name="Tarun Pabbi" userId="72cf4b523048f78b" providerId="LiveId" clId="{CDB1D8C9-4F9C-42EC-85E7-597BA44C7096}" dt="2020-07-19T01:59:47.167" v="2287" actId="20577"/>
          <ac:spMkLst>
            <pc:docMk/>
            <pc:sldMk cId="2708960039" sldId="434"/>
            <ac:spMk id="3" creationId="{174699A7-70AA-49EE-9EEA-CB4C819F11A8}"/>
          </ac:spMkLst>
        </pc:spChg>
      </pc:sldChg>
      <pc:sldChg chg="delSp modSp add mod modNotesTx">
        <pc:chgData name="Tarun Pabbi" userId="72cf4b523048f78b" providerId="LiveId" clId="{CDB1D8C9-4F9C-42EC-85E7-597BA44C7096}" dt="2020-07-19T02:06:48.231" v="2614" actId="20577"/>
        <pc:sldMkLst>
          <pc:docMk/>
          <pc:sldMk cId="3215172102" sldId="435"/>
        </pc:sldMkLst>
        <pc:spChg chg="mod">
          <ac:chgData name="Tarun Pabbi" userId="72cf4b523048f78b" providerId="LiveId" clId="{CDB1D8C9-4F9C-42EC-85E7-597BA44C7096}" dt="2020-07-19T02:06:48.231" v="2614" actId="20577"/>
          <ac:spMkLst>
            <pc:docMk/>
            <pc:sldMk cId="3215172102" sldId="435"/>
            <ac:spMk id="3" creationId="{174699A7-70AA-49EE-9EEA-CB4C819F11A8}"/>
          </ac:spMkLst>
        </pc:spChg>
        <pc:spChg chg="del">
          <ac:chgData name="Tarun Pabbi" userId="72cf4b523048f78b" providerId="LiveId" clId="{CDB1D8C9-4F9C-42EC-85E7-597BA44C7096}" dt="2020-07-19T02:06:03.229" v="2553" actId="478"/>
          <ac:spMkLst>
            <pc:docMk/>
            <pc:sldMk cId="3215172102" sldId="435"/>
            <ac:spMk id="6" creationId="{5E2662A0-7D6A-4A3B-9024-86972B4CC830}"/>
          </ac:spMkLst>
        </pc:spChg>
      </pc:sldChg>
      <pc:sldChg chg="modSp add mod modNotesTx">
        <pc:chgData name="Tarun Pabbi" userId="72cf4b523048f78b" providerId="LiveId" clId="{CDB1D8C9-4F9C-42EC-85E7-597BA44C7096}" dt="2020-07-19T02:09:25.962" v="2743" actId="20577"/>
        <pc:sldMkLst>
          <pc:docMk/>
          <pc:sldMk cId="2365441509" sldId="436"/>
        </pc:sldMkLst>
        <pc:spChg chg="mod">
          <ac:chgData name="Tarun Pabbi" userId="72cf4b523048f78b" providerId="LiveId" clId="{CDB1D8C9-4F9C-42EC-85E7-597BA44C7096}" dt="2020-07-19T02:08:41.263" v="2673" actId="113"/>
          <ac:spMkLst>
            <pc:docMk/>
            <pc:sldMk cId="2365441509" sldId="436"/>
            <ac:spMk id="3" creationId="{174699A7-70AA-49EE-9EEA-CB4C819F11A8}"/>
          </ac:spMkLst>
        </pc:spChg>
      </pc:sldChg>
    </pc:docChg>
  </pc:docChgLst>
  <pc:docChgLst>
    <pc:chgData name="Tarun Pabbi" userId="72cf4b523048f78b" providerId="Windows Live" clId="Web-{FE951F70-FA12-4C54-9947-C1A64FF10F6C}"/>
    <pc:docChg chg="modSld">
      <pc:chgData name="Tarun Pabbi" userId="72cf4b523048f78b" providerId="Windows Live" clId="Web-{FE951F70-FA12-4C54-9947-C1A64FF10F6C}" dt="2020-07-27T09:54:32.423" v="369" actId="1076"/>
      <pc:docMkLst>
        <pc:docMk/>
      </pc:docMkLst>
      <pc:sldChg chg="modNotes">
        <pc:chgData name="Tarun Pabbi" userId="72cf4b523048f78b" providerId="Windows Live" clId="Web-{FE951F70-FA12-4C54-9947-C1A64FF10F6C}" dt="2020-07-27T09:15:46.278" v="284"/>
        <pc:sldMkLst>
          <pc:docMk/>
          <pc:sldMk cId="899466352" sldId="258"/>
        </pc:sldMkLst>
      </pc:sldChg>
      <pc:sldChg chg="modNotes">
        <pc:chgData name="Tarun Pabbi" userId="72cf4b523048f78b" providerId="Windows Live" clId="Web-{FE951F70-FA12-4C54-9947-C1A64FF10F6C}" dt="2020-07-27T09:42:21.236" v="366"/>
        <pc:sldMkLst>
          <pc:docMk/>
          <pc:sldMk cId="1507139157" sldId="259"/>
        </pc:sldMkLst>
      </pc:sldChg>
      <pc:sldChg chg="modSp">
        <pc:chgData name="Tarun Pabbi" userId="72cf4b523048f78b" providerId="Windows Live" clId="Web-{FE951F70-FA12-4C54-9947-C1A64FF10F6C}" dt="2020-07-27T09:54:32.423" v="369" actId="1076"/>
        <pc:sldMkLst>
          <pc:docMk/>
          <pc:sldMk cId="1905417459" sldId="268"/>
        </pc:sldMkLst>
        <pc:spChg chg="mod">
          <ac:chgData name="Tarun Pabbi" userId="72cf4b523048f78b" providerId="Windows Live" clId="Web-{FE951F70-FA12-4C54-9947-C1A64FF10F6C}" dt="2020-07-27T09:54:32.423" v="369" actId="1076"/>
          <ac:spMkLst>
            <pc:docMk/>
            <pc:sldMk cId="1905417459" sldId="268"/>
            <ac:spMk id="309" creationId="{37078AF3-7B45-41CB-86CC-DABA2C3260BE}"/>
          </ac:spMkLst>
        </pc:spChg>
        <pc:grpChg chg="mod">
          <ac:chgData name="Tarun Pabbi" userId="72cf4b523048f78b" providerId="Windows Live" clId="Web-{FE951F70-FA12-4C54-9947-C1A64FF10F6C}" dt="2020-07-27T09:54:14.985" v="367" actId="1076"/>
          <ac:grpSpMkLst>
            <pc:docMk/>
            <pc:sldMk cId="1905417459" sldId="268"/>
            <ac:grpSpMk id="343" creationId="{5D154BE7-B2D3-4783-8AB8-2261DA5E0A66}"/>
          </ac:grpSpMkLst>
        </pc:grpChg>
      </pc:sldChg>
      <pc:sldChg chg="modNotes">
        <pc:chgData name="Tarun Pabbi" userId="72cf4b523048f78b" providerId="Windows Live" clId="Web-{FE951F70-FA12-4C54-9947-C1A64FF10F6C}" dt="2020-07-27T09:19:27.049" v="350"/>
        <pc:sldMkLst>
          <pc:docMk/>
          <pc:sldMk cId="2675896010" sldId="376"/>
        </pc:sldMkLst>
      </pc:sldChg>
    </pc:docChg>
  </pc:docChgLst>
  <pc:docChgLst>
    <pc:chgData name="Tarun Pabbi" userId="72cf4b523048f78b" providerId="Windows Live" clId="Web-{51941027-D421-45D5-AABA-E18B9C41C07A}"/>
    <pc:docChg chg="addSld modSld sldOrd">
      <pc:chgData name="Tarun Pabbi" userId="72cf4b523048f78b" providerId="Windows Live" clId="Web-{51941027-D421-45D5-AABA-E18B9C41C07A}" dt="2020-07-04T02:20:31.551" v="117" actId="20577"/>
      <pc:docMkLst>
        <pc:docMk/>
      </pc:docMkLst>
      <pc:sldChg chg="modSp ord">
        <pc:chgData name="Tarun Pabbi" userId="72cf4b523048f78b" providerId="Windows Live" clId="Web-{51941027-D421-45D5-AABA-E18B9C41C07A}" dt="2020-07-04T02:17:25.882" v="51" actId="20577"/>
        <pc:sldMkLst>
          <pc:docMk/>
          <pc:sldMk cId="1507139157" sldId="259"/>
        </pc:sldMkLst>
        <pc:spChg chg="mod">
          <ac:chgData name="Tarun Pabbi" userId="72cf4b523048f78b" providerId="Windows Live" clId="Web-{51941027-D421-45D5-AABA-E18B9C41C07A}" dt="2020-07-04T02:17:25.882" v="51" actId="20577"/>
          <ac:spMkLst>
            <pc:docMk/>
            <pc:sldMk cId="1507139157" sldId="259"/>
            <ac:spMk id="3" creationId="{60BAA866-F636-4E5A-AA2E-5514EA132E1A}"/>
          </ac:spMkLst>
        </pc:spChg>
      </pc:sldChg>
      <pc:sldChg chg="modSp">
        <pc:chgData name="Tarun Pabbi" userId="72cf4b523048f78b" providerId="Windows Live" clId="Web-{51941027-D421-45D5-AABA-E18B9C41C07A}" dt="2020-07-04T02:18:53.748" v="73" actId="20577"/>
        <pc:sldMkLst>
          <pc:docMk/>
          <pc:sldMk cId="1576286115" sldId="263"/>
        </pc:sldMkLst>
        <pc:spChg chg="mod">
          <ac:chgData name="Tarun Pabbi" userId="72cf4b523048f78b" providerId="Windows Live" clId="Web-{51941027-D421-45D5-AABA-E18B9C41C07A}" dt="2020-07-04T02:18:53.748" v="73" actId="20577"/>
          <ac:spMkLst>
            <pc:docMk/>
            <pc:sldMk cId="1576286115" sldId="263"/>
            <ac:spMk id="3" creationId="{60BAA866-F636-4E5A-AA2E-5514EA132E1A}"/>
          </ac:spMkLst>
        </pc:spChg>
      </pc:sldChg>
      <pc:sldChg chg="modSp">
        <pc:chgData name="Tarun Pabbi" userId="72cf4b523048f78b" providerId="Windows Live" clId="Web-{51941027-D421-45D5-AABA-E18B9C41C07A}" dt="2020-07-04T02:20:31.551" v="116" actId="20577"/>
        <pc:sldMkLst>
          <pc:docMk/>
          <pc:sldMk cId="3837099872" sldId="264"/>
        </pc:sldMkLst>
        <pc:spChg chg="mod">
          <ac:chgData name="Tarun Pabbi" userId="72cf4b523048f78b" providerId="Windows Live" clId="Web-{51941027-D421-45D5-AABA-E18B9C41C07A}" dt="2020-07-04T02:20:27.269" v="113" actId="20577"/>
          <ac:spMkLst>
            <pc:docMk/>
            <pc:sldMk cId="3837099872" sldId="264"/>
            <ac:spMk id="2" creationId="{BF083AAF-B2CA-4010-936D-8D500EA71C00}"/>
          </ac:spMkLst>
        </pc:spChg>
        <pc:spChg chg="mod">
          <ac:chgData name="Tarun Pabbi" userId="72cf4b523048f78b" providerId="Windows Live" clId="Web-{51941027-D421-45D5-AABA-E18B9C41C07A}" dt="2020-07-04T02:20:31.551" v="116" actId="20577"/>
          <ac:spMkLst>
            <pc:docMk/>
            <pc:sldMk cId="3837099872" sldId="264"/>
            <ac:spMk id="3" creationId="{60BAA866-F636-4E5A-AA2E-5514EA132E1A}"/>
          </ac:spMkLst>
        </pc:spChg>
      </pc:sldChg>
      <pc:sldChg chg="modSp">
        <pc:chgData name="Tarun Pabbi" userId="72cf4b523048f78b" providerId="Windows Live" clId="Web-{51941027-D421-45D5-AABA-E18B9C41C07A}" dt="2020-07-04T02:04:59.255" v="8" actId="20577"/>
        <pc:sldMkLst>
          <pc:docMk/>
          <pc:sldMk cId="4225897359" sldId="267"/>
        </pc:sldMkLst>
        <pc:spChg chg="mod">
          <ac:chgData name="Tarun Pabbi" userId="72cf4b523048f78b" providerId="Windows Live" clId="Web-{51941027-D421-45D5-AABA-E18B9C41C07A}" dt="2020-07-04T02:04:59.255" v="8" actId="20577"/>
          <ac:spMkLst>
            <pc:docMk/>
            <pc:sldMk cId="4225897359" sldId="267"/>
            <ac:spMk id="2" creationId="{DF393221-EFD6-462A-B467-AC20A3AE9E50}"/>
          </ac:spMkLst>
        </pc:spChg>
      </pc:sldChg>
      <pc:sldChg chg="addSp delSp modSp ord">
        <pc:chgData name="Tarun Pabbi" userId="72cf4b523048f78b" providerId="Windows Live" clId="Web-{51941027-D421-45D5-AABA-E18B9C41C07A}" dt="2020-07-04T02:09:37.805" v="20"/>
        <pc:sldMkLst>
          <pc:docMk/>
          <pc:sldMk cId="1712620245" sldId="272"/>
        </pc:sldMkLst>
        <pc:spChg chg="del mod">
          <ac:chgData name="Tarun Pabbi" userId="72cf4b523048f78b" providerId="Windows Live" clId="Web-{51941027-D421-45D5-AABA-E18B9C41C07A}" dt="2020-07-04T02:09:03.099" v="15"/>
          <ac:spMkLst>
            <pc:docMk/>
            <pc:sldMk cId="1712620245" sldId="272"/>
            <ac:spMk id="3" creationId="{9521899D-422F-4A13-A4A3-7183F041F647}"/>
          </ac:spMkLst>
        </pc:spChg>
        <pc:picChg chg="add mod ord">
          <ac:chgData name="Tarun Pabbi" userId="72cf4b523048f78b" providerId="Windows Live" clId="Web-{51941027-D421-45D5-AABA-E18B9C41C07A}" dt="2020-07-04T02:09:14.444" v="19" actId="14100"/>
          <ac:picMkLst>
            <pc:docMk/>
            <pc:sldMk cId="1712620245" sldId="272"/>
            <ac:picMk id="4" creationId="{157DBC7C-1937-4161-B515-EACB8363A025}"/>
          </ac:picMkLst>
        </pc:picChg>
      </pc:sldChg>
      <pc:sldChg chg="modSp">
        <pc:chgData name="Tarun Pabbi" userId="72cf4b523048f78b" providerId="Windows Live" clId="Web-{51941027-D421-45D5-AABA-E18B9C41C07A}" dt="2020-07-04T02:19:12.483" v="79" actId="20577"/>
        <pc:sldMkLst>
          <pc:docMk/>
          <pc:sldMk cId="2959145406" sldId="273"/>
        </pc:sldMkLst>
        <pc:spChg chg="mod">
          <ac:chgData name="Tarun Pabbi" userId="72cf4b523048f78b" providerId="Windows Live" clId="Web-{51941027-D421-45D5-AABA-E18B9C41C07A}" dt="2020-07-04T02:19:12.483" v="79" actId="20577"/>
          <ac:spMkLst>
            <pc:docMk/>
            <pc:sldMk cId="2959145406" sldId="273"/>
            <ac:spMk id="3" creationId="{D6887A9C-11CB-4A77-A12D-A316A1A33ACF}"/>
          </ac:spMkLst>
        </pc:spChg>
      </pc:sldChg>
      <pc:sldChg chg="modSp">
        <pc:chgData name="Tarun Pabbi" userId="72cf4b523048f78b" providerId="Windows Live" clId="Web-{51941027-D421-45D5-AABA-E18B9C41C07A}" dt="2020-07-04T02:19:36.172" v="94" actId="20577"/>
        <pc:sldMkLst>
          <pc:docMk/>
          <pc:sldMk cId="583697010" sldId="274"/>
        </pc:sldMkLst>
        <pc:spChg chg="mod">
          <ac:chgData name="Tarun Pabbi" userId="72cf4b523048f78b" providerId="Windows Live" clId="Web-{51941027-D421-45D5-AABA-E18B9C41C07A}" dt="2020-07-04T02:19:36.172" v="94" actId="20577"/>
          <ac:spMkLst>
            <pc:docMk/>
            <pc:sldMk cId="583697010" sldId="274"/>
            <ac:spMk id="3" creationId="{99B295DD-9F34-458C-B3A9-352031A33AE4}"/>
          </ac:spMkLst>
        </pc:spChg>
      </pc:sldChg>
      <pc:sldChg chg="modSp add replId">
        <pc:chgData name="Tarun Pabbi" userId="72cf4b523048f78b" providerId="Windows Live" clId="Web-{51941027-D421-45D5-AABA-E18B9C41C07A}" dt="2020-07-04T02:18:46.419" v="68" actId="20577"/>
        <pc:sldMkLst>
          <pc:docMk/>
          <pc:sldMk cId="1400380828" sldId="372"/>
        </pc:sldMkLst>
        <pc:spChg chg="mod">
          <ac:chgData name="Tarun Pabbi" userId="72cf4b523048f78b" providerId="Windows Live" clId="Web-{51941027-D421-45D5-AABA-E18B9C41C07A}" dt="2020-07-04T02:18:46.419" v="68" actId="20577"/>
          <ac:spMkLst>
            <pc:docMk/>
            <pc:sldMk cId="1400380828" sldId="372"/>
            <ac:spMk id="3" creationId="{60BAA866-F636-4E5A-AA2E-5514EA132E1A}"/>
          </ac:spMkLst>
        </pc:spChg>
      </pc:sldChg>
      <pc:sldChg chg="modSp add replId">
        <pc:chgData name="Tarun Pabbi" userId="72cf4b523048f78b" providerId="Windows Live" clId="Web-{51941027-D421-45D5-AABA-E18B9C41C07A}" dt="2020-07-04T02:19:32.188" v="89" actId="20577"/>
        <pc:sldMkLst>
          <pc:docMk/>
          <pc:sldMk cId="609590834" sldId="373"/>
        </pc:sldMkLst>
        <pc:spChg chg="mod">
          <ac:chgData name="Tarun Pabbi" userId="72cf4b523048f78b" providerId="Windows Live" clId="Web-{51941027-D421-45D5-AABA-E18B9C41C07A}" dt="2020-07-04T02:19:32.188" v="89" actId="20577"/>
          <ac:spMkLst>
            <pc:docMk/>
            <pc:sldMk cId="609590834" sldId="373"/>
            <ac:spMk id="3" creationId="{D6887A9C-11CB-4A77-A12D-A316A1A33ACF}"/>
          </ac:spMkLst>
        </pc:spChg>
      </pc:sldChg>
      <pc:sldChg chg="addSp delSp modSp add replId">
        <pc:chgData name="Tarun Pabbi" userId="72cf4b523048f78b" providerId="Windows Live" clId="Web-{51941027-D421-45D5-AABA-E18B9C41C07A}" dt="2020-07-04T02:20:17.987" v="105" actId="1076"/>
        <pc:sldMkLst>
          <pc:docMk/>
          <pc:sldMk cId="1709037867" sldId="374"/>
        </pc:sldMkLst>
        <pc:spChg chg="del mod">
          <ac:chgData name="Tarun Pabbi" userId="72cf4b523048f78b" providerId="Windows Live" clId="Web-{51941027-D421-45D5-AABA-E18B9C41C07A}" dt="2020-07-04T02:20:06.721" v="101"/>
          <ac:spMkLst>
            <pc:docMk/>
            <pc:sldMk cId="1709037867" sldId="374"/>
            <ac:spMk id="3" creationId="{60BAA866-F636-4E5A-AA2E-5514EA132E1A}"/>
          </ac:spMkLst>
        </pc:spChg>
        <pc:picChg chg="add mod ord">
          <ac:chgData name="Tarun Pabbi" userId="72cf4b523048f78b" providerId="Windows Live" clId="Web-{51941027-D421-45D5-AABA-E18B9C41C07A}" dt="2020-07-04T02:20:17.987" v="105" actId="1076"/>
          <ac:picMkLst>
            <pc:docMk/>
            <pc:sldMk cId="1709037867" sldId="374"/>
            <ac:picMk id="4" creationId="{A50F5CE9-E24A-4F5F-8E45-658F2ECF8F3E}"/>
          </ac:picMkLst>
        </pc:picChg>
      </pc:sldChg>
    </pc:docChg>
  </pc:docChgLst>
  <pc:docChgLst>
    <pc:chgData name="Rahul Rai" userId="dff1b4d9cd55adca" providerId="LiveId" clId="{5798CB6D-FE8E-4AA8-82FE-C5DBAB27CAB6}"/>
    <pc:docChg chg="undo custSel addSld delSld modSld sldOrd modMainMaster">
      <pc:chgData name="Rahul Rai" userId="dff1b4d9cd55adca" providerId="LiveId" clId="{5798CB6D-FE8E-4AA8-82FE-C5DBAB27CAB6}" dt="2020-07-22T11:30:55.799" v="2171" actId="207"/>
      <pc:docMkLst>
        <pc:docMk/>
      </pc:docMkLst>
      <pc:sldChg chg="addSp delSp modSp mod">
        <pc:chgData name="Rahul Rai" userId="dff1b4d9cd55adca" providerId="LiveId" clId="{5798CB6D-FE8E-4AA8-82FE-C5DBAB27CAB6}" dt="2020-07-12T02:37:25.973" v="667" actId="1076"/>
        <pc:sldMkLst>
          <pc:docMk/>
          <pc:sldMk cId="109857222" sldId="256"/>
        </pc:sldMkLst>
        <pc:spChg chg="mod">
          <ac:chgData name="Rahul Rai" userId="dff1b4d9cd55adca" providerId="LiveId" clId="{5798CB6D-FE8E-4AA8-82FE-C5DBAB27CAB6}" dt="2020-07-12T01:55:16.128" v="147" actId="20577"/>
          <ac:spMkLst>
            <pc:docMk/>
            <pc:sldMk cId="109857222" sldId="256"/>
            <ac:spMk id="3" creationId="{00000000-0000-0000-0000-000000000000}"/>
          </ac:spMkLst>
        </pc:spChg>
        <pc:spChg chg="add del mod">
          <ac:chgData name="Rahul Rai" userId="dff1b4d9cd55adca" providerId="LiveId" clId="{5798CB6D-FE8E-4AA8-82FE-C5DBAB27CAB6}" dt="2020-07-12T02:05:15.103" v="206" actId="478"/>
          <ac:spMkLst>
            <pc:docMk/>
            <pc:sldMk cId="109857222" sldId="256"/>
            <ac:spMk id="10" creationId="{208D28B2-3E23-4D2E-8E56-57211FF9D81B}"/>
          </ac:spMkLst>
        </pc:spChg>
        <pc:spChg chg="add mod ord">
          <ac:chgData name="Rahul Rai" userId="dff1b4d9cd55adca" providerId="LiveId" clId="{5798CB6D-FE8E-4AA8-82FE-C5DBAB27CAB6}" dt="2020-07-12T02:35:34.519" v="653" actId="20577"/>
          <ac:spMkLst>
            <pc:docMk/>
            <pc:sldMk cId="109857222" sldId="256"/>
            <ac:spMk id="11" creationId="{7E3C5956-3E12-4948-A5CF-179F36301377}"/>
          </ac:spMkLst>
        </pc:spChg>
        <pc:spChg chg="mod topLvl">
          <ac:chgData name="Rahul Rai" userId="dff1b4d9cd55adca" providerId="LiveId" clId="{5798CB6D-FE8E-4AA8-82FE-C5DBAB27CAB6}" dt="2020-07-12T02:37:11.282" v="665" actId="164"/>
          <ac:spMkLst>
            <pc:docMk/>
            <pc:sldMk cId="109857222" sldId="256"/>
            <ac:spMk id="14" creationId="{4EDCF11A-3D01-4671-A966-9EB476FBBBEC}"/>
          </ac:spMkLst>
        </pc:spChg>
        <pc:grpChg chg="add mod">
          <ac:chgData name="Rahul Rai" userId="dff1b4d9cd55adca" providerId="LiveId" clId="{5798CB6D-FE8E-4AA8-82FE-C5DBAB27CAB6}" dt="2020-07-12T02:32:34.670" v="621" actId="1076"/>
          <ac:grpSpMkLst>
            <pc:docMk/>
            <pc:sldMk cId="109857222" sldId="256"/>
            <ac:grpSpMk id="12" creationId="{F26B5A2D-A442-4EAF-867D-3A0B5974FBF5}"/>
          </ac:grpSpMkLst>
        </pc:grpChg>
        <pc:grpChg chg="add del mod">
          <ac:chgData name="Rahul Rai" userId="dff1b4d9cd55adca" providerId="LiveId" clId="{5798CB6D-FE8E-4AA8-82FE-C5DBAB27CAB6}" dt="2020-07-12T02:36:13.193" v="659" actId="165"/>
          <ac:grpSpMkLst>
            <pc:docMk/>
            <pc:sldMk cId="109857222" sldId="256"/>
            <ac:grpSpMk id="13" creationId="{71AC499C-5EA0-47AC-AAB6-9E8DDD3DBAED}"/>
          </ac:grpSpMkLst>
        </pc:grpChg>
        <pc:grpChg chg="add mod">
          <ac:chgData name="Rahul Rai" userId="dff1b4d9cd55adca" providerId="LiveId" clId="{5798CB6D-FE8E-4AA8-82FE-C5DBAB27CAB6}" dt="2020-07-12T02:37:25.973" v="667" actId="1076"/>
          <ac:grpSpMkLst>
            <pc:docMk/>
            <pc:sldMk cId="109857222" sldId="256"/>
            <ac:grpSpMk id="16" creationId="{3D0021C9-A5FF-4449-BE32-A426589F8E08}"/>
          </ac:grpSpMkLst>
        </pc:grpChg>
        <pc:picChg chg="add del mod">
          <ac:chgData name="Rahul Rai" userId="dff1b4d9cd55adca" providerId="LiveId" clId="{5798CB6D-FE8E-4AA8-82FE-C5DBAB27CAB6}" dt="2020-07-12T02:00:15.927" v="151" actId="478"/>
          <ac:picMkLst>
            <pc:docMk/>
            <pc:sldMk cId="109857222" sldId="256"/>
            <ac:picMk id="5" creationId="{B7A02BC9-979B-4206-9151-C24DDB505A3C}"/>
          </ac:picMkLst>
        </pc:picChg>
        <pc:picChg chg="add del mod">
          <ac:chgData name="Rahul Rai" userId="dff1b4d9cd55adca" providerId="LiveId" clId="{5798CB6D-FE8E-4AA8-82FE-C5DBAB27CAB6}" dt="2020-07-12T02:05:11.935" v="205" actId="478"/>
          <ac:picMkLst>
            <pc:docMk/>
            <pc:sldMk cId="109857222" sldId="256"/>
            <ac:picMk id="7" creationId="{0DE919CA-395D-4B46-938A-8506BA0BC181}"/>
          </ac:picMkLst>
        </pc:picChg>
        <pc:picChg chg="add mod">
          <ac:chgData name="Rahul Rai" userId="dff1b4d9cd55adca" providerId="LiveId" clId="{5798CB6D-FE8E-4AA8-82FE-C5DBAB27CAB6}" dt="2020-07-12T02:05:05.958" v="204" actId="164"/>
          <ac:picMkLst>
            <pc:docMk/>
            <pc:sldMk cId="109857222" sldId="256"/>
            <ac:picMk id="9" creationId="{87BD4A9B-4244-41F9-8916-99CD3EFFC1E9}"/>
          </ac:picMkLst>
        </pc:picChg>
        <pc:picChg chg="mod topLvl">
          <ac:chgData name="Rahul Rai" userId="dff1b4d9cd55adca" providerId="LiveId" clId="{5798CB6D-FE8E-4AA8-82FE-C5DBAB27CAB6}" dt="2020-07-12T02:37:11.282" v="665" actId="164"/>
          <ac:picMkLst>
            <pc:docMk/>
            <pc:sldMk cId="109857222" sldId="256"/>
            <ac:picMk id="15" creationId="{EFBA4DDC-ADDD-452D-AAAD-9EB54E76134B}"/>
          </ac:picMkLst>
        </pc:picChg>
      </pc:sldChg>
      <pc:sldChg chg="addSp modSp mod">
        <pc:chgData name="Rahul Rai" userId="dff1b4d9cd55adca" providerId="LiveId" clId="{5798CB6D-FE8E-4AA8-82FE-C5DBAB27CAB6}" dt="2020-07-21T11:39:29.205" v="1294" actId="14100"/>
        <pc:sldMkLst>
          <pc:docMk/>
          <pc:sldMk cId="1594730220" sldId="257"/>
        </pc:sldMkLst>
        <pc:spChg chg="mod">
          <ac:chgData name="Rahul Rai" userId="dff1b4d9cd55adca" providerId="LiveId" clId="{5798CB6D-FE8E-4AA8-82FE-C5DBAB27CAB6}" dt="2020-07-21T03:41:07.972" v="1107" actId="12"/>
          <ac:spMkLst>
            <pc:docMk/>
            <pc:sldMk cId="1594730220" sldId="257"/>
            <ac:spMk id="3" creationId="{E119D867-48CD-44AC-BF1D-0720FDBAA489}"/>
          </ac:spMkLst>
        </pc:spChg>
        <pc:picChg chg="add mod">
          <ac:chgData name="Rahul Rai" userId="dff1b4d9cd55adca" providerId="LiveId" clId="{5798CB6D-FE8E-4AA8-82FE-C5DBAB27CAB6}" dt="2020-07-21T11:39:29.205" v="1294" actId="14100"/>
          <ac:picMkLst>
            <pc:docMk/>
            <pc:sldMk cId="1594730220" sldId="257"/>
            <ac:picMk id="5" creationId="{7EF91E8F-D814-4B8F-8449-B08893E12756}"/>
          </ac:picMkLst>
        </pc:picChg>
      </pc:sldChg>
      <pc:sldChg chg="modSp add del mod">
        <pc:chgData name="Rahul Rai" userId="dff1b4d9cd55adca" providerId="LiveId" clId="{5798CB6D-FE8E-4AA8-82FE-C5DBAB27CAB6}" dt="2020-07-21T11:44:41.627" v="1332" actId="1076"/>
        <pc:sldMkLst>
          <pc:docMk/>
          <pc:sldMk cId="899466352" sldId="258"/>
        </pc:sldMkLst>
        <pc:spChg chg="mod">
          <ac:chgData name="Rahul Rai" userId="dff1b4d9cd55adca" providerId="LiveId" clId="{5798CB6D-FE8E-4AA8-82FE-C5DBAB27CAB6}" dt="2020-07-21T11:44:29.553" v="1331" actId="20577"/>
          <ac:spMkLst>
            <pc:docMk/>
            <pc:sldMk cId="899466352" sldId="258"/>
            <ac:spMk id="3" creationId="{676D2530-E09B-423F-AC71-2A618C9F5A0D}"/>
          </ac:spMkLst>
        </pc:spChg>
        <pc:picChg chg="mod">
          <ac:chgData name="Rahul Rai" userId="dff1b4d9cd55adca" providerId="LiveId" clId="{5798CB6D-FE8E-4AA8-82FE-C5DBAB27CAB6}" dt="2020-07-21T11:44:41.627" v="1332" actId="1076"/>
          <ac:picMkLst>
            <pc:docMk/>
            <pc:sldMk cId="899466352" sldId="258"/>
            <ac:picMk id="1026" creationId="{0E6489D3-C94B-4C6B-95E9-6C1EDB4D7B0F}"/>
          </ac:picMkLst>
        </pc:picChg>
      </pc:sldChg>
      <pc:sldChg chg="addSp">
        <pc:chgData name="Rahul Rai" userId="dff1b4d9cd55adca" providerId="LiveId" clId="{5798CB6D-FE8E-4AA8-82FE-C5DBAB27CAB6}" dt="2020-07-21T11:44:18.656" v="1328"/>
        <pc:sldMkLst>
          <pc:docMk/>
          <pc:sldMk cId="4214276050" sldId="258"/>
        </pc:sldMkLst>
        <pc:picChg chg="add">
          <ac:chgData name="Rahul Rai" userId="dff1b4d9cd55adca" providerId="LiveId" clId="{5798CB6D-FE8E-4AA8-82FE-C5DBAB27CAB6}" dt="2020-07-21T11:44:18.656" v="1328"/>
          <ac:picMkLst>
            <pc:docMk/>
            <pc:sldMk cId="4214276050" sldId="258"/>
            <ac:picMk id="1026" creationId="{0E6489D3-C94B-4C6B-95E9-6C1EDB4D7B0F}"/>
          </ac:picMkLst>
        </pc:picChg>
      </pc:sldChg>
      <pc:sldChg chg="addSp modSp mod">
        <pc:chgData name="Rahul Rai" userId="dff1b4d9cd55adca" providerId="LiveId" clId="{5798CB6D-FE8E-4AA8-82FE-C5DBAB27CAB6}" dt="2020-07-21T11:49:19.316" v="1374" actId="22"/>
        <pc:sldMkLst>
          <pc:docMk/>
          <pc:sldMk cId="1507139157" sldId="259"/>
        </pc:sldMkLst>
        <pc:spChg chg="mod">
          <ac:chgData name="Rahul Rai" userId="dff1b4d9cd55adca" providerId="LiveId" clId="{5798CB6D-FE8E-4AA8-82FE-C5DBAB27CAB6}" dt="2020-07-21T11:48:37.373" v="1372" actId="12"/>
          <ac:spMkLst>
            <pc:docMk/>
            <pc:sldMk cId="1507139157" sldId="259"/>
            <ac:spMk id="3" creationId="{60BAA866-F636-4E5A-AA2E-5514EA132E1A}"/>
          </ac:spMkLst>
        </pc:spChg>
        <pc:picChg chg="add">
          <ac:chgData name="Rahul Rai" userId="dff1b4d9cd55adca" providerId="LiveId" clId="{5798CB6D-FE8E-4AA8-82FE-C5DBAB27CAB6}" dt="2020-07-21T11:49:19.316" v="1374" actId="22"/>
          <ac:picMkLst>
            <pc:docMk/>
            <pc:sldMk cId="1507139157" sldId="259"/>
            <ac:picMk id="5" creationId="{358CED30-6C90-4CE4-9C41-875AC3EE2AB8}"/>
          </ac:picMkLst>
        </pc:picChg>
      </pc:sldChg>
      <pc:sldChg chg="modSp mod">
        <pc:chgData name="Rahul Rai" userId="dff1b4d9cd55adca" providerId="LiveId" clId="{5798CB6D-FE8E-4AA8-82FE-C5DBAB27CAB6}" dt="2020-07-21T12:07:50.372" v="1476" actId="12"/>
        <pc:sldMkLst>
          <pc:docMk/>
          <pc:sldMk cId="321764301" sldId="260"/>
        </pc:sldMkLst>
        <pc:spChg chg="mod">
          <ac:chgData name="Rahul Rai" userId="dff1b4d9cd55adca" providerId="LiveId" clId="{5798CB6D-FE8E-4AA8-82FE-C5DBAB27CAB6}" dt="2020-07-21T12:07:50.372" v="1476" actId="12"/>
          <ac:spMkLst>
            <pc:docMk/>
            <pc:sldMk cId="321764301" sldId="260"/>
            <ac:spMk id="3" creationId="{C030B2F6-BFEE-4318-B6B0-7A49108680F2}"/>
          </ac:spMkLst>
        </pc:spChg>
      </pc:sldChg>
      <pc:sldChg chg="delSp modSp mod setBg delDesignElem">
        <pc:chgData name="Rahul Rai" userId="dff1b4d9cd55adca" providerId="LiveId" clId="{5798CB6D-FE8E-4AA8-82FE-C5DBAB27CAB6}" dt="2020-07-21T12:05:47.981" v="1471" actId="1440"/>
        <pc:sldMkLst>
          <pc:docMk/>
          <pc:sldMk cId="4287016807" sldId="262"/>
        </pc:sldMkLst>
        <pc:spChg chg="del">
          <ac:chgData name="Rahul Rai" userId="dff1b4d9cd55adca" providerId="LiveId" clId="{5798CB6D-FE8E-4AA8-82FE-C5DBAB27CAB6}" dt="2020-07-21T12:05:36.057" v="1469"/>
          <ac:spMkLst>
            <pc:docMk/>
            <pc:sldMk cId="4287016807" sldId="262"/>
            <ac:spMk id="14" creationId="{3EEB8ED6-9142-4A11-B029-18DDE98C4952}"/>
          </ac:spMkLst>
        </pc:spChg>
        <pc:picChg chg="mod">
          <ac:chgData name="Rahul Rai" userId="dff1b4d9cd55adca" providerId="LiveId" clId="{5798CB6D-FE8E-4AA8-82FE-C5DBAB27CAB6}" dt="2020-07-21T12:05:47.981" v="1471" actId="1440"/>
          <ac:picMkLst>
            <pc:docMk/>
            <pc:sldMk cId="4287016807" sldId="262"/>
            <ac:picMk id="7" creationId="{704BB0E4-7266-417B-8E29-C936C48E9659}"/>
          </ac:picMkLst>
        </pc:picChg>
      </pc:sldChg>
      <pc:sldChg chg="addSp modSp mod">
        <pc:chgData name="Rahul Rai" userId="dff1b4d9cd55adca" providerId="LiveId" clId="{5798CB6D-FE8E-4AA8-82FE-C5DBAB27CAB6}" dt="2020-07-21T11:51:02.803" v="1387" actId="22"/>
        <pc:sldMkLst>
          <pc:docMk/>
          <pc:sldMk cId="1576286115" sldId="263"/>
        </pc:sldMkLst>
        <pc:spChg chg="mod">
          <ac:chgData name="Rahul Rai" userId="dff1b4d9cd55adca" providerId="LiveId" clId="{5798CB6D-FE8E-4AA8-82FE-C5DBAB27CAB6}" dt="2020-07-21T11:50:05.212" v="1382" actId="12"/>
          <ac:spMkLst>
            <pc:docMk/>
            <pc:sldMk cId="1576286115" sldId="263"/>
            <ac:spMk id="3" creationId="{60BAA866-F636-4E5A-AA2E-5514EA132E1A}"/>
          </ac:spMkLst>
        </pc:spChg>
        <pc:picChg chg="add">
          <ac:chgData name="Rahul Rai" userId="dff1b4d9cd55adca" providerId="LiveId" clId="{5798CB6D-FE8E-4AA8-82FE-C5DBAB27CAB6}" dt="2020-07-21T11:51:02.803" v="1387" actId="22"/>
          <ac:picMkLst>
            <pc:docMk/>
            <pc:sldMk cId="1576286115" sldId="263"/>
            <ac:picMk id="5" creationId="{91407F90-40C9-490B-8F2D-2ED0A3DEF9DC}"/>
          </ac:picMkLst>
        </pc:picChg>
      </pc:sldChg>
      <pc:sldChg chg="addSp modSp mod">
        <pc:chgData name="Rahul Rai" userId="dff1b4d9cd55adca" providerId="LiveId" clId="{5798CB6D-FE8E-4AA8-82FE-C5DBAB27CAB6}" dt="2020-07-21T11:45:25.204" v="1343" actId="20577"/>
        <pc:sldMkLst>
          <pc:docMk/>
          <pc:sldMk cId="4225897359" sldId="267"/>
        </pc:sldMkLst>
        <pc:spChg chg="mod">
          <ac:chgData name="Rahul Rai" userId="dff1b4d9cd55adca" providerId="LiveId" clId="{5798CB6D-FE8E-4AA8-82FE-C5DBAB27CAB6}" dt="2020-07-21T11:45:25.204" v="1343" actId="20577"/>
          <ac:spMkLst>
            <pc:docMk/>
            <pc:sldMk cId="4225897359" sldId="267"/>
            <ac:spMk id="2" creationId="{DF393221-EFD6-462A-B467-AC20A3AE9E50}"/>
          </ac:spMkLst>
        </pc:spChg>
        <pc:spChg chg="mod">
          <ac:chgData name="Rahul Rai" userId="dff1b4d9cd55adca" providerId="LiveId" clId="{5798CB6D-FE8E-4AA8-82FE-C5DBAB27CAB6}" dt="2020-07-21T11:44:59.048" v="1336" actId="20577"/>
          <ac:spMkLst>
            <pc:docMk/>
            <pc:sldMk cId="4225897359" sldId="267"/>
            <ac:spMk id="3" creationId="{E741A6EF-A15C-49D8-81B8-D3C19046E466}"/>
          </ac:spMkLst>
        </pc:spChg>
        <pc:picChg chg="add">
          <ac:chgData name="Rahul Rai" userId="dff1b4d9cd55adca" providerId="LiveId" clId="{5798CB6D-FE8E-4AA8-82FE-C5DBAB27CAB6}" dt="2020-07-21T11:44:49.716" v="1333" actId="22"/>
          <ac:picMkLst>
            <pc:docMk/>
            <pc:sldMk cId="4225897359" sldId="267"/>
            <ac:picMk id="5" creationId="{2902B277-C8ED-433A-B053-FFF37FFD0AB0}"/>
          </ac:picMkLst>
        </pc:picChg>
      </pc:sldChg>
      <pc:sldChg chg="addSp modSp mod ord">
        <pc:chgData name="Rahul Rai" userId="dff1b4d9cd55adca" providerId="LiveId" clId="{5798CB6D-FE8E-4AA8-82FE-C5DBAB27CAB6}" dt="2020-07-22T11:30:55.799" v="2171" actId="207"/>
        <pc:sldMkLst>
          <pc:docMk/>
          <pc:sldMk cId="1905417459" sldId="268"/>
        </pc:sldMkLst>
        <pc:spChg chg="mod">
          <ac:chgData name="Rahul Rai" userId="dff1b4d9cd55adca" providerId="LiveId" clId="{5798CB6D-FE8E-4AA8-82FE-C5DBAB27CAB6}" dt="2020-07-22T11:29:08.269" v="1769" actId="108"/>
          <ac:spMkLst>
            <pc:docMk/>
            <pc:sldMk cId="1905417459" sldId="268"/>
            <ac:spMk id="3" creationId="{0F5DFB5A-E51E-4FD4-B0BA-29D634557FDD}"/>
          </ac:spMkLst>
        </pc:spChg>
        <pc:spChg chg="add mod">
          <ac:chgData name="Rahul Rai" userId="dff1b4d9cd55adca" providerId="LiveId" clId="{5798CB6D-FE8E-4AA8-82FE-C5DBAB27CAB6}" dt="2020-07-22T11:28:21.782" v="1764" actId="207"/>
          <ac:spMkLst>
            <pc:docMk/>
            <pc:sldMk cId="1905417459" sldId="268"/>
            <ac:spMk id="6" creationId="{E83081D9-6125-42E2-8D20-1768E9B8A724}"/>
          </ac:spMkLst>
        </pc:spChg>
        <pc:spChg chg="add mod ord">
          <ac:chgData name="Rahul Rai" userId="dff1b4d9cd55adca" providerId="LiveId" clId="{5798CB6D-FE8E-4AA8-82FE-C5DBAB27CAB6}" dt="2020-07-22T11:30:55.799" v="2171" actId="207"/>
          <ac:spMkLst>
            <pc:docMk/>
            <pc:sldMk cId="1905417459" sldId="268"/>
            <ac:spMk id="7" creationId="{747F6A47-8005-44D8-8BBD-587FC7AA8218}"/>
          </ac:spMkLst>
        </pc:spChg>
        <pc:spChg chg="add mod">
          <ac:chgData name="Rahul Rai" userId="dff1b4d9cd55adca" providerId="LiveId" clId="{5798CB6D-FE8E-4AA8-82FE-C5DBAB27CAB6}" dt="2020-07-22T11:18:28.274" v="1577" actId="20577"/>
          <ac:spMkLst>
            <pc:docMk/>
            <pc:sldMk cId="1905417459" sldId="268"/>
            <ac:spMk id="8" creationId="{BA81B9E8-E329-47FF-AFD7-A6FAC0F1A8E9}"/>
          </ac:spMkLst>
        </pc:spChg>
        <pc:spChg chg="add mod">
          <ac:chgData name="Rahul Rai" userId="dff1b4d9cd55adca" providerId="LiveId" clId="{5798CB6D-FE8E-4AA8-82FE-C5DBAB27CAB6}" dt="2020-07-22T11:28:59.680" v="1767" actId="1076"/>
          <ac:spMkLst>
            <pc:docMk/>
            <pc:sldMk cId="1905417459" sldId="268"/>
            <ac:spMk id="10" creationId="{8C36A830-6256-4BB5-827A-DBE024877807}"/>
          </ac:spMkLst>
        </pc:spChg>
        <pc:picChg chg="add mod ord">
          <ac:chgData name="Rahul Rai" userId="dff1b4d9cd55adca" providerId="LiveId" clId="{5798CB6D-FE8E-4AA8-82FE-C5DBAB27CAB6}" dt="2020-07-21T11:27:27.809" v="1240" actId="166"/>
          <ac:picMkLst>
            <pc:docMk/>
            <pc:sldMk cId="1905417459" sldId="268"/>
            <ac:picMk id="5" creationId="{03D15602-96AB-4066-80A1-F9863F81FEC1}"/>
          </ac:picMkLst>
        </pc:picChg>
      </pc:sldChg>
      <pc:sldChg chg="addSp">
        <pc:chgData name="Rahul Rai" userId="dff1b4d9cd55adca" providerId="LiveId" clId="{5798CB6D-FE8E-4AA8-82FE-C5DBAB27CAB6}" dt="2020-07-12T02:17:37" v="318"/>
        <pc:sldMkLst>
          <pc:docMk/>
          <pc:sldMk cId="353914384" sldId="269"/>
        </pc:sldMkLst>
        <pc:picChg chg="add">
          <ac:chgData name="Rahul Rai" userId="dff1b4d9cd55adca" providerId="LiveId" clId="{5798CB6D-FE8E-4AA8-82FE-C5DBAB27CAB6}" dt="2020-07-12T02:17:37" v="318"/>
          <ac:picMkLst>
            <pc:docMk/>
            <pc:sldMk cId="353914384" sldId="269"/>
            <ac:picMk id="3074" creationId="{DBC9B16C-176D-4B81-9F2E-E296DA928EF0}"/>
          </ac:picMkLst>
        </pc:picChg>
      </pc:sldChg>
      <pc:sldChg chg="addSp">
        <pc:chgData name="Rahul Rai" userId="dff1b4d9cd55adca" providerId="LiveId" clId="{5798CB6D-FE8E-4AA8-82FE-C5DBAB27CAB6}" dt="2020-07-21T03:35:40.687" v="1066"/>
        <pc:sldMkLst>
          <pc:docMk/>
          <pc:sldMk cId="598015427" sldId="269"/>
        </pc:sldMkLst>
        <pc:picChg chg="add">
          <ac:chgData name="Rahul Rai" userId="dff1b4d9cd55adca" providerId="LiveId" clId="{5798CB6D-FE8E-4AA8-82FE-C5DBAB27CAB6}" dt="2020-07-21T03:35:40.687" v="1066"/>
          <ac:picMkLst>
            <pc:docMk/>
            <pc:sldMk cId="598015427" sldId="269"/>
            <ac:picMk id="1026" creationId="{43A33EEC-7B23-4D81-86D3-0EE45950FE96}"/>
          </ac:picMkLst>
        </pc:picChg>
      </pc:sldChg>
      <pc:sldChg chg="addSp delSp modSp add del mod">
        <pc:chgData name="Rahul Rai" userId="dff1b4d9cd55adca" providerId="LiveId" clId="{5798CB6D-FE8E-4AA8-82FE-C5DBAB27CAB6}" dt="2020-07-22T11:26:21.201" v="1700" actId="1036"/>
        <pc:sldMkLst>
          <pc:docMk/>
          <pc:sldMk cId="2105425259" sldId="269"/>
        </pc:sldMkLst>
        <pc:spChg chg="mod">
          <ac:chgData name="Rahul Rai" userId="dff1b4d9cd55adca" providerId="LiveId" clId="{5798CB6D-FE8E-4AA8-82FE-C5DBAB27CAB6}" dt="2020-07-12T02:09:33.660" v="254" actId="20577"/>
          <ac:spMkLst>
            <pc:docMk/>
            <pc:sldMk cId="2105425259" sldId="269"/>
            <ac:spMk id="2" creationId="{5F8F0A3D-5A53-4DDE-A297-0E0EC8D75FBD}"/>
          </ac:spMkLst>
        </pc:spChg>
        <pc:spChg chg="mod">
          <ac:chgData name="Rahul Rai" userId="dff1b4d9cd55adca" providerId="LiveId" clId="{5798CB6D-FE8E-4AA8-82FE-C5DBAB27CAB6}" dt="2020-07-22T11:22:44.186" v="1599" actId="207"/>
          <ac:spMkLst>
            <pc:docMk/>
            <pc:sldMk cId="2105425259" sldId="269"/>
            <ac:spMk id="3" creationId="{83FD349F-D135-4B00-8B91-F6BB01E0C4BB}"/>
          </ac:spMkLst>
        </pc:spChg>
        <pc:spChg chg="add del mod ord">
          <ac:chgData name="Rahul Rai" userId="dff1b4d9cd55adca" providerId="LiveId" clId="{5798CB6D-FE8E-4AA8-82FE-C5DBAB27CAB6}" dt="2020-07-12T02:11:41.042" v="278" actId="478"/>
          <ac:spMkLst>
            <pc:docMk/>
            <pc:sldMk cId="2105425259" sldId="269"/>
            <ac:spMk id="4" creationId="{2D6854CC-1CBF-4F5E-861E-4B1E09497AF2}"/>
          </ac:spMkLst>
        </pc:spChg>
        <pc:spChg chg="add del mod ord">
          <ac:chgData name="Rahul Rai" userId="dff1b4d9cd55adca" providerId="LiveId" clId="{5798CB6D-FE8E-4AA8-82FE-C5DBAB27CAB6}" dt="2020-07-12T02:27:07.194" v="582" actId="478"/>
          <ac:spMkLst>
            <pc:docMk/>
            <pc:sldMk cId="2105425259" sldId="269"/>
            <ac:spMk id="4" creationId="{98AB96E7-87C0-40F4-9F4A-2EC7F0E771FE}"/>
          </ac:spMkLst>
        </pc:spChg>
        <pc:spChg chg="add del mod ord">
          <ac:chgData name="Rahul Rai" userId="dff1b4d9cd55adca" providerId="LiveId" clId="{5798CB6D-FE8E-4AA8-82FE-C5DBAB27CAB6}" dt="2020-07-12T02:13:49.245" v="299" actId="478"/>
          <ac:spMkLst>
            <pc:docMk/>
            <pc:sldMk cId="2105425259" sldId="269"/>
            <ac:spMk id="5" creationId="{6201CEB9-DA29-440F-B186-A93223F77DEF}"/>
          </ac:spMkLst>
        </pc:spChg>
        <pc:spChg chg="add del mod ord">
          <ac:chgData name="Rahul Rai" userId="dff1b4d9cd55adca" providerId="LiveId" clId="{5798CB6D-FE8E-4AA8-82FE-C5DBAB27CAB6}" dt="2020-07-12T02:25:57.401" v="572" actId="478"/>
          <ac:spMkLst>
            <pc:docMk/>
            <pc:sldMk cId="2105425259" sldId="269"/>
            <ac:spMk id="5" creationId="{F0A5292C-8CCF-4E4B-9F14-A684B2432205}"/>
          </ac:spMkLst>
        </pc:spChg>
        <pc:spChg chg="add del mod">
          <ac:chgData name="Rahul Rai" userId="dff1b4d9cd55adca" providerId="LiveId" clId="{5798CB6D-FE8E-4AA8-82FE-C5DBAB27CAB6}" dt="2020-07-12T02:26:36.890" v="579" actId="478"/>
          <ac:spMkLst>
            <pc:docMk/>
            <pc:sldMk cId="2105425259" sldId="269"/>
            <ac:spMk id="6" creationId="{93818042-33E5-4445-9549-F525DDC28FAE}"/>
          </ac:spMkLst>
        </pc:spChg>
        <pc:spChg chg="add mod ord">
          <ac:chgData name="Rahul Rai" userId="dff1b4d9cd55adca" providerId="LiveId" clId="{5798CB6D-FE8E-4AA8-82FE-C5DBAB27CAB6}" dt="2020-07-22T11:23:40.113" v="1610" actId="14100"/>
          <ac:spMkLst>
            <pc:docMk/>
            <pc:sldMk cId="2105425259" sldId="269"/>
            <ac:spMk id="7" creationId="{5D8DCFFA-B4F6-4058-8CB8-C7C69B134826}"/>
          </ac:spMkLst>
        </pc:spChg>
        <pc:spChg chg="add del mod">
          <ac:chgData name="Rahul Rai" userId="dff1b4d9cd55adca" providerId="LiveId" clId="{5798CB6D-FE8E-4AA8-82FE-C5DBAB27CAB6}" dt="2020-07-12T02:25:55.656" v="571" actId="478"/>
          <ac:spMkLst>
            <pc:docMk/>
            <pc:sldMk cId="2105425259" sldId="269"/>
            <ac:spMk id="9" creationId="{A9F9B5CC-2B00-4BAF-9E3D-5F7D2011B359}"/>
          </ac:spMkLst>
        </pc:spChg>
        <pc:spChg chg="add del mod">
          <ac:chgData name="Rahul Rai" userId="dff1b4d9cd55adca" providerId="LiveId" clId="{5798CB6D-FE8E-4AA8-82FE-C5DBAB27CAB6}" dt="2020-07-21T03:38:02.973" v="1093" actId="478"/>
          <ac:spMkLst>
            <pc:docMk/>
            <pc:sldMk cId="2105425259" sldId="269"/>
            <ac:spMk id="11" creationId="{330D42DB-9649-4106-A1F9-53A33190CF5A}"/>
          </ac:spMkLst>
        </pc:spChg>
        <pc:spChg chg="add del">
          <ac:chgData name="Rahul Rai" userId="dff1b4d9cd55adca" providerId="LiveId" clId="{5798CB6D-FE8E-4AA8-82FE-C5DBAB27CAB6}" dt="2020-07-21T03:38:20.327" v="1095" actId="478"/>
          <ac:spMkLst>
            <pc:docMk/>
            <pc:sldMk cId="2105425259" sldId="269"/>
            <ac:spMk id="12" creationId="{97A248F6-AF11-4158-A3AD-063980CB791B}"/>
          </ac:spMkLst>
        </pc:spChg>
        <pc:spChg chg="add mod">
          <ac:chgData name="Rahul Rai" userId="dff1b4d9cd55adca" providerId="LiveId" clId="{5798CB6D-FE8E-4AA8-82FE-C5DBAB27CAB6}" dt="2020-07-22T11:26:15.555" v="1672" actId="1036"/>
          <ac:spMkLst>
            <pc:docMk/>
            <pc:sldMk cId="2105425259" sldId="269"/>
            <ac:spMk id="13" creationId="{71590E04-3F54-446A-8109-92EB5B3944F8}"/>
          </ac:spMkLst>
        </pc:spChg>
        <pc:spChg chg="add del mod ord">
          <ac:chgData name="Rahul Rai" userId="dff1b4d9cd55adca" providerId="LiveId" clId="{5798CB6D-FE8E-4AA8-82FE-C5DBAB27CAB6}" dt="2020-07-12T02:28:01.871" v="590" actId="478"/>
          <ac:spMkLst>
            <pc:docMk/>
            <pc:sldMk cId="2105425259" sldId="269"/>
            <ac:spMk id="15" creationId="{DAF4760C-B494-4006-930A-BEEB9AC26B08}"/>
          </ac:spMkLst>
        </pc:spChg>
        <pc:spChg chg="del mod topLvl">
          <ac:chgData name="Rahul Rai" userId="dff1b4d9cd55adca" providerId="LiveId" clId="{5798CB6D-FE8E-4AA8-82FE-C5DBAB27CAB6}" dt="2020-07-12T02:34:39.552" v="631" actId="478"/>
          <ac:spMkLst>
            <pc:docMk/>
            <pc:sldMk cId="2105425259" sldId="269"/>
            <ac:spMk id="18" creationId="{B402EDD3-C79E-465E-8908-E66B8E20A2DF}"/>
          </ac:spMkLst>
        </pc:spChg>
        <pc:spChg chg="add mod ord">
          <ac:chgData name="Rahul Rai" userId="dff1b4d9cd55adca" providerId="LiveId" clId="{5798CB6D-FE8E-4AA8-82FE-C5DBAB27CAB6}" dt="2020-07-12T02:43:18.080" v="787" actId="1076"/>
          <ac:spMkLst>
            <pc:docMk/>
            <pc:sldMk cId="2105425259" sldId="269"/>
            <ac:spMk id="25" creationId="{7F834420-AF7A-43A4-BE36-4F11A3B9D8FC}"/>
          </ac:spMkLst>
        </pc:spChg>
        <pc:spChg chg="add mod">
          <ac:chgData name="Rahul Rai" userId="dff1b4d9cd55adca" providerId="LiveId" clId="{5798CB6D-FE8E-4AA8-82FE-C5DBAB27CAB6}" dt="2020-07-12T02:43:51.364" v="813" actId="1076"/>
          <ac:spMkLst>
            <pc:docMk/>
            <pc:sldMk cId="2105425259" sldId="269"/>
            <ac:spMk id="26" creationId="{9179871C-31E3-4A87-8180-7512BD0A283D}"/>
          </ac:spMkLst>
        </pc:spChg>
        <pc:spChg chg="add mod">
          <ac:chgData name="Rahul Rai" userId="dff1b4d9cd55adca" providerId="LiveId" clId="{5798CB6D-FE8E-4AA8-82FE-C5DBAB27CAB6}" dt="2020-07-12T02:44:48.763" v="831" actId="14100"/>
          <ac:spMkLst>
            <pc:docMk/>
            <pc:sldMk cId="2105425259" sldId="269"/>
            <ac:spMk id="28" creationId="{995763D4-D066-4B8C-8E87-E43B3E9BA0A0}"/>
          </ac:spMkLst>
        </pc:spChg>
        <pc:spChg chg="add mod">
          <ac:chgData name="Rahul Rai" userId="dff1b4d9cd55adca" providerId="LiveId" clId="{5798CB6D-FE8E-4AA8-82FE-C5DBAB27CAB6}" dt="2020-07-12T02:44:29.618" v="816" actId="1076"/>
          <ac:spMkLst>
            <pc:docMk/>
            <pc:sldMk cId="2105425259" sldId="269"/>
            <ac:spMk id="34" creationId="{1034FE8C-B570-4A97-A82D-076329F105C2}"/>
          </ac:spMkLst>
        </pc:spChg>
        <pc:grpChg chg="add del mod">
          <ac:chgData name="Rahul Rai" userId="dff1b4d9cd55adca" providerId="LiveId" clId="{5798CB6D-FE8E-4AA8-82FE-C5DBAB27CAB6}" dt="2020-07-12T02:34:37.044" v="630" actId="165"/>
          <ac:grpSpMkLst>
            <pc:docMk/>
            <pc:sldMk cId="2105425259" sldId="269"/>
            <ac:grpSpMk id="17" creationId="{F1BDE9C4-F980-40DC-9C7A-DFF6DE689029}"/>
          </ac:grpSpMkLst>
        </pc:grpChg>
        <pc:picChg chg="add del mod">
          <ac:chgData name="Rahul Rai" userId="dff1b4d9cd55adca" providerId="LiveId" clId="{5798CB6D-FE8E-4AA8-82FE-C5DBAB27CAB6}" dt="2020-07-22T11:25:46.319" v="1645" actId="478"/>
          <ac:picMkLst>
            <pc:docMk/>
            <pc:sldMk cId="2105425259" sldId="269"/>
            <ac:picMk id="5" creationId="{45E8918C-5C62-4E85-BF26-A06AFB291AF7}"/>
          </ac:picMkLst>
        </pc:picChg>
        <pc:picChg chg="add del mod">
          <ac:chgData name="Rahul Rai" userId="dff1b4d9cd55adca" providerId="LiveId" clId="{5798CB6D-FE8E-4AA8-82FE-C5DBAB27CAB6}" dt="2020-07-21T03:33:26.383" v="954" actId="478"/>
          <ac:picMkLst>
            <pc:docMk/>
            <pc:sldMk cId="2105425259" sldId="269"/>
            <ac:picMk id="5" creationId="{7B818619-5965-49B9-A115-712EF9B0506E}"/>
          </ac:picMkLst>
        </pc:picChg>
        <pc:picChg chg="add del mod">
          <ac:chgData name="Rahul Rai" userId="dff1b4d9cd55adca" providerId="LiveId" clId="{5798CB6D-FE8E-4AA8-82FE-C5DBAB27CAB6}" dt="2020-07-12T02:23:06.600" v="543" actId="478"/>
          <ac:picMkLst>
            <pc:docMk/>
            <pc:sldMk cId="2105425259" sldId="269"/>
            <ac:picMk id="11" creationId="{FEFED6CE-CAF7-4F48-AB4F-03BC56BEC531}"/>
          </ac:picMkLst>
        </pc:picChg>
        <pc:picChg chg="add mod">
          <ac:chgData name="Rahul Rai" userId="dff1b4d9cd55adca" providerId="LiveId" clId="{5798CB6D-FE8E-4AA8-82FE-C5DBAB27CAB6}" dt="2020-07-21T11:31:53.457" v="1268" actId="1076"/>
          <ac:picMkLst>
            <pc:docMk/>
            <pc:sldMk cId="2105425259" sldId="269"/>
            <ac:picMk id="14" creationId="{316DFF90-9C61-4060-AF1C-F0F4DBEA3C78}"/>
          </ac:picMkLst>
        </pc:picChg>
        <pc:picChg chg="mod topLvl">
          <ac:chgData name="Rahul Rai" userId="dff1b4d9cd55adca" providerId="LiveId" clId="{5798CB6D-FE8E-4AA8-82FE-C5DBAB27CAB6}" dt="2020-07-12T02:43:12.622" v="786" actId="1076"/>
          <ac:picMkLst>
            <pc:docMk/>
            <pc:sldMk cId="2105425259" sldId="269"/>
            <ac:picMk id="19" creationId="{E39A8B08-A191-42F4-8136-E160A47CE43C}"/>
          </ac:picMkLst>
        </pc:picChg>
        <pc:picChg chg="add mod">
          <ac:chgData name="Rahul Rai" userId="dff1b4d9cd55adca" providerId="LiveId" clId="{5798CB6D-FE8E-4AA8-82FE-C5DBAB27CAB6}" dt="2020-07-12T02:43:55.239" v="814" actId="1076"/>
          <ac:picMkLst>
            <pc:docMk/>
            <pc:sldMk cId="2105425259" sldId="269"/>
            <ac:picMk id="20" creationId="{CF6C7AE1-BF1E-4898-AC71-9E3A4B2622A4}"/>
          </ac:picMkLst>
        </pc:picChg>
        <pc:picChg chg="add del">
          <ac:chgData name="Rahul Rai" userId="dff1b4d9cd55adca" providerId="LiveId" clId="{5798CB6D-FE8E-4AA8-82FE-C5DBAB27CAB6}" dt="2020-07-12T02:35:04.160" v="636" actId="478"/>
          <ac:picMkLst>
            <pc:docMk/>
            <pc:sldMk cId="2105425259" sldId="269"/>
            <ac:picMk id="21" creationId="{2AD40301-CA37-4551-9BC4-7BD321401AD0}"/>
          </ac:picMkLst>
        </pc:picChg>
        <pc:picChg chg="add del">
          <ac:chgData name="Rahul Rai" userId="dff1b4d9cd55adca" providerId="LiveId" clId="{5798CB6D-FE8E-4AA8-82FE-C5DBAB27CAB6}" dt="2020-07-12T02:35:04.160" v="636" actId="478"/>
          <ac:picMkLst>
            <pc:docMk/>
            <pc:sldMk cId="2105425259" sldId="269"/>
            <ac:picMk id="23" creationId="{A2D5E75D-1A22-4464-8259-282BA9348388}"/>
          </ac:picMkLst>
        </pc:picChg>
        <pc:picChg chg="add mod">
          <ac:chgData name="Rahul Rai" userId="dff1b4d9cd55adca" providerId="LiveId" clId="{5798CB6D-FE8E-4AA8-82FE-C5DBAB27CAB6}" dt="2020-07-12T02:44:29.618" v="816" actId="1076"/>
          <ac:picMkLst>
            <pc:docMk/>
            <pc:sldMk cId="2105425259" sldId="269"/>
            <ac:picMk id="30" creationId="{80974334-F234-4F1C-8DF6-65440868FB4B}"/>
          </ac:picMkLst>
        </pc:picChg>
        <pc:picChg chg="add mod">
          <ac:chgData name="Rahul Rai" userId="dff1b4d9cd55adca" providerId="LiveId" clId="{5798CB6D-FE8E-4AA8-82FE-C5DBAB27CAB6}" dt="2020-07-12T02:44:29.618" v="816" actId="1076"/>
          <ac:picMkLst>
            <pc:docMk/>
            <pc:sldMk cId="2105425259" sldId="269"/>
            <ac:picMk id="32" creationId="{DD0BD48D-478A-491D-B5BA-866CA9CEACC9}"/>
          </ac:picMkLst>
        </pc:picChg>
        <pc:picChg chg="mod">
          <ac:chgData name="Rahul Rai" userId="dff1b4d9cd55adca" providerId="LiveId" clId="{5798CB6D-FE8E-4AA8-82FE-C5DBAB27CAB6}" dt="2020-07-22T11:26:21.201" v="1700" actId="1036"/>
          <ac:picMkLst>
            <pc:docMk/>
            <pc:sldMk cId="2105425259" sldId="269"/>
            <ac:picMk id="1026" creationId="{43A33EEC-7B23-4D81-86D3-0EE45950FE96}"/>
          </ac:picMkLst>
        </pc:picChg>
        <pc:picChg chg="del mod">
          <ac:chgData name="Rahul Rai" userId="dff1b4d9cd55adca" providerId="LiveId" clId="{5798CB6D-FE8E-4AA8-82FE-C5DBAB27CAB6}" dt="2020-07-12T02:13:48.010" v="298" actId="478"/>
          <ac:picMkLst>
            <pc:docMk/>
            <pc:sldMk cId="2105425259" sldId="269"/>
            <ac:picMk id="2050" creationId="{BFB9D691-2620-4783-A8D4-4DA17DAA2B96}"/>
          </ac:picMkLst>
        </pc:picChg>
        <pc:picChg chg="mod">
          <ac:chgData name="Rahul Rai" userId="dff1b4d9cd55adca" providerId="LiveId" clId="{5798CB6D-FE8E-4AA8-82FE-C5DBAB27CAB6}" dt="2020-07-21T11:31:47.393" v="1267" actId="1076"/>
          <ac:picMkLst>
            <pc:docMk/>
            <pc:sldMk cId="2105425259" sldId="269"/>
            <ac:picMk id="3074" creationId="{DBC9B16C-176D-4B81-9F2E-E296DA928EF0}"/>
          </ac:picMkLst>
        </pc:picChg>
        <pc:cxnChg chg="add del mod">
          <ac:chgData name="Rahul Rai" userId="dff1b4d9cd55adca" providerId="LiveId" clId="{5798CB6D-FE8E-4AA8-82FE-C5DBAB27CAB6}" dt="2020-07-21T03:37:10.589" v="1081" actId="478"/>
          <ac:cxnSpMkLst>
            <pc:docMk/>
            <pc:sldMk cId="2105425259" sldId="269"/>
            <ac:cxnSpMk id="5" creationId="{40F018F7-BFD5-4F58-B714-972CD8158245}"/>
          </ac:cxnSpMkLst>
        </pc:cxnChg>
      </pc:sldChg>
      <pc:sldChg chg="addSp">
        <pc:chgData name="Rahul Rai" userId="dff1b4d9cd55adca" providerId="LiveId" clId="{5798CB6D-FE8E-4AA8-82FE-C5DBAB27CAB6}" dt="2020-07-12T02:06:59.210" v="229"/>
        <pc:sldMkLst>
          <pc:docMk/>
          <pc:sldMk cId="3402537861" sldId="269"/>
        </pc:sldMkLst>
        <pc:picChg chg="add">
          <ac:chgData name="Rahul Rai" userId="dff1b4d9cd55adca" providerId="LiveId" clId="{5798CB6D-FE8E-4AA8-82FE-C5DBAB27CAB6}" dt="2020-07-12T02:06:59.210" v="229"/>
          <ac:picMkLst>
            <pc:docMk/>
            <pc:sldMk cId="3402537861" sldId="269"/>
            <ac:picMk id="2050" creationId="{BFB9D691-2620-4783-A8D4-4DA17DAA2B96}"/>
          </ac:picMkLst>
        </pc:picChg>
      </pc:sldChg>
      <pc:sldChg chg="addSp modSp mod">
        <pc:chgData name="Rahul Rai" userId="dff1b4d9cd55adca" providerId="LiveId" clId="{5798CB6D-FE8E-4AA8-82FE-C5DBAB27CAB6}" dt="2020-07-21T11:46:40.333" v="1363" actId="22"/>
        <pc:sldMkLst>
          <pc:docMk/>
          <pc:sldMk cId="143965866" sldId="270"/>
        </pc:sldMkLst>
        <pc:spChg chg="mod">
          <ac:chgData name="Rahul Rai" userId="dff1b4d9cd55adca" providerId="LiveId" clId="{5798CB6D-FE8E-4AA8-82FE-C5DBAB27CAB6}" dt="2020-07-21T11:45:37.035" v="1350" actId="20577"/>
          <ac:spMkLst>
            <pc:docMk/>
            <pc:sldMk cId="143965866" sldId="270"/>
            <ac:spMk id="2" creationId="{4919C7CD-6737-46C4-B8F1-77D3B5C9E356}"/>
          </ac:spMkLst>
        </pc:spChg>
        <pc:spChg chg="mod">
          <ac:chgData name="Rahul Rai" userId="dff1b4d9cd55adca" providerId="LiveId" clId="{5798CB6D-FE8E-4AA8-82FE-C5DBAB27CAB6}" dt="2020-07-21T11:46:13.319" v="1361" actId="20577"/>
          <ac:spMkLst>
            <pc:docMk/>
            <pc:sldMk cId="143965866" sldId="270"/>
            <ac:spMk id="3" creationId="{7FC86028-C05B-4130-81EF-A51D7AA75006}"/>
          </ac:spMkLst>
        </pc:spChg>
        <pc:picChg chg="add">
          <ac:chgData name="Rahul Rai" userId="dff1b4d9cd55adca" providerId="LiveId" clId="{5798CB6D-FE8E-4AA8-82FE-C5DBAB27CAB6}" dt="2020-07-21T11:46:40.333" v="1363" actId="22"/>
          <ac:picMkLst>
            <pc:docMk/>
            <pc:sldMk cId="143965866" sldId="270"/>
            <ac:picMk id="5" creationId="{3308B0D8-0576-4A81-B855-F7BA69FC0ECE}"/>
          </ac:picMkLst>
        </pc:picChg>
      </pc:sldChg>
      <pc:sldChg chg="addSp modSp mod">
        <pc:chgData name="Rahul Rai" userId="dff1b4d9cd55adca" providerId="LiveId" clId="{5798CB6D-FE8E-4AA8-82FE-C5DBAB27CAB6}" dt="2020-07-21T11:46:42.564" v="1364" actId="22"/>
        <pc:sldMkLst>
          <pc:docMk/>
          <pc:sldMk cId="3399298" sldId="271"/>
        </pc:sldMkLst>
        <pc:spChg chg="mod">
          <ac:chgData name="Rahul Rai" userId="dff1b4d9cd55adca" providerId="LiveId" clId="{5798CB6D-FE8E-4AA8-82FE-C5DBAB27CAB6}" dt="2020-07-21T11:46:35.059" v="1362" actId="12"/>
          <ac:spMkLst>
            <pc:docMk/>
            <pc:sldMk cId="3399298" sldId="271"/>
            <ac:spMk id="3" creationId="{593FDE6E-388B-45C0-936E-E78A90F40350}"/>
          </ac:spMkLst>
        </pc:spChg>
        <pc:picChg chg="add">
          <ac:chgData name="Rahul Rai" userId="dff1b4d9cd55adca" providerId="LiveId" clId="{5798CB6D-FE8E-4AA8-82FE-C5DBAB27CAB6}" dt="2020-07-21T11:46:42.564" v="1364" actId="22"/>
          <ac:picMkLst>
            <pc:docMk/>
            <pc:sldMk cId="3399298" sldId="271"/>
            <ac:picMk id="5" creationId="{629E94BD-A70C-4446-998D-36960B7DDED6}"/>
          </ac:picMkLst>
        </pc:picChg>
      </pc:sldChg>
      <pc:sldChg chg="addSp modSp mod">
        <pc:chgData name="Rahul Rai" userId="dff1b4d9cd55adca" providerId="LiveId" clId="{5798CB6D-FE8E-4AA8-82FE-C5DBAB27CAB6}" dt="2020-07-21T11:48:56.073" v="1373" actId="1440"/>
        <pc:sldMkLst>
          <pc:docMk/>
          <pc:sldMk cId="1712620245" sldId="272"/>
        </pc:sldMkLst>
        <pc:picChg chg="mod">
          <ac:chgData name="Rahul Rai" userId="dff1b4d9cd55adca" providerId="LiveId" clId="{5798CB6D-FE8E-4AA8-82FE-C5DBAB27CAB6}" dt="2020-07-21T11:48:56.073" v="1373" actId="1440"/>
          <ac:picMkLst>
            <pc:docMk/>
            <pc:sldMk cId="1712620245" sldId="272"/>
            <ac:picMk id="4" creationId="{157DBC7C-1937-4161-B515-EACB8363A025}"/>
          </ac:picMkLst>
        </pc:picChg>
        <pc:picChg chg="add mod">
          <ac:chgData name="Rahul Rai" userId="dff1b4d9cd55adca" providerId="LiveId" clId="{5798CB6D-FE8E-4AA8-82FE-C5DBAB27CAB6}" dt="2020-07-21T11:48:25.347" v="1371" actId="1076"/>
          <ac:picMkLst>
            <pc:docMk/>
            <pc:sldMk cId="1712620245" sldId="272"/>
            <ac:picMk id="5" creationId="{8CCEBBD1-6290-462D-AA82-EEFA4378B623}"/>
          </ac:picMkLst>
        </pc:picChg>
      </pc:sldChg>
      <pc:sldChg chg="addSp modSp mod">
        <pc:chgData name="Rahul Rai" userId="dff1b4d9cd55adca" providerId="LiveId" clId="{5798CB6D-FE8E-4AA8-82FE-C5DBAB27CAB6}" dt="2020-07-21T11:51:25.594" v="1391" actId="12"/>
        <pc:sldMkLst>
          <pc:docMk/>
          <pc:sldMk cId="2959145406" sldId="273"/>
        </pc:sldMkLst>
        <pc:spChg chg="mod">
          <ac:chgData name="Rahul Rai" userId="dff1b4d9cd55adca" providerId="LiveId" clId="{5798CB6D-FE8E-4AA8-82FE-C5DBAB27CAB6}" dt="2020-07-21T11:51:25.594" v="1391" actId="12"/>
          <ac:spMkLst>
            <pc:docMk/>
            <pc:sldMk cId="2959145406" sldId="273"/>
            <ac:spMk id="3" creationId="{D6887A9C-11CB-4A77-A12D-A316A1A33ACF}"/>
          </ac:spMkLst>
        </pc:spChg>
        <pc:picChg chg="add">
          <ac:chgData name="Rahul Rai" userId="dff1b4d9cd55adca" providerId="LiveId" clId="{5798CB6D-FE8E-4AA8-82FE-C5DBAB27CAB6}" dt="2020-07-21T11:51:21.438" v="1390" actId="22"/>
          <ac:picMkLst>
            <pc:docMk/>
            <pc:sldMk cId="2959145406" sldId="273"/>
            <ac:picMk id="5" creationId="{6B29FED2-1D13-451D-961E-8C648CEACA74}"/>
          </ac:picMkLst>
        </pc:picChg>
      </pc:sldChg>
      <pc:sldChg chg="addSp modSp mod">
        <pc:chgData name="Rahul Rai" userId="dff1b4d9cd55adca" providerId="LiveId" clId="{5798CB6D-FE8E-4AA8-82FE-C5DBAB27CAB6}" dt="2020-07-21T11:51:49.106" v="1396" actId="12"/>
        <pc:sldMkLst>
          <pc:docMk/>
          <pc:sldMk cId="583697010" sldId="274"/>
        </pc:sldMkLst>
        <pc:spChg chg="mod">
          <ac:chgData name="Rahul Rai" userId="dff1b4d9cd55adca" providerId="LiveId" clId="{5798CB6D-FE8E-4AA8-82FE-C5DBAB27CAB6}" dt="2020-07-21T11:51:49.106" v="1396" actId="12"/>
          <ac:spMkLst>
            <pc:docMk/>
            <pc:sldMk cId="583697010" sldId="274"/>
            <ac:spMk id="3" creationId="{99B295DD-9F34-458C-B3A9-352031A33AE4}"/>
          </ac:spMkLst>
        </pc:spChg>
        <pc:picChg chg="add">
          <ac:chgData name="Rahul Rai" userId="dff1b4d9cd55adca" providerId="LiveId" clId="{5798CB6D-FE8E-4AA8-82FE-C5DBAB27CAB6}" dt="2020-07-21T11:51:42.611" v="1394" actId="22"/>
          <ac:picMkLst>
            <pc:docMk/>
            <pc:sldMk cId="583697010" sldId="274"/>
            <ac:picMk id="5" creationId="{8136B322-DF2F-4E3C-B866-69A25E7CD06B}"/>
          </ac:picMkLst>
        </pc:picChg>
      </pc:sldChg>
      <pc:sldChg chg="addSp modSp mod">
        <pc:chgData name="Rahul Rai" userId="dff1b4d9cd55adca" providerId="LiveId" clId="{5798CB6D-FE8E-4AA8-82FE-C5DBAB27CAB6}" dt="2020-07-21T11:52:40.441" v="1402" actId="12"/>
        <pc:sldMkLst>
          <pc:docMk/>
          <pc:sldMk cId="2522592592" sldId="275"/>
        </pc:sldMkLst>
        <pc:spChg chg="mod">
          <ac:chgData name="Rahul Rai" userId="dff1b4d9cd55adca" providerId="LiveId" clId="{5798CB6D-FE8E-4AA8-82FE-C5DBAB27CAB6}" dt="2020-07-21T11:52:40.441" v="1402" actId="12"/>
          <ac:spMkLst>
            <pc:docMk/>
            <pc:sldMk cId="2522592592" sldId="275"/>
            <ac:spMk id="3" creationId="{8B2595FA-B656-4275-B4CC-B9BA3E7CEF99}"/>
          </ac:spMkLst>
        </pc:spChg>
        <pc:picChg chg="add">
          <ac:chgData name="Rahul Rai" userId="dff1b4d9cd55adca" providerId="LiveId" clId="{5798CB6D-FE8E-4AA8-82FE-C5DBAB27CAB6}" dt="2020-07-21T11:52:35.758" v="1401" actId="22"/>
          <ac:picMkLst>
            <pc:docMk/>
            <pc:sldMk cId="2522592592" sldId="275"/>
            <ac:picMk id="5" creationId="{7F1E9428-A021-4156-8351-2CFE04C59387}"/>
          </ac:picMkLst>
        </pc:picChg>
      </pc:sldChg>
      <pc:sldChg chg="modSp mod">
        <pc:chgData name="Rahul Rai" userId="dff1b4d9cd55adca" providerId="LiveId" clId="{5798CB6D-FE8E-4AA8-82FE-C5DBAB27CAB6}" dt="2020-07-21T12:03:48.849" v="1467" actId="12"/>
        <pc:sldMkLst>
          <pc:docMk/>
          <pc:sldMk cId="11064960" sldId="278"/>
        </pc:sldMkLst>
        <pc:spChg chg="mod">
          <ac:chgData name="Rahul Rai" userId="dff1b4d9cd55adca" providerId="LiveId" clId="{5798CB6D-FE8E-4AA8-82FE-C5DBAB27CAB6}" dt="2020-07-21T12:03:48.849" v="1467" actId="12"/>
          <ac:spMkLst>
            <pc:docMk/>
            <pc:sldMk cId="11064960" sldId="278"/>
            <ac:spMk id="3" creationId="{D6890CBA-BD6A-4430-AFAE-8F7D419E2E80}"/>
          </ac:spMkLst>
        </pc:spChg>
      </pc:sldChg>
      <pc:sldChg chg="modSp mod">
        <pc:chgData name="Rahul Rai" userId="dff1b4d9cd55adca" providerId="LiveId" clId="{5798CB6D-FE8E-4AA8-82FE-C5DBAB27CAB6}" dt="2020-07-21T03:23:01.560" v="880" actId="27636"/>
        <pc:sldMkLst>
          <pc:docMk/>
          <pc:sldMk cId="1658443916" sldId="279"/>
        </pc:sldMkLst>
        <pc:spChg chg="mod">
          <ac:chgData name="Rahul Rai" userId="dff1b4d9cd55adca" providerId="LiveId" clId="{5798CB6D-FE8E-4AA8-82FE-C5DBAB27CAB6}" dt="2020-07-21T03:23:01.560" v="880" actId="27636"/>
          <ac:spMkLst>
            <pc:docMk/>
            <pc:sldMk cId="1658443916" sldId="279"/>
            <ac:spMk id="3" creationId="{530AA2BB-2E74-4A77-8272-09B32F30F2BC}"/>
          </ac:spMkLst>
        </pc:spChg>
      </pc:sldChg>
      <pc:sldChg chg="modSp mod">
        <pc:chgData name="Rahul Rai" userId="dff1b4d9cd55adca" providerId="LiveId" clId="{5798CB6D-FE8E-4AA8-82FE-C5DBAB27CAB6}" dt="2020-07-21T12:01:57.543" v="1450" actId="1076"/>
        <pc:sldMkLst>
          <pc:docMk/>
          <pc:sldMk cId="1853292399" sldId="283"/>
        </pc:sldMkLst>
        <pc:spChg chg="mod">
          <ac:chgData name="Rahul Rai" userId="dff1b4d9cd55adca" providerId="LiveId" clId="{5798CB6D-FE8E-4AA8-82FE-C5DBAB27CAB6}" dt="2020-07-21T12:01:28.390" v="1447" actId="5793"/>
          <ac:spMkLst>
            <pc:docMk/>
            <pc:sldMk cId="1853292399" sldId="283"/>
            <ac:spMk id="3" creationId="{D51305D1-E8D0-49CA-9620-A7B8E41275D5}"/>
          </ac:spMkLst>
        </pc:spChg>
        <pc:picChg chg="mod modCrop">
          <ac:chgData name="Rahul Rai" userId="dff1b4d9cd55adca" providerId="LiveId" clId="{5798CB6D-FE8E-4AA8-82FE-C5DBAB27CAB6}" dt="2020-07-21T12:01:57.543" v="1450" actId="1076"/>
          <ac:picMkLst>
            <pc:docMk/>
            <pc:sldMk cId="1853292399" sldId="283"/>
            <ac:picMk id="4" creationId="{97EC22D9-C3D3-47D9-A5E7-EFF1AA4E6A62}"/>
          </ac:picMkLst>
        </pc:picChg>
      </pc:sldChg>
      <pc:sldChg chg="modSp mod">
        <pc:chgData name="Rahul Rai" userId="dff1b4d9cd55adca" providerId="LiveId" clId="{5798CB6D-FE8E-4AA8-82FE-C5DBAB27CAB6}" dt="2020-07-21T03:23:01.577" v="881" actId="27636"/>
        <pc:sldMkLst>
          <pc:docMk/>
          <pc:sldMk cId="735717919" sldId="289"/>
        </pc:sldMkLst>
        <pc:spChg chg="mod">
          <ac:chgData name="Rahul Rai" userId="dff1b4d9cd55adca" providerId="LiveId" clId="{5798CB6D-FE8E-4AA8-82FE-C5DBAB27CAB6}" dt="2020-07-21T03:23:01.577" v="881" actId="27636"/>
          <ac:spMkLst>
            <pc:docMk/>
            <pc:sldMk cId="735717919" sldId="289"/>
            <ac:spMk id="3" creationId="{AFF7FA64-BDD4-417B-9D00-D10E2BC05401}"/>
          </ac:spMkLst>
        </pc:spChg>
      </pc:sldChg>
      <pc:sldChg chg="modSp mod">
        <pc:chgData name="Rahul Rai" userId="dff1b4d9cd55adca" providerId="LiveId" clId="{5798CB6D-FE8E-4AA8-82FE-C5DBAB27CAB6}" dt="2020-07-21T03:45:37.383" v="1110" actId="120"/>
        <pc:sldMkLst>
          <pc:docMk/>
          <pc:sldMk cId="3067041557" sldId="292"/>
        </pc:sldMkLst>
        <pc:spChg chg="mod">
          <ac:chgData name="Rahul Rai" userId="dff1b4d9cd55adca" providerId="LiveId" clId="{5798CB6D-FE8E-4AA8-82FE-C5DBAB27CAB6}" dt="2020-07-21T03:45:37.383" v="1110" actId="120"/>
          <ac:spMkLst>
            <pc:docMk/>
            <pc:sldMk cId="3067041557" sldId="292"/>
            <ac:spMk id="3" creationId="{AFF7FA64-BDD4-417B-9D00-D10E2BC05401}"/>
          </ac:spMkLst>
        </pc:spChg>
      </pc:sldChg>
      <pc:sldChg chg="modSp mod">
        <pc:chgData name="Rahul Rai" userId="dff1b4d9cd55adca" providerId="LiveId" clId="{5798CB6D-FE8E-4AA8-82FE-C5DBAB27CAB6}" dt="2020-07-21T12:18:41.893" v="1560" actId="20577"/>
        <pc:sldMkLst>
          <pc:docMk/>
          <pc:sldMk cId="2291377269" sldId="294"/>
        </pc:sldMkLst>
        <pc:graphicFrameChg chg="mod">
          <ac:chgData name="Rahul Rai" userId="dff1b4d9cd55adca" providerId="LiveId" clId="{5798CB6D-FE8E-4AA8-82FE-C5DBAB27CAB6}" dt="2020-07-21T12:18:41.893" v="1560" actId="20577"/>
          <ac:graphicFrameMkLst>
            <pc:docMk/>
            <pc:sldMk cId="2291377269" sldId="294"/>
            <ac:graphicFrameMk id="6" creationId="{66C4FED4-7E8D-4D36-8E6C-C286C5FA5D61}"/>
          </ac:graphicFrameMkLst>
        </pc:graphicFrameChg>
      </pc:sldChg>
      <pc:sldChg chg="modSp mod">
        <pc:chgData name="Rahul Rai" userId="dff1b4d9cd55adca" providerId="LiveId" clId="{5798CB6D-FE8E-4AA8-82FE-C5DBAB27CAB6}" dt="2020-07-21T03:46:56.781" v="1128" actId="20577"/>
        <pc:sldMkLst>
          <pc:docMk/>
          <pc:sldMk cId="2122469967" sldId="295"/>
        </pc:sldMkLst>
        <pc:spChg chg="mod">
          <ac:chgData name="Rahul Rai" userId="dff1b4d9cd55adca" providerId="LiveId" clId="{5798CB6D-FE8E-4AA8-82FE-C5DBAB27CAB6}" dt="2020-07-21T03:46:56.781" v="1128" actId="20577"/>
          <ac:spMkLst>
            <pc:docMk/>
            <pc:sldMk cId="2122469967" sldId="295"/>
            <ac:spMk id="3" creationId="{AFF7FA64-BDD4-417B-9D00-D10E2BC05401}"/>
          </ac:spMkLst>
        </pc:spChg>
      </pc:sldChg>
      <pc:sldChg chg="modSp mod">
        <pc:chgData name="Rahul Rai" userId="dff1b4d9cd55adca" providerId="LiveId" clId="{5798CB6D-FE8E-4AA8-82FE-C5DBAB27CAB6}" dt="2020-07-21T03:51:48.018" v="1137" actId="1076"/>
        <pc:sldMkLst>
          <pc:docMk/>
          <pc:sldMk cId="652137489" sldId="312"/>
        </pc:sldMkLst>
        <pc:spChg chg="mod">
          <ac:chgData name="Rahul Rai" userId="dff1b4d9cd55adca" providerId="LiveId" clId="{5798CB6D-FE8E-4AA8-82FE-C5DBAB27CAB6}" dt="2020-07-21T03:51:36.922" v="1135" actId="5793"/>
          <ac:spMkLst>
            <pc:docMk/>
            <pc:sldMk cId="652137489" sldId="312"/>
            <ac:spMk id="3" creationId="{174699A7-70AA-49EE-9EEA-CB4C819F11A8}"/>
          </ac:spMkLst>
        </pc:spChg>
        <pc:picChg chg="mod modCrop">
          <ac:chgData name="Rahul Rai" userId="dff1b4d9cd55adca" providerId="LiveId" clId="{5798CB6D-FE8E-4AA8-82FE-C5DBAB27CAB6}" dt="2020-07-21T03:51:48.018" v="1137" actId="1076"/>
          <ac:picMkLst>
            <pc:docMk/>
            <pc:sldMk cId="652137489" sldId="312"/>
            <ac:picMk id="5" creationId="{6B78C9B6-5C7D-42A1-92C9-85840D765EBE}"/>
          </ac:picMkLst>
        </pc:picChg>
      </pc:sldChg>
      <pc:sldChg chg="modSp mod">
        <pc:chgData name="Rahul Rai" userId="dff1b4d9cd55adca" providerId="LiveId" clId="{5798CB6D-FE8E-4AA8-82FE-C5DBAB27CAB6}" dt="2020-07-21T03:55:19.118" v="1150" actId="1440"/>
        <pc:sldMkLst>
          <pc:docMk/>
          <pc:sldMk cId="3614088095" sldId="313"/>
        </pc:sldMkLst>
        <pc:picChg chg="mod">
          <ac:chgData name="Rahul Rai" userId="dff1b4d9cd55adca" providerId="LiveId" clId="{5798CB6D-FE8E-4AA8-82FE-C5DBAB27CAB6}" dt="2020-07-21T03:55:19.118" v="1150" actId="1440"/>
          <ac:picMkLst>
            <pc:docMk/>
            <pc:sldMk cId="3614088095" sldId="313"/>
            <ac:picMk id="4" creationId="{B3FA9477-CA24-40A5-B8F2-A00C386B6DAE}"/>
          </ac:picMkLst>
        </pc:picChg>
      </pc:sldChg>
      <pc:sldChg chg="modSp mod">
        <pc:chgData name="Rahul Rai" userId="dff1b4d9cd55adca" providerId="LiveId" clId="{5798CB6D-FE8E-4AA8-82FE-C5DBAB27CAB6}" dt="2020-07-21T03:56:57.259" v="1159" actId="1076"/>
        <pc:sldMkLst>
          <pc:docMk/>
          <pc:sldMk cId="232590923" sldId="314"/>
        </pc:sldMkLst>
        <pc:picChg chg="mod modCrop">
          <ac:chgData name="Rahul Rai" userId="dff1b4d9cd55adca" providerId="LiveId" clId="{5798CB6D-FE8E-4AA8-82FE-C5DBAB27CAB6}" dt="2020-07-21T03:56:57.259" v="1159" actId="1076"/>
          <ac:picMkLst>
            <pc:docMk/>
            <pc:sldMk cId="232590923" sldId="314"/>
            <ac:picMk id="5" creationId="{251CC898-28D3-4EED-AA54-A4A67196310C}"/>
          </ac:picMkLst>
        </pc:picChg>
      </pc:sldChg>
      <pc:sldChg chg="modSp mod">
        <pc:chgData name="Rahul Rai" userId="dff1b4d9cd55adca" providerId="LiveId" clId="{5798CB6D-FE8E-4AA8-82FE-C5DBAB27CAB6}" dt="2020-07-21T03:57:17.773" v="1161" actId="732"/>
        <pc:sldMkLst>
          <pc:docMk/>
          <pc:sldMk cId="1402228949" sldId="315"/>
        </pc:sldMkLst>
        <pc:picChg chg="mod modCrop">
          <ac:chgData name="Rahul Rai" userId="dff1b4d9cd55adca" providerId="LiveId" clId="{5798CB6D-FE8E-4AA8-82FE-C5DBAB27CAB6}" dt="2020-07-21T03:57:17.773" v="1161" actId="732"/>
          <ac:picMkLst>
            <pc:docMk/>
            <pc:sldMk cId="1402228949" sldId="315"/>
            <ac:picMk id="5" creationId="{40277753-31F8-4B50-B31F-4BABF527BCE4}"/>
          </ac:picMkLst>
        </pc:picChg>
      </pc:sldChg>
      <pc:sldChg chg="modSp mod">
        <pc:chgData name="Rahul Rai" userId="dff1b4d9cd55adca" providerId="LiveId" clId="{5798CB6D-FE8E-4AA8-82FE-C5DBAB27CAB6}" dt="2020-07-21T03:57:07.095" v="1160" actId="1076"/>
        <pc:sldMkLst>
          <pc:docMk/>
          <pc:sldMk cId="317390820" sldId="320"/>
        </pc:sldMkLst>
        <pc:picChg chg="mod modCrop">
          <ac:chgData name="Rahul Rai" userId="dff1b4d9cd55adca" providerId="LiveId" clId="{5798CB6D-FE8E-4AA8-82FE-C5DBAB27CAB6}" dt="2020-07-21T03:57:07.095" v="1160" actId="1076"/>
          <ac:picMkLst>
            <pc:docMk/>
            <pc:sldMk cId="317390820" sldId="320"/>
            <ac:picMk id="4" creationId="{12E5F3A7-92B1-4234-95D0-97B12B53AEB5}"/>
          </ac:picMkLst>
        </pc:picChg>
      </pc:sldChg>
      <pc:sldChg chg="addSp modSp mod">
        <pc:chgData name="Rahul Rai" userId="dff1b4d9cd55adca" providerId="LiveId" clId="{5798CB6D-FE8E-4AA8-82FE-C5DBAB27CAB6}" dt="2020-07-21T11:51:17.223" v="1389" actId="12"/>
        <pc:sldMkLst>
          <pc:docMk/>
          <pc:sldMk cId="1400380828" sldId="372"/>
        </pc:sldMkLst>
        <pc:spChg chg="mod">
          <ac:chgData name="Rahul Rai" userId="dff1b4d9cd55adca" providerId="LiveId" clId="{5798CB6D-FE8E-4AA8-82FE-C5DBAB27CAB6}" dt="2020-07-21T11:51:17.223" v="1389" actId="12"/>
          <ac:spMkLst>
            <pc:docMk/>
            <pc:sldMk cId="1400380828" sldId="372"/>
            <ac:spMk id="3" creationId="{60BAA866-F636-4E5A-AA2E-5514EA132E1A}"/>
          </ac:spMkLst>
        </pc:spChg>
        <pc:picChg chg="add">
          <ac:chgData name="Rahul Rai" userId="dff1b4d9cd55adca" providerId="LiveId" clId="{5798CB6D-FE8E-4AA8-82FE-C5DBAB27CAB6}" dt="2020-07-21T11:51:13.371" v="1388" actId="22"/>
          <ac:picMkLst>
            <pc:docMk/>
            <pc:sldMk cId="1400380828" sldId="372"/>
            <ac:picMk id="5" creationId="{5A2D7579-EF50-41A1-8FF4-3104B8F7EADA}"/>
          </ac:picMkLst>
        </pc:picChg>
      </pc:sldChg>
      <pc:sldChg chg="addSp modSp mod">
        <pc:chgData name="Rahul Rai" userId="dff1b4d9cd55adca" providerId="LiveId" clId="{5798CB6D-FE8E-4AA8-82FE-C5DBAB27CAB6}" dt="2020-07-21T11:51:34.610" v="1393" actId="12"/>
        <pc:sldMkLst>
          <pc:docMk/>
          <pc:sldMk cId="609590834" sldId="373"/>
        </pc:sldMkLst>
        <pc:spChg chg="mod">
          <ac:chgData name="Rahul Rai" userId="dff1b4d9cd55adca" providerId="LiveId" clId="{5798CB6D-FE8E-4AA8-82FE-C5DBAB27CAB6}" dt="2020-07-21T11:51:34.610" v="1393" actId="12"/>
          <ac:spMkLst>
            <pc:docMk/>
            <pc:sldMk cId="609590834" sldId="373"/>
            <ac:spMk id="3" creationId="{D6887A9C-11CB-4A77-A12D-A316A1A33ACF}"/>
          </ac:spMkLst>
        </pc:spChg>
        <pc:picChg chg="add">
          <ac:chgData name="Rahul Rai" userId="dff1b4d9cd55adca" providerId="LiveId" clId="{5798CB6D-FE8E-4AA8-82FE-C5DBAB27CAB6}" dt="2020-07-21T11:51:31.367" v="1392" actId="22"/>
          <ac:picMkLst>
            <pc:docMk/>
            <pc:sldMk cId="609590834" sldId="373"/>
            <ac:picMk id="5" creationId="{06A3E92E-DFC7-4301-B323-4C8E66CBED64}"/>
          </ac:picMkLst>
        </pc:picChg>
      </pc:sldChg>
      <pc:sldChg chg="addSp modSp mod">
        <pc:chgData name="Rahul Rai" userId="dff1b4d9cd55adca" providerId="LiveId" clId="{5798CB6D-FE8E-4AA8-82FE-C5DBAB27CAB6}" dt="2020-07-21T11:52:33.211" v="1400" actId="22"/>
        <pc:sldMkLst>
          <pc:docMk/>
          <pc:sldMk cId="1709037867" sldId="374"/>
        </pc:sldMkLst>
        <pc:picChg chg="add">
          <ac:chgData name="Rahul Rai" userId="dff1b4d9cd55adca" providerId="LiveId" clId="{5798CB6D-FE8E-4AA8-82FE-C5DBAB27CAB6}" dt="2020-07-21T11:52:33.211" v="1400" actId="22"/>
          <ac:picMkLst>
            <pc:docMk/>
            <pc:sldMk cId="1709037867" sldId="374"/>
            <ac:picMk id="3" creationId="{FCF03382-338E-4DBC-A5BC-B8F129015E42}"/>
          </ac:picMkLst>
        </pc:picChg>
        <pc:picChg chg="mod">
          <ac:chgData name="Rahul Rai" userId="dff1b4d9cd55adca" providerId="LiveId" clId="{5798CB6D-FE8E-4AA8-82FE-C5DBAB27CAB6}" dt="2020-07-21T11:52:10.726" v="1399" actId="1076"/>
          <ac:picMkLst>
            <pc:docMk/>
            <pc:sldMk cId="1709037867" sldId="374"/>
            <ac:picMk id="4" creationId="{A50F5CE9-E24A-4F5F-8E45-658F2ECF8F3E}"/>
          </ac:picMkLst>
        </pc:picChg>
      </pc:sldChg>
      <pc:sldChg chg="addSp modSp mod">
        <pc:chgData name="Rahul Rai" userId="dff1b4d9cd55adca" providerId="LiveId" clId="{5798CB6D-FE8E-4AA8-82FE-C5DBAB27CAB6}" dt="2020-07-21T11:42:01.110" v="1326" actId="12"/>
        <pc:sldMkLst>
          <pc:docMk/>
          <pc:sldMk cId="2305800795" sldId="375"/>
        </pc:sldMkLst>
        <pc:spChg chg="mod">
          <ac:chgData name="Rahul Rai" userId="dff1b4d9cd55adca" providerId="LiveId" clId="{5798CB6D-FE8E-4AA8-82FE-C5DBAB27CAB6}" dt="2020-07-21T11:42:01.110" v="1326" actId="12"/>
          <ac:spMkLst>
            <pc:docMk/>
            <pc:sldMk cId="2305800795" sldId="375"/>
            <ac:spMk id="3" creationId="{E119D867-48CD-44AC-BF1D-0720FDBAA489}"/>
          </ac:spMkLst>
        </pc:spChg>
        <pc:picChg chg="add mod">
          <ac:chgData name="Rahul Rai" userId="dff1b4d9cd55adca" providerId="LiveId" clId="{5798CB6D-FE8E-4AA8-82FE-C5DBAB27CAB6}" dt="2020-07-21T11:41:56.694" v="1325" actId="1076"/>
          <ac:picMkLst>
            <pc:docMk/>
            <pc:sldMk cId="2305800795" sldId="375"/>
            <ac:picMk id="5" creationId="{A146C342-7598-49D2-9BD8-E69D51DCF894}"/>
          </ac:picMkLst>
        </pc:picChg>
      </pc:sldChg>
      <pc:sldChg chg="addSp modSp mod">
        <pc:chgData name="Rahul Rai" userId="dff1b4d9cd55adca" providerId="LiveId" clId="{5798CB6D-FE8E-4AA8-82FE-C5DBAB27CAB6}" dt="2020-07-21T11:45:31.843" v="1348" actId="20577"/>
        <pc:sldMkLst>
          <pc:docMk/>
          <pc:sldMk cId="2675896010" sldId="376"/>
        </pc:sldMkLst>
        <pc:spChg chg="mod">
          <ac:chgData name="Rahul Rai" userId="dff1b4d9cd55adca" providerId="LiveId" clId="{5798CB6D-FE8E-4AA8-82FE-C5DBAB27CAB6}" dt="2020-07-21T11:45:31.843" v="1348" actId="20577"/>
          <ac:spMkLst>
            <pc:docMk/>
            <pc:sldMk cId="2675896010" sldId="376"/>
            <ac:spMk id="2" creationId="{DF393221-EFD6-462A-B467-AC20A3AE9E50}"/>
          </ac:spMkLst>
        </pc:spChg>
        <pc:spChg chg="mod">
          <ac:chgData name="Rahul Rai" userId="dff1b4d9cd55adca" providerId="LiveId" clId="{5798CB6D-FE8E-4AA8-82FE-C5DBAB27CAB6}" dt="2020-07-21T11:45:10.928" v="1338" actId="12"/>
          <ac:spMkLst>
            <pc:docMk/>
            <pc:sldMk cId="2675896010" sldId="376"/>
            <ac:spMk id="3" creationId="{E741A6EF-A15C-49D8-81B8-D3C19046E466}"/>
          </ac:spMkLst>
        </pc:spChg>
        <pc:picChg chg="add">
          <ac:chgData name="Rahul Rai" userId="dff1b4d9cd55adca" providerId="LiveId" clId="{5798CB6D-FE8E-4AA8-82FE-C5DBAB27CAB6}" dt="2020-07-21T11:45:05.705" v="1337" actId="22"/>
          <ac:picMkLst>
            <pc:docMk/>
            <pc:sldMk cId="2675896010" sldId="376"/>
            <ac:picMk id="5" creationId="{229F71DC-E0AF-43DA-8375-8099E23D204A}"/>
          </ac:picMkLst>
        </pc:picChg>
      </pc:sldChg>
      <pc:sldChg chg="addSp">
        <pc:chgData name="Rahul Rai" userId="dff1b4d9cd55adca" providerId="LiveId" clId="{5798CB6D-FE8E-4AA8-82FE-C5DBAB27CAB6}" dt="2020-07-21T11:54:58.137" v="1405"/>
        <pc:sldMkLst>
          <pc:docMk/>
          <pc:sldMk cId="1450687279" sldId="378"/>
        </pc:sldMkLst>
        <pc:picChg chg="add">
          <ac:chgData name="Rahul Rai" userId="dff1b4d9cd55adca" providerId="LiveId" clId="{5798CB6D-FE8E-4AA8-82FE-C5DBAB27CAB6}" dt="2020-07-21T11:54:58.137" v="1405"/>
          <ac:picMkLst>
            <pc:docMk/>
            <pc:sldMk cId="1450687279" sldId="378"/>
            <ac:picMk id="2050" creationId="{054B5ED8-D38B-4DD7-AEC1-B85AF589DB72}"/>
          </ac:picMkLst>
        </pc:picChg>
      </pc:sldChg>
      <pc:sldChg chg="delSp modSp add del">
        <pc:chgData name="Rahul Rai" userId="dff1b4d9cd55adca" providerId="LiveId" clId="{5798CB6D-FE8E-4AA8-82FE-C5DBAB27CAB6}" dt="2020-07-21T11:56:00.773" v="1414" actId="478"/>
        <pc:sldMkLst>
          <pc:docMk/>
          <pc:sldMk cId="2479652520" sldId="378"/>
        </pc:sldMkLst>
        <pc:picChg chg="del mod">
          <ac:chgData name="Rahul Rai" userId="dff1b4d9cd55adca" providerId="LiveId" clId="{5798CB6D-FE8E-4AA8-82FE-C5DBAB27CAB6}" dt="2020-07-21T11:56:00.773" v="1414" actId="478"/>
          <ac:picMkLst>
            <pc:docMk/>
            <pc:sldMk cId="2479652520" sldId="378"/>
            <ac:picMk id="2050" creationId="{054B5ED8-D38B-4DD7-AEC1-B85AF589DB72}"/>
          </ac:picMkLst>
        </pc:picChg>
      </pc:sldChg>
      <pc:sldChg chg="modSp mod">
        <pc:chgData name="Rahul Rai" userId="dff1b4d9cd55adca" providerId="LiveId" clId="{5798CB6D-FE8E-4AA8-82FE-C5DBAB27CAB6}" dt="2020-07-21T12:02:42.831" v="1455" actId="5793"/>
        <pc:sldMkLst>
          <pc:docMk/>
          <pc:sldMk cId="2194688409" sldId="379"/>
        </pc:sldMkLst>
        <pc:spChg chg="mod">
          <ac:chgData name="Rahul Rai" userId="dff1b4d9cd55adca" providerId="LiveId" clId="{5798CB6D-FE8E-4AA8-82FE-C5DBAB27CAB6}" dt="2020-07-21T12:02:42.831" v="1455" actId="5793"/>
          <ac:spMkLst>
            <pc:docMk/>
            <pc:sldMk cId="2194688409" sldId="379"/>
            <ac:spMk id="3" creationId="{D51305D1-E8D0-49CA-9620-A7B8E41275D5}"/>
          </ac:spMkLst>
        </pc:spChg>
        <pc:picChg chg="mod">
          <ac:chgData name="Rahul Rai" userId="dff1b4d9cd55adca" providerId="LiveId" clId="{5798CB6D-FE8E-4AA8-82FE-C5DBAB27CAB6}" dt="2020-07-21T12:02:39.132" v="1454" actId="14100"/>
          <ac:picMkLst>
            <pc:docMk/>
            <pc:sldMk cId="2194688409" sldId="379"/>
            <ac:picMk id="4" creationId="{E85CCC8A-1D4C-41C5-A116-F9515C90CBB4}"/>
          </ac:picMkLst>
        </pc:picChg>
      </pc:sldChg>
      <pc:sldChg chg="modSp mod">
        <pc:chgData name="Rahul Rai" userId="dff1b4d9cd55adca" providerId="LiveId" clId="{5798CB6D-FE8E-4AA8-82FE-C5DBAB27CAB6}" dt="2020-07-21T12:03:42.204" v="1466" actId="20577"/>
        <pc:sldMkLst>
          <pc:docMk/>
          <pc:sldMk cId="4218956101" sldId="380"/>
        </pc:sldMkLst>
        <pc:spChg chg="mod">
          <ac:chgData name="Rahul Rai" userId="dff1b4d9cd55adca" providerId="LiveId" clId="{5798CB6D-FE8E-4AA8-82FE-C5DBAB27CAB6}" dt="2020-07-21T12:03:22.966" v="1464" actId="20577"/>
          <ac:spMkLst>
            <pc:docMk/>
            <pc:sldMk cId="4218956101" sldId="380"/>
            <ac:spMk id="2" creationId="{4FB30C44-FDF0-4605-9AED-99C65E00A80A}"/>
          </ac:spMkLst>
        </pc:spChg>
        <pc:spChg chg="mod">
          <ac:chgData name="Rahul Rai" userId="dff1b4d9cd55adca" providerId="LiveId" clId="{5798CB6D-FE8E-4AA8-82FE-C5DBAB27CAB6}" dt="2020-07-21T12:03:42.204" v="1466" actId="20577"/>
          <ac:spMkLst>
            <pc:docMk/>
            <pc:sldMk cId="4218956101" sldId="380"/>
            <ac:spMk id="3" creationId="{D51305D1-E8D0-49CA-9620-A7B8E41275D5}"/>
          </ac:spMkLst>
        </pc:spChg>
        <pc:picChg chg="mod">
          <ac:chgData name="Rahul Rai" userId="dff1b4d9cd55adca" providerId="LiveId" clId="{5798CB6D-FE8E-4AA8-82FE-C5DBAB27CAB6}" dt="2020-07-21T12:03:02.494" v="1457" actId="14100"/>
          <ac:picMkLst>
            <pc:docMk/>
            <pc:sldMk cId="4218956101" sldId="380"/>
            <ac:picMk id="5" creationId="{5FB5EBE2-F1A9-4B4B-8261-45C8F9FDDC8E}"/>
          </ac:picMkLst>
        </pc:picChg>
      </pc:sldChg>
      <pc:sldChg chg="modSp mod">
        <pc:chgData name="Rahul Rai" userId="dff1b4d9cd55adca" providerId="LiveId" clId="{5798CB6D-FE8E-4AA8-82FE-C5DBAB27CAB6}" dt="2020-07-21T03:46:28.883" v="1117" actId="5793"/>
        <pc:sldMkLst>
          <pc:docMk/>
          <pc:sldMk cId="370289059" sldId="385"/>
        </pc:sldMkLst>
        <pc:spChg chg="mod">
          <ac:chgData name="Rahul Rai" userId="dff1b4d9cd55adca" providerId="LiveId" clId="{5798CB6D-FE8E-4AA8-82FE-C5DBAB27CAB6}" dt="2020-07-21T03:46:28.883" v="1117" actId="5793"/>
          <ac:spMkLst>
            <pc:docMk/>
            <pc:sldMk cId="370289059" sldId="385"/>
            <ac:spMk id="3" creationId="{AFF7FA64-BDD4-417B-9D00-D10E2BC05401}"/>
          </ac:spMkLst>
        </pc:spChg>
      </pc:sldChg>
      <pc:sldChg chg="modSp mod">
        <pc:chgData name="Rahul Rai" userId="dff1b4d9cd55adca" providerId="LiveId" clId="{5798CB6D-FE8E-4AA8-82FE-C5DBAB27CAB6}" dt="2020-07-21T03:53:45.569" v="1142" actId="1076"/>
        <pc:sldMkLst>
          <pc:docMk/>
          <pc:sldMk cId="2632974394" sldId="387"/>
        </pc:sldMkLst>
        <pc:picChg chg="mod modCrop">
          <ac:chgData name="Rahul Rai" userId="dff1b4d9cd55adca" providerId="LiveId" clId="{5798CB6D-FE8E-4AA8-82FE-C5DBAB27CAB6}" dt="2020-07-21T03:53:45.569" v="1142" actId="1076"/>
          <ac:picMkLst>
            <pc:docMk/>
            <pc:sldMk cId="2632974394" sldId="387"/>
            <ac:picMk id="4" creationId="{92CFB15A-02A8-4EBB-9452-75E93ED8AAE8}"/>
          </ac:picMkLst>
        </pc:picChg>
      </pc:sldChg>
      <pc:sldChg chg="modSp mod">
        <pc:chgData name="Rahul Rai" userId="dff1b4d9cd55adca" providerId="LiveId" clId="{5798CB6D-FE8E-4AA8-82FE-C5DBAB27CAB6}" dt="2020-07-21T12:06:18.476" v="1474" actId="20577"/>
        <pc:sldMkLst>
          <pc:docMk/>
          <pc:sldMk cId="544786855" sldId="397"/>
        </pc:sldMkLst>
        <pc:spChg chg="mod">
          <ac:chgData name="Rahul Rai" userId="dff1b4d9cd55adca" providerId="LiveId" clId="{5798CB6D-FE8E-4AA8-82FE-C5DBAB27CAB6}" dt="2020-07-21T12:06:18.476" v="1474" actId="20577"/>
          <ac:spMkLst>
            <pc:docMk/>
            <pc:sldMk cId="544786855" sldId="397"/>
            <ac:spMk id="3" creationId="{C030B2F6-BFEE-4318-B6B0-7A49108680F2}"/>
          </ac:spMkLst>
        </pc:spChg>
      </pc:sldChg>
      <pc:sldChg chg="modSp mod">
        <pc:chgData name="Rahul Rai" userId="dff1b4d9cd55adca" providerId="LiveId" clId="{5798CB6D-FE8E-4AA8-82FE-C5DBAB27CAB6}" dt="2020-07-21T12:06:25.910" v="1475" actId="12"/>
        <pc:sldMkLst>
          <pc:docMk/>
          <pc:sldMk cId="3719607768" sldId="398"/>
        </pc:sldMkLst>
        <pc:spChg chg="mod">
          <ac:chgData name="Rahul Rai" userId="dff1b4d9cd55adca" providerId="LiveId" clId="{5798CB6D-FE8E-4AA8-82FE-C5DBAB27CAB6}" dt="2020-07-21T12:06:25.910" v="1475" actId="12"/>
          <ac:spMkLst>
            <pc:docMk/>
            <pc:sldMk cId="3719607768" sldId="398"/>
            <ac:spMk id="3" creationId="{C030B2F6-BFEE-4318-B6B0-7A49108680F2}"/>
          </ac:spMkLst>
        </pc:spChg>
      </pc:sldChg>
      <pc:sldChg chg="modSp mod">
        <pc:chgData name="Rahul Rai" userId="dff1b4d9cd55adca" providerId="LiveId" clId="{5798CB6D-FE8E-4AA8-82FE-C5DBAB27CAB6}" dt="2020-07-21T12:06:00.679" v="1472" actId="12"/>
        <pc:sldMkLst>
          <pc:docMk/>
          <pc:sldMk cId="255759584" sldId="400"/>
        </pc:sldMkLst>
        <pc:spChg chg="mod">
          <ac:chgData name="Rahul Rai" userId="dff1b4d9cd55adca" providerId="LiveId" clId="{5798CB6D-FE8E-4AA8-82FE-C5DBAB27CAB6}" dt="2020-07-21T12:06:00.679" v="1472" actId="12"/>
          <ac:spMkLst>
            <pc:docMk/>
            <pc:sldMk cId="255759584" sldId="400"/>
            <ac:spMk id="3" creationId="{C030B2F6-BFEE-4318-B6B0-7A49108680F2}"/>
          </ac:spMkLst>
        </pc:spChg>
      </pc:sldChg>
      <pc:sldChg chg="addSp delSp modSp mod">
        <pc:chgData name="Rahul Rai" userId="dff1b4d9cd55adca" providerId="LiveId" clId="{5798CB6D-FE8E-4AA8-82FE-C5DBAB27CAB6}" dt="2020-07-21T11:40:51.488" v="1320" actId="20577"/>
        <pc:sldMkLst>
          <pc:docMk/>
          <pc:sldMk cId="1856849835" sldId="402"/>
        </pc:sldMkLst>
        <pc:spChg chg="mod">
          <ac:chgData name="Rahul Rai" userId="dff1b4d9cd55adca" providerId="LiveId" clId="{5798CB6D-FE8E-4AA8-82FE-C5DBAB27CAB6}" dt="2020-07-21T11:40:51.488" v="1320" actId="20577"/>
          <ac:spMkLst>
            <pc:docMk/>
            <pc:sldMk cId="1856849835" sldId="402"/>
            <ac:spMk id="3" creationId="{E119D867-48CD-44AC-BF1D-0720FDBAA489}"/>
          </ac:spMkLst>
        </pc:spChg>
        <pc:graphicFrameChg chg="add del mod modGraphic">
          <ac:chgData name="Rahul Rai" userId="dff1b4d9cd55adca" providerId="LiveId" clId="{5798CB6D-FE8E-4AA8-82FE-C5DBAB27CAB6}" dt="2020-07-21T11:38:06.177" v="1288" actId="478"/>
          <ac:graphicFrameMkLst>
            <pc:docMk/>
            <pc:sldMk cId="1856849835" sldId="402"/>
            <ac:graphicFrameMk id="4" creationId="{52F3AFFF-33A7-49EA-9E41-455FEE012D7F}"/>
          </ac:graphicFrameMkLst>
        </pc:graphicFrameChg>
        <pc:picChg chg="add mod">
          <ac:chgData name="Rahul Rai" userId="dff1b4d9cd55adca" providerId="LiveId" clId="{5798CB6D-FE8E-4AA8-82FE-C5DBAB27CAB6}" dt="2020-07-21T11:39:19.563" v="1293" actId="1076"/>
          <ac:picMkLst>
            <pc:docMk/>
            <pc:sldMk cId="1856849835" sldId="402"/>
            <ac:picMk id="6" creationId="{1CF41580-9E19-4A9A-9CA0-C8269A558998}"/>
          </ac:picMkLst>
        </pc:picChg>
      </pc:sldChg>
      <pc:sldChg chg="modSp mod">
        <pc:chgData name="Rahul Rai" userId="dff1b4d9cd55adca" providerId="LiveId" clId="{5798CB6D-FE8E-4AA8-82FE-C5DBAB27CAB6}" dt="2020-07-21T12:03:36.268" v="1465" actId="20577"/>
        <pc:sldMkLst>
          <pc:docMk/>
          <pc:sldMk cId="3106304649" sldId="403"/>
        </pc:sldMkLst>
        <pc:spChg chg="mod">
          <ac:chgData name="Rahul Rai" userId="dff1b4d9cd55adca" providerId="LiveId" clId="{5798CB6D-FE8E-4AA8-82FE-C5DBAB27CAB6}" dt="2020-07-21T12:03:36.268" v="1465" actId="20577"/>
          <ac:spMkLst>
            <pc:docMk/>
            <pc:sldMk cId="3106304649" sldId="403"/>
            <ac:spMk id="3" creationId="{D51305D1-E8D0-49CA-9620-A7B8E41275D5}"/>
          </ac:spMkLst>
        </pc:spChg>
        <pc:picChg chg="mod">
          <ac:chgData name="Rahul Rai" userId="dff1b4d9cd55adca" providerId="LiveId" clId="{5798CB6D-FE8E-4AA8-82FE-C5DBAB27CAB6}" dt="2020-07-21T12:02:17.828" v="1452" actId="1076"/>
          <ac:picMkLst>
            <pc:docMk/>
            <pc:sldMk cId="3106304649" sldId="403"/>
            <ac:picMk id="5" creationId="{F6AF2106-22D1-40A8-AFE0-01A57AE80F65}"/>
          </ac:picMkLst>
        </pc:picChg>
      </pc:sldChg>
      <pc:sldChg chg="addSp modSp mod">
        <pc:chgData name="Rahul Rai" userId="dff1b4d9cd55adca" providerId="LiveId" clId="{5798CB6D-FE8E-4AA8-82FE-C5DBAB27CAB6}" dt="2020-07-21T11:50:43.111" v="1386" actId="20577"/>
        <pc:sldMkLst>
          <pc:docMk/>
          <pc:sldMk cId="2774094053" sldId="420"/>
        </pc:sldMkLst>
        <pc:spChg chg="mod">
          <ac:chgData name="Rahul Rai" userId="dff1b4d9cd55adca" providerId="LiveId" clId="{5798CB6D-FE8E-4AA8-82FE-C5DBAB27CAB6}" dt="2020-07-21T11:49:52.738" v="1381" actId="20577"/>
          <ac:spMkLst>
            <pc:docMk/>
            <pc:sldMk cId="2774094053" sldId="420"/>
            <ac:spMk id="2" creationId="{DC9194FD-47BF-440D-ABAD-98BCA7A27C6D}"/>
          </ac:spMkLst>
        </pc:spChg>
        <pc:spChg chg="mod">
          <ac:chgData name="Rahul Rai" userId="dff1b4d9cd55adca" providerId="LiveId" clId="{5798CB6D-FE8E-4AA8-82FE-C5DBAB27CAB6}" dt="2020-07-21T11:50:43.111" v="1386" actId="20577"/>
          <ac:spMkLst>
            <pc:docMk/>
            <pc:sldMk cId="2774094053" sldId="420"/>
            <ac:spMk id="3" creationId="{8B2595FA-B656-4275-B4CC-B9BA3E7CEF99}"/>
          </ac:spMkLst>
        </pc:spChg>
        <pc:picChg chg="add">
          <ac:chgData name="Rahul Rai" userId="dff1b4d9cd55adca" providerId="LiveId" clId="{5798CB6D-FE8E-4AA8-82FE-C5DBAB27CAB6}" dt="2020-07-21T11:49:26.801" v="1375" actId="22"/>
          <ac:picMkLst>
            <pc:docMk/>
            <pc:sldMk cId="2774094053" sldId="420"/>
            <ac:picMk id="5" creationId="{5C59381F-6818-4B9A-810E-27A51A757695}"/>
          </ac:picMkLst>
        </pc:picChg>
      </pc:sldChg>
      <pc:sldChg chg="addSp modSp mod">
        <pc:chgData name="Rahul Rai" userId="dff1b4d9cd55adca" providerId="LiveId" clId="{5798CB6D-FE8E-4AA8-82FE-C5DBAB27CAB6}" dt="2020-07-21T11:52:50.092" v="1404" actId="12"/>
        <pc:sldMkLst>
          <pc:docMk/>
          <pc:sldMk cId="179926146" sldId="427"/>
        </pc:sldMkLst>
        <pc:spChg chg="mod">
          <ac:chgData name="Rahul Rai" userId="dff1b4d9cd55adca" providerId="LiveId" clId="{5798CB6D-FE8E-4AA8-82FE-C5DBAB27CAB6}" dt="2020-07-21T11:52:50.092" v="1404" actId="12"/>
          <ac:spMkLst>
            <pc:docMk/>
            <pc:sldMk cId="179926146" sldId="427"/>
            <ac:spMk id="3" creationId="{8B2595FA-B656-4275-B4CC-B9BA3E7CEF99}"/>
          </ac:spMkLst>
        </pc:spChg>
        <pc:picChg chg="add">
          <ac:chgData name="Rahul Rai" userId="dff1b4d9cd55adca" providerId="LiveId" clId="{5798CB6D-FE8E-4AA8-82FE-C5DBAB27CAB6}" dt="2020-07-21T11:52:44.654" v="1403" actId="22"/>
          <ac:picMkLst>
            <pc:docMk/>
            <pc:sldMk cId="179926146" sldId="427"/>
            <ac:picMk id="5" creationId="{FFC8EFC7-2CB3-443A-A160-B81078FFE0D2}"/>
          </ac:picMkLst>
        </pc:picChg>
      </pc:sldChg>
      <pc:sldChg chg="modSp del mod setBg">
        <pc:chgData name="Rahul Rai" userId="dff1b4d9cd55adca" providerId="LiveId" clId="{5798CB6D-FE8E-4AA8-82FE-C5DBAB27CAB6}" dt="2020-07-21T12:09:29.016" v="1509" actId="47"/>
        <pc:sldMkLst>
          <pc:docMk/>
          <pc:sldMk cId="3585044425" sldId="437"/>
        </pc:sldMkLst>
        <pc:spChg chg="mod">
          <ac:chgData name="Rahul Rai" userId="dff1b4d9cd55adca" providerId="LiveId" clId="{5798CB6D-FE8E-4AA8-82FE-C5DBAB27CAB6}" dt="2020-07-21T12:08:19.104" v="1481" actId="20577"/>
          <ac:spMkLst>
            <pc:docMk/>
            <pc:sldMk cId="3585044425" sldId="437"/>
            <ac:spMk id="2" creationId="{EE2B2E89-9499-4A5C-ADE3-85043A066E17}"/>
          </ac:spMkLst>
        </pc:spChg>
      </pc:sldChg>
      <pc:sldChg chg="modSp add mod">
        <pc:chgData name="Rahul Rai" userId="dff1b4d9cd55adca" providerId="LiveId" clId="{5798CB6D-FE8E-4AA8-82FE-C5DBAB27CAB6}" dt="2020-07-21T12:09:19.939" v="1508" actId="20577"/>
        <pc:sldMkLst>
          <pc:docMk/>
          <pc:sldMk cId="1393498523" sldId="444"/>
        </pc:sldMkLst>
        <pc:spChg chg="mod">
          <ac:chgData name="Rahul Rai" userId="dff1b4d9cd55adca" providerId="LiveId" clId="{5798CB6D-FE8E-4AA8-82FE-C5DBAB27CAB6}" dt="2020-07-21T12:08:37.762" v="1487" actId="20577"/>
          <ac:spMkLst>
            <pc:docMk/>
            <pc:sldMk cId="1393498523" sldId="444"/>
            <ac:spMk id="2" creationId="{EE2B2E89-9499-4A5C-ADE3-85043A066E17}"/>
          </ac:spMkLst>
        </pc:spChg>
        <pc:spChg chg="mod">
          <ac:chgData name="Rahul Rai" userId="dff1b4d9cd55adca" providerId="LiveId" clId="{5798CB6D-FE8E-4AA8-82FE-C5DBAB27CAB6}" dt="2020-07-21T12:09:19.939" v="1508" actId="20577"/>
          <ac:spMkLst>
            <pc:docMk/>
            <pc:sldMk cId="1393498523" sldId="444"/>
            <ac:spMk id="3" creationId="{D6890CBA-BD6A-4430-AFAE-8F7D419E2E80}"/>
          </ac:spMkLst>
        </pc:spChg>
      </pc:sldChg>
      <pc:sldMasterChg chg="addSp delSp modSp mod setBg modSldLayout">
        <pc:chgData name="Rahul Rai" userId="dff1b4d9cd55adca" providerId="LiveId" clId="{5798CB6D-FE8E-4AA8-82FE-C5DBAB27CAB6}" dt="2020-07-22T11:19:39.811" v="1586" actId="113"/>
        <pc:sldMasterMkLst>
          <pc:docMk/>
          <pc:sldMasterMk cId="2460954070" sldId="2147483660"/>
        </pc:sldMasterMkLst>
        <pc:spChg chg="mod">
          <ac:chgData name="Rahul Rai" userId="dff1b4d9cd55adca" providerId="LiveId" clId="{5798CB6D-FE8E-4AA8-82FE-C5DBAB27CAB6}" dt="2020-07-12T02:40:48.538" v="777" actId="207"/>
          <ac:spMkLst>
            <pc:docMk/>
            <pc:sldMasterMk cId="2460954070" sldId="2147483660"/>
            <ac:spMk id="2" creationId="{00000000-0000-0000-0000-000000000000}"/>
          </ac:spMkLst>
        </pc:spChg>
        <pc:spChg chg="mod">
          <ac:chgData name="Rahul Rai" userId="dff1b4d9cd55adca" providerId="LiveId" clId="{5798CB6D-FE8E-4AA8-82FE-C5DBAB27CAB6}" dt="2020-07-12T02:50:45.769" v="835" actId="207"/>
          <ac:spMkLst>
            <pc:docMk/>
            <pc:sldMasterMk cId="2460954070" sldId="2147483660"/>
            <ac:spMk id="3" creationId="{00000000-0000-0000-0000-000000000000}"/>
          </ac:spMkLst>
        </pc:spChg>
        <pc:spChg chg="del">
          <ac:chgData name="Rahul Rai" userId="dff1b4d9cd55adca" providerId="LiveId" clId="{5798CB6D-FE8E-4AA8-82FE-C5DBAB27CAB6}" dt="2020-07-12T01:37:35.157" v="2" actId="478"/>
          <ac:spMkLst>
            <pc:docMk/>
            <pc:sldMasterMk cId="2460954070" sldId="2147483660"/>
            <ac:spMk id="4" creationId="{00000000-0000-0000-0000-000000000000}"/>
          </ac:spMkLst>
        </pc:spChg>
        <pc:spChg chg="add mod">
          <ac:chgData name="Rahul Rai" userId="dff1b4d9cd55adca" providerId="LiveId" clId="{5798CB6D-FE8E-4AA8-82FE-C5DBAB27CAB6}" dt="2020-07-22T11:19:39.811" v="1586" actId="113"/>
          <ac:spMkLst>
            <pc:docMk/>
            <pc:sldMasterMk cId="2460954070" sldId="2147483660"/>
            <ac:spMk id="4" creationId="{A7CE626B-A1AD-4F93-AF6D-F6637C657E4A}"/>
          </ac:spMkLst>
        </pc:spChg>
        <pc:spChg chg="del">
          <ac:chgData name="Rahul Rai" userId="dff1b4d9cd55adca" providerId="LiveId" clId="{5798CB6D-FE8E-4AA8-82FE-C5DBAB27CAB6}" dt="2020-07-12T01:37:26.657" v="0" actId="478"/>
          <ac:spMkLst>
            <pc:docMk/>
            <pc:sldMasterMk cId="2460954070" sldId="2147483660"/>
            <ac:spMk id="5" creationId="{00000000-0000-0000-0000-000000000000}"/>
          </ac:spMkLst>
        </pc:spChg>
        <pc:spChg chg="del">
          <ac:chgData name="Rahul Rai" userId="dff1b4d9cd55adca" providerId="LiveId" clId="{5798CB6D-FE8E-4AA8-82FE-C5DBAB27CAB6}" dt="2020-07-12T01:37:31.054" v="1" actId="478"/>
          <ac:spMkLst>
            <pc:docMk/>
            <pc:sldMasterMk cId="2460954070" sldId="2147483660"/>
            <ac:spMk id="6" creationId="{00000000-0000-0000-0000-000000000000}"/>
          </ac:spMkLst>
        </pc:spChg>
        <pc:spChg chg="add del mod ord">
          <ac:chgData name="Rahul Rai" userId="dff1b4d9cd55adca" providerId="LiveId" clId="{5798CB6D-FE8E-4AA8-82FE-C5DBAB27CAB6}" dt="2020-07-21T11:58:55.472" v="1432" actId="478"/>
          <ac:spMkLst>
            <pc:docMk/>
            <pc:sldMasterMk cId="2460954070" sldId="2147483660"/>
            <ac:spMk id="7" creationId="{41978795-FE96-4FAD-AC09-54EB81EFA18F}"/>
          </ac:spMkLst>
        </pc:spChg>
        <pc:spChg chg="add del mod">
          <ac:chgData name="Rahul Rai" userId="dff1b4d9cd55adca" providerId="LiveId" clId="{5798CB6D-FE8E-4AA8-82FE-C5DBAB27CAB6}" dt="2020-07-12T01:44:42.110" v="28"/>
          <ac:spMkLst>
            <pc:docMk/>
            <pc:sldMasterMk cId="2460954070" sldId="2147483660"/>
            <ac:spMk id="10" creationId="{A43E5E4F-5E35-4273-B77A-F86613D2AC9E}"/>
          </ac:spMkLst>
        </pc:spChg>
        <pc:spChg chg="mod">
          <ac:chgData name="Rahul Rai" userId="dff1b4d9cd55adca" providerId="LiveId" clId="{5798CB6D-FE8E-4AA8-82FE-C5DBAB27CAB6}" dt="2020-07-12T01:45:41.462" v="34" actId="27803"/>
          <ac:spMkLst>
            <pc:docMk/>
            <pc:sldMasterMk cId="2460954070" sldId="2147483660"/>
            <ac:spMk id="12" creationId="{EF49F1C7-1685-4FBE-95A8-E188EAA5974D}"/>
          </ac:spMkLst>
        </pc:spChg>
        <pc:spChg chg="mod">
          <ac:chgData name="Rahul Rai" userId="dff1b4d9cd55adca" providerId="LiveId" clId="{5798CB6D-FE8E-4AA8-82FE-C5DBAB27CAB6}" dt="2020-07-12T01:45:41.462" v="34" actId="27803"/>
          <ac:spMkLst>
            <pc:docMk/>
            <pc:sldMasterMk cId="2460954070" sldId="2147483660"/>
            <ac:spMk id="13" creationId="{287B4034-611B-4C7B-A273-57684E10E5B4}"/>
          </ac:spMkLst>
        </pc:spChg>
        <pc:spChg chg="mod">
          <ac:chgData name="Rahul Rai" userId="dff1b4d9cd55adca" providerId="LiveId" clId="{5798CB6D-FE8E-4AA8-82FE-C5DBAB27CAB6}" dt="2020-07-12T01:45:41.462" v="34" actId="27803"/>
          <ac:spMkLst>
            <pc:docMk/>
            <pc:sldMasterMk cId="2460954070" sldId="2147483660"/>
            <ac:spMk id="14" creationId="{6DBAADDD-CF1E-42BA-B996-0792C7350DA3}"/>
          </ac:spMkLst>
        </pc:spChg>
        <pc:spChg chg="mod">
          <ac:chgData name="Rahul Rai" userId="dff1b4d9cd55adca" providerId="LiveId" clId="{5798CB6D-FE8E-4AA8-82FE-C5DBAB27CAB6}" dt="2020-07-12T01:45:41.462" v="34" actId="27803"/>
          <ac:spMkLst>
            <pc:docMk/>
            <pc:sldMasterMk cId="2460954070" sldId="2147483660"/>
            <ac:spMk id="15" creationId="{2112F72B-3D5E-4E51-AF4A-FB7295F3E6FB}"/>
          </ac:spMkLst>
        </pc:spChg>
        <pc:spChg chg="add del mod">
          <ac:chgData name="Rahul Rai" userId="dff1b4d9cd55adca" providerId="LiveId" clId="{5798CB6D-FE8E-4AA8-82FE-C5DBAB27CAB6}" dt="2020-07-12T01:49:29.262" v="121" actId="478"/>
          <ac:spMkLst>
            <pc:docMk/>
            <pc:sldMasterMk cId="2460954070" sldId="2147483660"/>
            <ac:spMk id="18" creationId="{3C664C0F-4171-4028-A172-19ABE50FEEB7}"/>
          </ac:spMkLst>
        </pc:spChg>
        <pc:grpChg chg="del mod">
          <ac:chgData name="Rahul Rai" userId="dff1b4d9cd55adca" providerId="LiveId" clId="{5798CB6D-FE8E-4AA8-82FE-C5DBAB27CAB6}" dt="2020-07-12T01:46:00.341" v="37" actId="478"/>
          <ac:grpSpMkLst>
            <pc:docMk/>
            <pc:sldMasterMk cId="2460954070" sldId="2147483660"/>
            <ac:grpSpMk id="11" creationId="{D07E7BE5-6B71-4E59-934C-FED24AACE628}"/>
          </ac:grpSpMkLst>
        </pc:grpChg>
        <pc:picChg chg="add del mod">
          <ac:chgData name="Rahul Rai" userId="dff1b4d9cd55adca" providerId="LiveId" clId="{5798CB6D-FE8E-4AA8-82FE-C5DBAB27CAB6}" dt="2020-07-12T01:45:41.462" v="34" actId="27803"/>
          <ac:picMkLst>
            <pc:docMk/>
            <pc:sldMasterMk cId="2460954070" sldId="2147483660"/>
            <ac:picMk id="9" creationId="{D07E7BE5-6B71-4E59-934C-FED24AACE628}"/>
          </ac:picMkLst>
        </pc:picChg>
        <pc:picChg chg="add del mod">
          <ac:chgData name="Rahul Rai" userId="dff1b4d9cd55adca" providerId="LiveId" clId="{5798CB6D-FE8E-4AA8-82FE-C5DBAB27CAB6}" dt="2020-07-12T01:48:25.492" v="116" actId="478"/>
          <ac:picMkLst>
            <pc:docMk/>
            <pc:sldMasterMk cId="2460954070" sldId="2147483660"/>
            <ac:picMk id="17" creationId="{67C608B2-9F69-49D0-9828-E457AEBCCF13}"/>
          </ac:picMkLst>
        </pc:picChg>
        <pc:picChg chg="add del mod">
          <ac:chgData name="Rahul Rai" userId="dff1b4d9cd55adca" providerId="LiveId" clId="{5798CB6D-FE8E-4AA8-82FE-C5DBAB27CAB6}" dt="2020-07-21T11:59:26.713" v="1436" actId="478"/>
          <ac:picMkLst>
            <pc:docMk/>
            <pc:sldMasterMk cId="2460954070" sldId="2147483660"/>
            <ac:picMk id="1028" creationId="{4D86EB32-ACF8-47C5-BF24-D674961FB02E}"/>
          </ac:picMkLst>
        </pc:picChg>
        <pc:picChg chg="add del mod">
          <ac:chgData name="Rahul Rai" userId="dff1b4d9cd55adca" providerId="LiveId" clId="{5798CB6D-FE8E-4AA8-82FE-C5DBAB27CAB6}" dt="2020-07-21T11:58:56.012" v="1433"/>
          <ac:picMkLst>
            <pc:docMk/>
            <pc:sldMasterMk cId="2460954070" sldId="2147483660"/>
            <ac:picMk id="3074" creationId="{A83A31BC-DA58-4898-B1D8-6E9A5769EFAA}"/>
          </ac:picMkLst>
        </pc:picChg>
        <pc:picChg chg="add del mod">
          <ac:chgData name="Rahul Rai" userId="dff1b4d9cd55adca" providerId="LiveId" clId="{5798CB6D-FE8E-4AA8-82FE-C5DBAB27CAB6}" dt="2020-07-21T11:59:26.713" v="1436" actId="478"/>
          <ac:picMkLst>
            <pc:docMk/>
            <pc:sldMasterMk cId="2460954070" sldId="2147483660"/>
            <ac:picMk id="3076" creationId="{857C155F-BB33-46B2-A3A5-23ABD3A5408E}"/>
          </ac:picMkLst>
        </pc:picChg>
        <pc:picChg chg="add mod">
          <ac:chgData name="Rahul Rai" userId="dff1b4d9cd55adca" providerId="LiveId" clId="{5798CB6D-FE8E-4AA8-82FE-C5DBAB27CAB6}" dt="2020-07-21T12:00:59.143" v="1445" actId="1076"/>
          <ac:picMkLst>
            <pc:docMk/>
            <pc:sldMasterMk cId="2460954070" sldId="2147483660"/>
            <ac:picMk id="3078" creationId="{3D4B8BC7-1821-466D-8874-0747B3E5531A}"/>
          </ac:picMkLst>
        </pc:picChg>
        <pc:sldLayoutChg chg="modSp">
          <pc:chgData name="Rahul Rai" userId="dff1b4d9cd55adca" providerId="LiveId" clId="{5798CB6D-FE8E-4AA8-82FE-C5DBAB27CAB6}" dt="2020-07-12T02:50:53.386" v="836" actId="207"/>
          <pc:sldLayoutMkLst>
            <pc:docMk/>
            <pc:sldMasterMk cId="2460954070" sldId="2147483660"/>
            <pc:sldLayoutMk cId="2385387890" sldId="2147483661"/>
          </pc:sldLayoutMkLst>
          <pc:spChg chg="mod">
            <ac:chgData name="Rahul Rai" userId="dff1b4d9cd55adca" providerId="LiveId" clId="{5798CB6D-FE8E-4AA8-82FE-C5DBAB27CAB6}" dt="2020-07-12T02:50:53.386" v="836" actId="207"/>
            <ac:spMkLst>
              <pc:docMk/>
              <pc:sldMasterMk cId="2460954070" sldId="2147483660"/>
              <pc:sldLayoutMk cId="2385387890" sldId="2147483661"/>
              <ac:spMk id="3" creationId="{00000000-0000-0000-0000-000000000000}"/>
            </ac:spMkLst>
          </pc:spChg>
        </pc:sldLayoutChg>
        <pc:sldLayoutChg chg="modSp">
          <pc:chgData name="Rahul Rai" userId="dff1b4d9cd55adca" providerId="LiveId" clId="{5798CB6D-FE8E-4AA8-82FE-C5DBAB27CAB6}" dt="2020-07-12T02:51:01.452" v="837" actId="207"/>
          <pc:sldLayoutMkLst>
            <pc:docMk/>
            <pc:sldMasterMk cId="2460954070" sldId="2147483660"/>
            <pc:sldLayoutMk cId="949138452" sldId="2147483662"/>
          </pc:sldLayoutMkLst>
          <pc:spChg chg="mod">
            <ac:chgData name="Rahul Rai" userId="dff1b4d9cd55adca" providerId="LiveId" clId="{5798CB6D-FE8E-4AA8-82FE-C5DBAB27CAB6}" dt="2020-07-12T02:51:01.452" v="837" actId="207"/>
            <ac:spMkLst>
              <pc:docMk/>
              <pc:sldMasterMk cId="2460954070" sldId="2147483660"/>
              <pc:sldLayoutMk cId="949138452" sldId="2147483662"/>
              <ac:spMk id="3" creationId="{00000000-0000-0000-0000-000000000000}"/>
            </ac:spMkLst>
          </pc:spChg>
        </pc:sldLayoutChg>
        <pc:sldLayoutChg chg="modSp">
          <pc:chgData name="Rahul Rai" userId="dff1b4d9cd55adca" providerId="LiveId" clId="{5798CB6D-FE8E-4AA8-82FE-C5DBAB27CAB6}" dt="2020-07-12T02:51:17.631" v="839" actId="207"/>
          <pc:sldLayoutMkLst>
            <pc:docMk/>
            <pc:sldMasterMk cId="2460954070" sldId="2147483660"/>
            <pc:sldLayoutMk cId="1203092039" sldId="2147483664"/>
          </pc:sldLayoutMkLst>
          <pc:spChg chg="mod">
            <ac:chgData name="Rahul Rai" userId="dff1b4d9cd55adca" providerId="LiveId" clId="{5798CB6D-FE8E-4AA8-82FE-C5DBAB27CAB6}" dt="2020-07-12T02:51:11.857" v="838" actId="207"/>
            <ac:spMkLst>
              <pc:docMk/>
              <pc:sldMasterMk cId="2460954070" sldId="2147483660"/>
              <pc:sldLayoutMk cId="1203092039" sldId="2147483664"/>
              <ac:spMk id="3" creationId="{00000000-0000-0000-0000-000000000000}"/>
            </ac:spMkLst>
          </pc:spChg>
          <pc:spChg chg="mod">
            <ac:chgData name="Rahul Rai" userId="dff1b4d9cd55adca" providerId="LiveId" clId="{5798CB6D-FE8E-4AA8-82FE-C5DBAB27CAB6}" dt="2020-07-12T02:51:17.631" v="839" actId="207"/>
            <ac:spMkLst>
              <pc:docMk/>
              <pc:sldMasterMk cId="2460954070" sldId="2147483660"/>
              <pc:sldLayoutMk cId="1203092039" sldId="2147483664"/>
              <ac:spMk id="4" creationId="{00000000-0000-0000-0000-000000000000}"/>
            </ac:spMkLst>
          </pc:spChg>
        </pc:sldLayoutChg>
      </pc:sldMasterChg>
    </pc:docChg>
  </pc:docChgLst>
  <pc:docChgLst>
    <pc:chgData name="Tarun Pabbi" userId="72cf4b523048f78b" providerId="Windows Live" clId="Web-{1E4EE736-59D3-4147-855A-90610C084C30}"/>
    <pc:docChg chg="addSld delSld modSld">
      <pc:chgData name="Tarun Pabbi" userId="72cf4b523048f78b" providerId="Windows Live" clId="Web-{1E4EE736-59D3-4147-855A-90610C084C30}" dt="2020-06-22T10:17:17.348" v="249" actId="20577"/>
      <pc:docMkLst>
        <pc:docMk/>
      </pc:docMkLst>
      <pc:sldChg chg="modSp new">
        <pc:chgData name="Tarun Pabbi" userId="72cf4b523048f78b" providerId="Windows Live" clId="Web-{1E4EE736-59D3-4147-855A-90610C084C30}" dt="2020-06-22T10:12:17.207" v="54" actId="20577"/>
        <pc:sldMkLst>
          <pc:docMk/>
          <pc:sldMk cId="1594730220" sldId="257"/>
        </pc:sldMkLst>
        <pc:spChg chg="mod">
          <ac:chgData name="Tarun Pabbi" userId="72cf4b523048f78b" providerId="Windows Live" clId="Web-{1E4EE736-59D3-4147-855A-90610C084C30}" dt="2020-06-22T10:11:25.988" v="31" actId="20577"/>
          <ac:spMkLst>
            <pc:docMk/>
            <pc:sldMk cId="1594730220" sldId="257"/>
            <ac:spMk id="2" creationId="{38C19068-ABB0-4359-8477-863D293BF56D}"/>
          </ac:spMkLst>
        </pc:spChg>
        <pc:spChg chg="mod">
          <ac:chgData name="Tarun Pabbi" userId="72cf4b523048f78b" providerId="Windows Live" clId="Web-{1E4EE736-59D3-4147-855A-90610C084C30}" dt="2020-06-22T10:12:17.207" v="54" actId="20577"/>
          <ac:spMkLst>
            <pc:docMk/>
            <pc:sldMk cId="1594730220" sldId="257"/>
            <ac:spMk id="3" creationId="{E119D867-48CD-44AC-BF1D-0720FDBAA489}"/>
          </ac:spMkLst>
        </pc:spChg>
      </pc:sldChg>
      <pc:sldChg chg="modSp new">
        <pc:chgData name="Tarun Pabbi" userId="72cf4b523048f78b" providerId="Windows Live" clId="Web-{1E4EE736-59D3-4147-855A-90610C084C30}" dt="2020-06-22T10:12:31.066" v="87" actId="20577"/>
        <pc:sldMkLst>
          <pc:docMk/>
          <pc:sldMk cId="899466352" sldId="258"/>
        </pc:sldMkLst>
        <pc:spChg chg="mod">
          <ac:chgData name="Tarun Pabbi" userId="72cf4b523048f78b" providerId="Windows Live" clId="Web-{1E4EE736-59D3-4147-855A-90610C084C30}" dt="2020-06-22T10:12:23.004" v="72" actId="20577"/>
          <ac:spMkLst>
            <pc:docMk/>
            <pc:sldMk cId="899466352" sldId="258"/>
            <ac:spMk id="2" creationId="{990991AC-24AD-46D7-979D-965029EB9F27}"/>
          </ac:spMkLst>
        </pc:spChg>
        <pc:spChg chg="mod">
          <ac:chgData name="Tarun Pabbi" userId="72cf4b523048f78b" providerId="Windows Live" clId="Web-{1E4EE736-59D3-4147-855A-90610C084C30}" dt="2020-06-22T10:12:31.066" v="87" actId="20577"/>
          <ac:spMkLst>
            <pc:docMk/>
            <pc:sldMk cId="899466352" sldId="258"/>
            <ac:spMk id="3" creationId="{676D2530-E09B-423F-AC71-2A618C9F5A0D}"/>
          </ac:spMkLst>
        </pc:spChg>
      </pc:sldChg>
      <pc:sldChg chg="modSp new">
        <pc:chgData name="Tarun Pabbi" userId="72cf4b523048f78b" providerId="Windows Live" clId="Web-{1E4EE736-59D3-4147-855A-90610C084C30}" dt="2020-06-22T10:12:58.348" v="120" actId="20577"/>
        <pc:sldMkLst>
          <pc:docMk/>
          <pc:sldMk cId="1507139157" sldId="259"/>
        </pc:sldMkLst>
        <pc:spChg chg="mod">
          <ac:chgData name="Tarun Pabbi" userId="72cf4b523048f78b" providerId="Windows Live" clId="Web-{1E4EE736-59D3-4147-855A-90610C084C30}" dt="2020-06-22T10:12:40.238" v="109" actId="20577"/>
          <ac:spMkLst>
            <pc:docMk/>
            <pc:sldMk cId="1507139157" sldId="259"/>
            <ac:spMk id="2" creationId="{BF083AAF-B2CA-4010-936D-8D500EA71C00}"/>
          </ac:spMkLst>
        </pc:spChg>
        <pc:spChg chg="mod">
          <ac:chgData name="Tarun Pabbi" userId="72cf4b523048f78b" providerId="Windows Live" clId="Web-{1E4EE736-59D3-4147-855A-90610C084C30}" dt="2020-06-22T10:12:58.348" v="120" actId="20577"/>
          <ac:spMkLst>
            <pc:docMk/>
            <pc:sldMk cId="1507139157" sldId="259"/>
            <ac:spMk id="3" creationId="{60BAA866-F636-4E5A-AA2E-5514EA132E1A}"/>
          </ac:spMkLst>
        </pc:spChg>
      </pc:sldChg>
      <pc:sldChg chg="modSp new">
        <pc:chgData name="Tarun Pabbi" userId="72cf4b523048f78b" providerId="Windows Live" clId="Web-{1E4EE736-59D3-4147-855A-90610C084C30}" dt="2020-06-22T10:13:39.004" v="134" actId="20577"/>
        <pc:sldMkLst>
          <pc:docMk/>
          <pc:sldMk cId="321764301" sldId="260"/>
        </pc:sldMkLst>
        <pc:spChg chg="mod">
          <ac:chgData name="Tarun Pabbi" userId="72cf4b523048f78b" providerId="Windows Live" clId="Web-{1E4EE736-59D3-4147-855A-90610C084C30}" dt="2020-06-22T10:13:35.301" v="131" actId="20577"/>
          <ac:spMkLst>
            <pc:docMk/>
            <pc:sldMk cId="321764301" sldId="260"/>
            <ac:spMk id="2" creationId="{E5586BA8-7BB2-4608-864B-4A35B0DC5F21}"/>
          </ac:spMkLst>
        </pc:spChg>
        <pc:spChg chg="mod">
          <ac:chgData name="Tarun Pabbi" userId="72cf4b523048f78b" providerId="Windows Live" clId="Web-{1E4EE736-59D3-4147-855A-90610C084C30}" dt="2020-06-22T10:13:39.004" v="134" actId="20577"/>
          <ac:spMkLst>
            <pc:docMk/>
            <pc:sldMk cId="321764301" sldId="260"/>
            <ac:spMk id="3" creationId="{C030B2F6-BFEE-4318-B6B0-7A49108680F2}"/>
          </ac:spMkLst>
        </pc:spChg>
      </pc:sldChg>
      <pc:sldChg chg="modSp add replId">
        <pc:chgData name="Tarun Pabbi" userId="72cf4b523048f78b" providerId="Windows Live" clId="Web-{1E4EE736-59D3-4147-855A-90610C084C30}" dt="2020-06-22T10:13:49.879" v="144" actId="20577"/>
        <pc:sldMkLst>
          <pc:docMk/>
          <pc:sldMk cId="2424673178" sldId="261"/>
        </pc:sldMkLst>
        <pc:spChg chg="mod">
          <ac:chgData name="Tarun Pabbi" userId="72cf4b523048f78b" providerId="Windows Live" clId="Web-{1E4EE736-59D3-4147-855A-90610C084C30}" dt="2020-06-22T10:13:49.879" v="144" actId="20577"/>
          <ac:spMkLst>
            <pc:docMk/>
            <pc:sldMk cId="2424673178" sldId="261"/>
            <ac:spMk id="3" creationId="{C030B2F6-BFEE-4318-B6B0-7A49108680F2}"/>
          </ac:spMkLst>
        </pc:spChg>
      </pc:sldChg>
      <pc:sldChg chg="modSp add replId">
        <pc:chgData name="Tarun Pabbi" userId="72cf4b523048f78b" providerId="Windows Live" clId="Web-{1E4EE736-59D3-4147-855A-90610C084C30}" dt="2020-06-22T10:16:09.572" v="207" actId="20577"/>
        <pc:sldMkLst>
          <pc:docMk/>
          <pc:sldMk cId="4287016807" sldId="262"/>
        </pc:sldMkLst>
        <pc:spChg chg="mod">
          <ac:chgData name="Tarun Pabbi" userId="72cf4b523048f78b" providerId="Windows Live" clId="Web-{1E4EE736-59D3-4147-855A-90610C084C30}" dt="2020-06-22T10:16:09.572" v="207" actId="20577"/>
          <ac:spMkLst>
            <pc:docMk/>
            <pc:sldMk cId="4287016807" sldId="262"/>
            <ac:spMk id="3" creationId="{C030B2F6-BFEE-4318-B6B0-7A49108680F2}"/>
          </ac:spMkLst>
        </pc:spChg>
      </pc:sldChg>
      <pc:sldChg chg="modSp add replId">
        <pc:chgData name="Tarun Pabbi" userId="72cf4b523048f78b" providerId="Windows Live" clId="Web-{1E4EE736-59D3-4147-855A-90610C084C30}" dt="2020-06-22T10:14:33.770" v="175" actId="20577"/>
        <pc:sldMkLst>
          <pc:docMk/>
          <pc:sldMk cId="1576286115" sldId="263"/>
        </pc:sldMkLst>
        <pc:spChg chg="mod">
          <ac:chgData name="Tarun Pabbi" userId="72cf4b523048f78b" providerId="Windows Live" clId="Web-{1E4EE736-59D3-4147-855A-90610C084C30}" dt="2020-06-22T10:14:33.770" v="175" actId="20577"/>
          <ac:spMkLst>
            <pc:docMk/>
            <pc:sldMk cId="1576286115" sldId="263"/>
            <ac:spMk id="3" creationId="{60BAA866-F636-4E5A-AA2E-5514EA132E1A}"/>
          </ac:spMkLst>
        </pc:spChg>
      </pc:sldChg>
      <pc:sldChg chg="modSp add replId">
        <pc:chgData name="Tarun Pabbi" userId="72cf4b523048f78b" providerId="Windows Live" clId="Web-{1E4EE736-59D3-4147-855A-90610C084C30}" dt="2020-06-22T10:15:12.359" v="181" actId="20577"/>
        <pc:sldMkLst>
          <pc:docMk/>
          <pc:sldMk cId="3837099872" sldId="264"/>
        </pc:sldMkLst>
        <pc:spChg chg="mod">
          <ac:chgData name="Tarun Pabbi" userId="72cf4b523048f78b" providerId="Windows Live" clId="Web-{1E4EE736-59D3-4147-855A-90610C084C30}" dt="2020-06-22T10:15:12.359" v="181" actId="20577"/>
          <ac:spMkLst>
            <pc:docMk/>
            <pc:sldMk cId="3837099872" sldId="264"/>
            <ac:spMk id="3" creationId="{60BAA866-F636-4E5A-AA2E-5514EA132E1A}"/>
          </ac:spMkLst>
        </pc:spChg>
      </pc:sldChg>
      <pc:sldChg chg="new del">
        <pc:chgData name="Tarun Pabbi" userId="72cf4b523048f78b" providerId="Windows Live" clId="Web-{1E4EE736-59D3-4147-855A-90610C084C30}" dt="2020-06-22T10:15:05.595" v="179"/>
        <pc:sldMkLst>
          <pc:docMk/>
          <pc:sldMk cId="3838952029" sldId="264"/>
        </pc:sldMkLst>
      </pc:sldChg>
      <pc:sldChg chg="modSp add replId">
        <pc:chgData name="Tarun Pabbi" userId="72cf4b523048f78b" providerId="Windows Live" clId="Web-{1E4EE736-59D3-4147-855A-90610C084C30}" dt="2020-06-22T10:16:29.236" v="215" actId="20577"/>
        <pc:sldMkLst>
          <pc:docMk/>
          <pc:sldMk cId="1481920924" sldId="265"/>
        </pc:sldMkLst>
        <pc:spChg chg="mod">
          <ac:chgData name="Tarun Pabbi" userId="72cf4b523048f78b" providerId="Windows Live" clId="Web-{1E4EE736-59D3-4147-855A-90610C084C30}" dt="2020-06-22T10:16:29.236" v="215" actId="20577"/>
          <ac:spMkLst>
            <pc:docMk/>
            <pc:sldMk cId="1481920924" sldId="265"/>
            <ac:spMk id="3" creationId="{C030B2F6-BFEE-4318-B6B0-7A49108680F2}"/>
          </ac:spMkLst>
        </pc:spChg>
      </pc:sldChg>
      <pc:sldChg chg="modSp add replId">
        <pc:chgData name="Tarun Pabbi" userId="72cf4b523048f78b" providerId="Windows Live" clId="Web-{1E4EE736-59D3-4147-855A-90610C084C30}" dt="2020-06-22T10:17:17.347" v="248" actId="20577"/>
        <pc:sldMkLst>
          <pc:docMk/>
          <pc:sldMk cId="467846407" sldId="266"/>
        </pc:sldMkLst>
        <pc:spChg chg="mod">
          <ac:chgData name="Tarun Pabbi" userId="72cf4b523048f78b" providerId="Windows Live" clId="Web-{1E4EE736-59D3-4147-855A-90610C084C30}" dt="2020-06-22T10:17:17.347" v="248" actId="20577"/>
          <ac:spMkLst>
            <pc:docMk/>
            <pc:sldMk cId="467846407" sldId="266"/>
            <ac:spMk id="3" creationId="{C030B2F6-BFEE-4318-B6B0-7A49108680F2}"/>
          </ac:spMkLst>
        </pc:spChg>
      </pc:sldChg>
    </pc:docChg>
  </pc:docChgLst>
  <pc:docChgLst>
    <pc:chgData name="Tarun Pabbi" userId="72cf4b523048f78b" providerId="Windows Live" clId="Web-{2FBDFD62-4880-4491-9B07-9EDF6411B0FE}"/>
    <pc:docChg chg="addSld modSld sldOrd">
      <pc:chgData name="Tarun Pabbi" userId="72cf4b523048f78b" providerId="Windows Live" clId="Web-{2FBDFD62-4880-4491-9B07-9EDF6411B0FE}" dt="2020-07-20T12:00:17.206" v="237"/>
      <pc:docMkLst>
        <pc:docMk/>
      </pc:docMkLst>
      <pc:sldChg chg="modSp">
        <pc:chgData name="Tarun Pabbi" userId="72cf4b523048f78b" providerId="Windows Live" clId="Web-{2FBDFD62-4880-4491-9B07-9EDF6411B0FE}" dt="2020-07-20T11:52:18.145" v="37" actId="20577"/>
        <pc:sldMkLst>
          <pc:docMk/>
          <pc:sldMk cId="3067041557" sldId="292"/>
        </pc:sldMkLst>
        <pc:spChg chg="mod">
          <ac:chgData name="Tarun Pabbi" userId="72cf4b523048f78b" providerId="Windows Live" clId="Web-{2FBDFD62-4880-4491-9B07-9EDF6411B0FE}" dt="2020-07-20T11:52:18.145" v="37" actId="20577"/>
          <ac:spMkLst>
            <pc:docMk/>
            <pc:sldMk cId="3067041557" sldId="292"/>
            <ac:spMk id="3" creationId="{AFF7FA64-BDD4-417B-9D00-D10E2BC05401}"/>
          </ac:spMkLst>
        </pc:spChg>
      </pc:sldChg>
      <pc:sldChg chg="addSp delSp modSp">
        <pc:chgData name="Tarun Pabbi" userId="72cf4b523048f78b" providerId="Windows Live" clId="Web-{2FBDFD62-4880-4491-9B07-9EDF6411B0FE}" dt="2020-07-20T11:55:52.457" v="125" actId="20577"/>
        <pc:sldMkLst>
          <pc:docMk/>
          <pc:sldMk cId="2343522389" sldId="389"/>
        </pc:sldMkLst>
        <pc:spChg chg="mod">
          <ac:chgData name="Tarun Pabbi" userId="72cf4b523048f78b" providerId="Windows Live" clId="Web-{2FBDFD62-4880-4491-9B07-9EDF6411B0FE}" dt="2020-07-20T11:55:52.457" v="125" actId="20577"/>
          <ac:spMkLst>
            <pc:docMk/>
            <pc:sldMk cId="2343522389" sldId="389"/>
            <ac:spMk id="2" creationId="{FEF57ADA-12F7-47EF-AF24-B9914DE6A9A9}"/>
          </ac:spMkLst>
        </pc:spChg>
        <pc:spChg chg="del mod">
          <ac:chgData name="Tarun Pabbi" userId="72cf4b523048f78b" providerId="Windows Live" clId="Web-{2FBDFD62-4880-4491-9B07-9EDF6411B0FE}" dt="2020-07-20T11:55:20.160" v="95"/>
          <ac:spMkLst>
            <pc:docMk/>
            <pc:sldMk cId="2343522389" sldId="389"/>
            <ac:spMk id="3" creationId="{88131DF7-8E9D-48C2-A0E1-FA6FE03078D0}"/>
          </ac:spMkLst>
        </pc:spChg>
        <pc:spChg chg="add del mod">
          <ac:chgData name="Tarun Pabbi" userId="72cf4b523048f78b" providerId="Windows Live" clId="Web-{2FBDFD62-4880-4491-9B07-9EDF6411B0FE}" dt="2020-07-20T11:55:48.457" v="122"/>
          <ac:spMkLst>
            <pc:docMk/>
            <pc:sldMk cId="2343522389" sldId="389"/>
            <ac:spMk id="5" creationId="{8623F8AD-75E8-42FB-951C-A7865328CDCE}"/>
          </ac:spMkLst>
        </pc:spChg>
      </pc:sldChg>
      <pc:sldChg chg="delSp modSp add replId">
        <pc:chgData name="Tarun Pabbi" userId="72cf4b523048f78b" providerId="Windows Live" clId="Web-{2FBDFD62-4880-4491-9B07-9EDF6411B0FE}" dt="2020-07-20T11:50:42.010" v="30" actId="1076"/>
        <pc:sldMkLst>
          <pc:docMk/>
          <pc:sldMk cId="3585044425" sldId="437"/>
        </pc:sldMkLst>
        <pc:spChg chg="mod">
          <ac:chgData name="Tarun Pabbi" userId="72cf4b523048f78b" providerId="Windows Live" clId="Web-{2FBDFD62-4880-4491-9B07-9EDF6411B0FE}" dt="2020-07-20T11:50:42.010" v="30" actId="1076"/>
          <ac:spMkLst>
            <pc:docMk/>
            <pc:sldMk cId="3585044425" sldId="437"/>
            <ac:spMk id="2" creationId="{EE2B2E89-9499-4A5C-ADE3-85043A066E17}"/>
          </ac:spMkLst>
        </pc:spChg>
        <pc:spChg chg="del mod">
          <ac:chgData name="Tarun Pabbi" userId="72cf4b523048f78b" providerId="Windows Live" clId="Web-{2FBDFD62-4880-4491-9B07-9EDF6411B0FE}" dt="2020-07-20T11:50:28.572" v="27"/>
          <ac:spMkLst>
            <pc:docMk/>
            <pc:sldMk cId="3585044425" sldId="437"/>
            <ac:spMk id="3" creationId="{D6890CBA-BD6A-4430-AFAE-8F7D419E2E80}"/>
          </ac:spMkLst>
        </pc:spChg>
      </pc:sldChg>
      <pc:sldChg chg="delSp modSp add replId">
        <pc:chgData name="Tarun Pabbi" userId="72cf4b523048f78b" providerId="Windows Live" clId="Web-{2FBDFD62-4880-4491-9B07-9EDF6411B0FE}" dt="2020-07-20T11:54:23.535" v="89" actId="20577"/>
        <pc:sldMkLst>
          <pc:docMk/>
          <pc:sldMk cId="575408166" sldId="438"/>
        </pc:sldMkLst>
        <pc:spChg chg="mod">
          <ac:chgData name="Tarun Pabbi" userId="72cf4b523048f78b" providerId="Windows Live" clId="Web-{2FBDFD62-4880-4491-9B07-9EDF6411B0FE}" dt="2020-07-20T11:54:23.535" v="89" actId="20577"/>
          <ac:spMkLst>
            <pc:docMk/>
            <pc:sldMk cId="575408166" sldId="438"/>
            <ac:spMk id="2" creationId="{CF4DBAAC-5DAB-42E7-B011-F15DADC56777}"/>
          </ac:spMkLst>
        </pc:spChg>
        <pc:graphicFrameChg chg="del">
          <ac:chgData name="Tarun Pabbi" userId="72cf4b523048f78b" providerId="Windows Live" clId="Web-{2FBDFD62-4880-4491-9B07-9EDF6411B0FE}" dt="2020-07-20T11:53:43.301" v="40"/>
          <ac:graphicFrameMkLst>
            <pc:docMk/>
            <pc:sldMk cId="575408166" sldId="438"/>
            <ac:graphicFrameMk id="4" creationId="{9225909B-F0CD-4EB9-A507-1CC4E6D72D39}"/>
          </ac:graphicFrameMkLst>
        </pc:graphicFrameChg>
      </pc:sldChg>
      <pc:sldChg chg="add replId">
        <pc:chgData name="Tarun Pabbi" userId="72cf4b523048f78b" providerId="Windows Live" clId="Web-{2FBDFD62-4880-4491-9B07-9EDF6411B0FE}" dt="2020-07-20T11:55:12.285" v="91"/>
        <pc:sldMkLst>
          <pc:docMk/>
          <pc:sldMk cId="22503979" sldId="439"/>
        </pc:sldMkLst>
      </pc:sldChg>
      <pc:sldChg chg="addSp delSp modSp add ord replId">
        <pc:chgData name="Tarun Pabbi" userId="72cf4b523048f78b" providerId="Windows Live" clId="Web-{2FBDFD62-4880-4491-9B07-9EDF6411B0FE}" dt="2020-07-20T12:00:17.206" v="237"/>
        <pc:sldMkLst>
          <pc:docMk/>
          <pc:sldMk cId="1890524757" sldId="440"/>
        </pc:sldMkLst>
        <pc:spChg chg="mod">
          <ac:chgData name="Tarun Pabbi" userId="72cf4b523048f78b" providerId="Windows Live" clId="Web-{2FBDFD62-4880-4491-9B07-9EDF6411B0FE}" dt="2020-07-20T11:57:02.410" v="149"/>
          <ac:spMkLst>
            <pc:docMk/>
            <pc:sldMk cId="1890524757" sldId="440"/>
            <ac:spMk id="2" creationId="{C4B74AF1-19D4-449C-B30E-3121E087DCB3}"/>
          </ac:spMkLst>
        </pc:spChg>
        <pc:spChg chg="del mod">
          <ac:chgData name="Tarun Pabbi" userId="72cf4b523048f78b" providerId="Windows Live" clId="Web-{2FBDFD62-4880-4491-9B07-9EDF6411B0FE}" dt="2020-07-20T11:56:53.847" v="147"/>
          <ac:spMkLst>
            <pc:docMk/>
            <pc:sldMk cId="1890524757" sldId="440"/>
            <ac:spMk id="3" creationId="{174699A7-70AA-49EE-9EEA-CB4C819F11A8}"/>
          </ac:spMkLst>
        </pc:spChg>
        <pc:spChg chg="add del mod">
          <ac:chgData name="Tarun Pabbi" userId="72cf4b523048f78b" providerId="Windows Live" clId="Web-{2FBDFD62-4880-4491-9B07-9EDF6411B0FE}" dt="2020-07-20T11:59:22.597" v="192"/>
          <ac:spMkLst>
            <pc:docMk/>
            <pc:sldMk cId="1890524757" sldId="440"/>
            <ac:spMk id="5" creationId="{6E6E3EF1-FDFF-4766-A316-3DB1A158AB00}"/>
          </ac:spMkLst>
        </pc:spChg>
        <pc:picChg chg="del">
          <ac:chgData name="Tarun Pabbi" userId="72cf4b523048f78b" providerId="Windows Live" clId="Web-{2FBDFD62-4880-4491-9B07-9EDF6411B0FE}" dt="2020-07-20T11:56:34.254" v="129"/>
          <ac:picMkLst>
            <pc:docMk/>
            <pc:sldMk cId="1890524757" sldId="440"/>
            <ac:picMk id="18" creationId="{52493395-39AB-4005-A505-89213F312E36}"/>
          </ac:picMkLst>
        </pc:picChg>
      </pc:sldChg>
      <pc:sldChg chg="delSp modSp add replId">
        <pc:chgData name="Tarun Pabbi" userId="72cf4b523048f78b" providerId="Windows Live" clId="Web-{2FBDFD62-4880-4491-9B07-9EDF6411B0FE}" dt="2020-07-20T11:57:49.628" v="170"/>
        <pc:sldMkLst>
          <pc:docMk/>
          <pc:sldMk cId="869699772" sldId="441"/>
        </pc:sldMkLst>
        <pc:spChg chg="mod">
          <ac:chgData name="Tarun Pabbi" userId="72cf4b523048f78b" providerId="Windows Live" clId="Web-{2FBDFD62-4880-4491-9B07-9EDF6411B0FE}" dt="2020-07-20T11:57:49.628" v="170"/>
          <ac:spMkLst>
            <pc:docMk/>
            <pc:sldMk cId="869699772" sldId="441"/>
            <ac:spMk id="2" creationId="{C4B74AF1-19D4-449C-B30E-3121E087DCB3}"/>
          </ac:spMkLst>
        </pc:spChg>
        <pc:spChg chg="mod">
          <ac:chgData name="Tarun Pabbi" userId="72cf4b523048f78b" providerId="Windows Live" clId="Web-{2FBDFD62-4880-4491-9B07-9EDF6411B0FE}" dt="2020-07-20T11:57:40.988" v="166" actId="20577"/>
          <ac:spMkLst>
            <pc:docMk/>
            <pc:sldMk cId="869699772" sldId="441"/>
            <ac:spMk id="3" creationId="{174699A7-70AA-49EE-9EEA-CB4C819F11A8}"/>
          </ac:spMkLst>
        </pc:spChg>
        <pc:picChg chg="del">
          <ac:chgData name="Tarun Pabbi" userId="72cf4b523048f78b" providerId="Windows Live" clId="Web-{2FBDFD62-4880-4491-9B07-9EDF6411B0FE}" dt="2020-07-20T11:57:31.972" v="152"/>
          <ac:picMkLst>
            <pc:docMk/>
            <pc:sldMk cId="869699772" sldId="441"/>
            <ac:picMk id="4" creationId="{73B593C6-FB53-446D-B4BC-7DA72FAB5559}"/>
          </ac:picMkLst>
        </pc:picChg>
      </pc:sldChg>
      <pc:sldChg chg="addSp delSp modSp add replId">
        <pc:chgData name="Tarun Pabbi" userId="72cf4b523048f78b" providerId="Windows Live" clId="Web-{2FBDFD62-4880-4491-9B07-9EDF6411B0FE}" dt="2020-07-20T11:58:25.097" v="190" actId="1076"/>
        <pc:sldMkLst>
          <pc:docMk/>
          <pc:sldMk cId="3940433248" sldId="442"/>
        </pc:sldMkLst>
        <pc:spChg chg="mod">
          <ac:chgData name="Tarun Pabbi" userId="72cf4b523048f78b" providerId="Windows Live" clId="Web-{2FBDFD62-4880-4491-9B07-9EDF6411B0FE}" dt="2020-07-20T11:58:25.097" v="190" actId="1076"/>
          <ac:spMkLst>
            <pc:docMk/>
            <pc:sldMk cId="3940433248" sldId="442"/>
            <ac:spMk id="2" creationId="{C4B74AF1-19D4-449C-B30E-3121E087DCB3}"/>
          </ac:spMkLst>
        </pc:spChg>
        <pc:spChg chg="del mod">
          <ac:chgData name="Tarun Pabbi" userId="72cf4b523048f78b" providerId="Windows Live" clId="Web-{2FBDFD62-4880-4491-9B07-9EDF6411B0FE}" dt="2020-07-20T11:58:17.285" v="186"/>
          <ac:spMkLst>
            <pc:docMk/>
            <pc:sldMk cId="3940433248" sldId="442"/>
            <ac:spMk id="3" creationId="{174699A7-70AA-49EE-9EEA-CB4C819F11A8}"/>
          </ac:spMkLst>
        </pc:spChg>
        <pc:spChg chg="add mod">
          <ac:chgData name="Tarun Pabbi" userId="72cf4b523048f78b" providerId="Windows Live" clId="Web-{2FBDFD62-4880-4491-9B07-9EDF6411B0FE}" dt="2020-07-20T11:58:17.285" v="186"/>
          <ac:spMkLst>
            <pc:docMk/>
            <pc:sldMk cId="3940433248" sldId="442"/>
            <ac:spMk id="18" creationId="{94BDF5ED-6A4B-425E-A4CB-E06ACE41DBCC}"/>
          </ac:spMkLst>
        </pc:spChg>
        <pc:picChg chg="del">
          <ac:chgData name="Tarun Pabbi" userId="72cf4b523048f78b" providerId="Windows Live" clId="Web-{2FBDFD62-4880-4491-9B07-9EDF6411B0FE}" dt="2020-07-20T11:58:04.863" v="173"/>
          <ac:picMkLst>
            <pc:docMk/>
            <pc:sldMk cId="3940433248" sldId="442"/>
            <ac:picMk id="4" creationId="{131D2CBC-40E7-46D1-8EAC-35DB653344D9}"/>
          </ac:picMkLst>
        </pc:picChg>
      </pc:sldChg>
      <pc:sldChg chg="delSp modSp add replId">
        <pc:chgData name="Tarun Pabbi" userId="72cf4b523048f78b" providerId="Windows Live" clId="Web-{2FBDFD62-4880-4491-9B07-9EDF6411B0FE}" dt="2020-07-20T11:59:57.987" v="234" actId="20577"/>
        <pc:sldMkLst>
          <pc:docMk/>
          <pc:sldMk cId="2180011401" sldId="443"/>
        </pc:sldMkLst>
        <pc:spChg chg="mod">
          <ac:chgData name="Tarun Pabbi" userId="72cf4b523048f78b" providerId="Windows Live" clId="Web-{2FBDFD62-4880-4491-9B07-9EDF6411B0FE}" dt="2020-07-20T11:59:57.987" v="234" actId="20577"/>
          <ac:spMkLst>
            <pc:docMk/>
            <pc:sldMk cId="2180011401" sldId="443"/>
            <ac:spMk id="2" creationId="{C4B74AF1-19D4-449C-B30E-3121E087DCB3}"/>
          </ac:spMkLst>
        </pc:spChg>
        <pc:spChg chg="del">
          <ac:chgData name="Tarun Pabbi" userId="72cf4b523048f78b" providerId="Windows Live" clId="Web-{2FBDFD62-4880-4491-9B07-9EDF6411B0FE}" dt="2020-07-20T11:59:44.519" v="193"/>
          <ac:spMkLst>
            <pc:docMk/>
            <pc:sldMk cId="2180011401" sldId="443"/>
            <ac:spMk id="5" creationId="{6E6E3EF1-FDFF-4766-A316-3DB1A158AB00}"/>
          </ac:spMkLst>
        </pc:spChg>
      </pc:sldChg>
    </pc:docChg>
  </pc:docChgLst>
  <pc:docChgLst>
    <pc:chgData name="Tarun Pabbi" userId="72cf4b523048f78b" providerId="Windows Live" clId="Web-{C8F63C5C-96C9-4665-98C3-6D5F7DC9BBCA}"/>
    <pc:docChg chg="delSld modSld">
      <pc:chgData name="Tarun Pabbi" userId="72cf4b523048f78b" providerId="Windows Live" clId="Web-{C8F63C5C-96C9-4665-98C3-6D5F7DC9BBCA}" dt="2020-07-19T09:07:04.371" v="134" actId="20577"/>
      <pc:docMkLst>
        <pc:docMk/>
      </pc:docMkLst>
      <pc:sldChg chg="modSp">
        <pc:chgData name="Tarun Pabbi" userId="72cf4b523048f78b" providerId="Windows Live" clId="Web-{C8F63C5C-96C9-4665-98C3-6D5F7DC9BBCA}" dt="2020-07-19T09:02:33.893" v="120" actId="20577"/>
        <pc:sldMkLst>
          <pc:docMk/>
          <pc:sldMk cId="1905417459" sldId="268"/>
        </pc:sldMkLst>
        <pc:spChg chg="mod">
          <ac:chgData name="Tarun Pabbi" userId="72cf4b523048f78b" providerId="Windows Live" clId="Web-{C8F63C5C-96C9-4665-98C3-6D5F7DC9BBCA}" dt="2020-07-19T09:02:33.893" v="120" actId="20577"/>
          <ac:spMkLst>
            <pc:docMk/>
            <pc:sldMk cId="1905417459" sldId="268"/>
            <ac:spMk id="3" creationId="{0F5DFB5A-E51E-4FD4-B0BA-29D634557FDD}"/>
          </ac:spMkLst>
        </pc:spChg>
      </pc:sldChg>
      <pc:sldChg chg="del">
        <pc:chgData name="Tarun Pabbi" userId="72cf4b523048f78b" providerId="Windows Live" clId="Web-{C8F63C5C-96C9-4665-98C3-6D5F7DC9BBCA}" dt="2020-07-19T09:06:20.336" v="122"/>
        <pc:sldMkLst>
          <pc:docMk/>
          <pc:sldMk cId="3568539445" sldId="357"/>
        </pc:sldMkLst>
      </pc:sldChg>
      <pc:sldChg chg="modSp">
        <pc:chgData name="Tarun Pabbi" userId="72cf4b523048f78b" providerId="Windows Live" clId="Web-{C8F63C5C-96C9-4665-98C3-6D5F7DC9BBCA}" dt="2020-07-19T09:07:03.293" v="133"/>
        <pc:sldMkLst>
          <pc:docMk/>
          <pc:sldMk cId="546097525" sldId="412"/>
        </pc:sldMkLst>
        <pc:spChg chg="mod">
          <ac:chgData name="Tarun Pabbi" userId="72cf4b523048f78b" providerId="Windows Live" clId="Web-{C8F63C5C-96C9-4665-98C3-6D5F7DC9BBCA}" dt="2020-07-19T09:07:03.293" v="133"/>
          <ac:spMkLst>
            <pc:docMk/>
            <pc:sldMk cId="546097525" sldId="412"/>
            <ac:spMk id="2" creationId="{C4B74AF1-19D4-449C-B30E-3121E087DCB3}"/>
          </ac:spMkLst>
        </pc:spChg>
      </pc:sldChg>
      <pc:sldChg chg="modSp">
        <pc:chgData name="Tarun Pabbi" userId="72cf4b523048f78b" providerId="Windows Live" clId="Web-{C8F63C5C-96C9-4665-98C3-6D5F7DC9BBCA}" dt="2020-07-19T09:06:35.478" v="123" actId="20577"/>
        <pc:sldMkLst>
          <pc:docMk/>
          <pc:sldMk cId="2889669806" sldId="414"/>
        </pc:sldMkLst>
        <pc:spChg chg="mod">
          <ac:chgData name="Tarun Pabbi" userId="72cf4b523048f78b" providerId="Windows Live" clId="Web-{C8F63C5C-96C9-4665-98C3-6D5F7DC9BBCA}" dt="2020-07-19T09:06:35.478" v="123" actId="20577"/>
          <ac:spMkLst>
            <pc:docMk/>
            <pc:sldMk cId="2889669806" sldId="414"/>
            <ac:spMk id="3" creationId="{174699A7-70AA-49EE-9EEA-CB4C819F11A8}"/>
          </ac:spMkLst>
        </pc:spChg>
      </pc:sldChg>
    </pc:docChg>
  </pc:docChgLst>
  <pc:docChgLst>
    <pc:chgData name="Tarun Pabbi" userId="72cf4b523048f78b" providerId="Windows Live" clId="Web-{64362AC9-AFE4-4E58-B99D-7E88DED78EE0}"/>
    <pc:docChg chg="addSld delSld modSld sldOrd addMainMaster">
      <pc:chgData name="Tarun Pabbi" userId="72cf4b523048f78b" providerId="Windows Live" clId="Web-{64362AC9-AFE4-4E58-B99D-7E88DED78EE0}" dt="2020-07-26T12:01:11.132" v="296" actId="20577"/>
      <pc:docMkLst>
        <pc:docMk/>
      </pc:docMkLst>
      <pc:sldChg chg="ord">
        <pc:chgData name="Tarun Pabbi" userId="72cf4b523048f78b" providerId="Windows Live" clId="Web-{64362AC9-AFE4-4E58-B99D-7E88DED78EE0}" dt="2020-07-26T10:08:25.023" v="7"/>
        <pc:sldMkLst>
          <pc:docMk/>
          <pc:sldMk cId="1507139157" sldId="259"/>
        </pc:sldMkLst>
      </pc:sldChg>
      <pc:sldChg chg="modSp">
        <pc:chgData name="Tarun Pabbi" userId="72cf4b523048f78b" providerId="Windows Live" clId="Web-{64362AC9-AFE4-4E58-B99D-7E88DED78EE0}" dt="2020-07-26T10:24:51.853" v="12" actId="20577"/>
        <pc:sldMkLst>
          <pc:docMk/>
          <pc:sldMk cId="321764301" sldId="260"/>
        </pc:sldMkLst>
        <pc:spChg chg="mod">
          <ac:chgData name="Tarun Pabbi" userId="72cf4b523048f78b" providerId="Windows Live" clId="Web-{64362AC9-AFE4-4E58-B99D-7E88DED78EE0}" dt="2020-07-26T10:24:51.853" v="12" actId="20577"/>
          <ac:spMkLst>
            <pc:docMk/>
            <pc:sldMk cId="321764301" sldId="260"/>
            <ac:spMk id="3" creationId="{C030B2F6-BFEE-4318-B6B0-7A49108680F2}"/>
          </ac:spMkLst>
        </pc:spChg>
      </pc:sldChg>
      <pc:sldChg chg="modSp modNotes">
        <pc:chgData name="Tarun Pabbi" userId="72cf4b523048f78b" providerId="Windows Live" clId="Web-{64362AC9-AFE4-4E58-B99D-7E88DED78EE0}" dt="2020-07-26T10:46:42.512" v="122"/>
        <pc:sldMkLst>
          <pc:docMk/>
          <pc:sldMk cId="4287016807" sldId="262"/>
        </pc:sldMkLst>
        <pc:spChg chg="mod">
          <ac:chgData name="Tarun Pabbi" userId="72cf4b523048f78b" providerId="Windows Live" clId="Web-{64362AC9-AFE4-4E58-B99D-7E88DED78EE0}" dt="2020-07-26T10:45:07.543" v="73" actId="14100"/>
          <ac:spMkLst>
            <pc:docMk/>
            <pc:sldMk cId="4287016807" sldId="262"/>
            <ac:spMk id="3" creationId="{A8294A56-EA3E-4C87-8514-0A51B683FDAA}"/>
          </ac:spMkLst>
        </pc:spChg>
      </pc:sldChg>
      <pc:sldChg chg="modSp">
        <pc:chgData name="Tarun Pabbi" userId="72cf4b523048f78b" providerId="Windows Live" clId="Web-{64362AC9-AFE4-4E58-B99D-7E88DED78EE0}" dt="2020-07-26T10:31:35.729" v="68" actId="20577"/>
        <pc:sldMkLst>
          <pc:docMk/>
          <pc:sldMk cId="1481920924" sldId="265"/>
        </pc:sldMkLst>
        <pc:spChg chg="mod">
          <ac:chgData name="Tarun Pabbi" userId="72cf4b523048f78b" providerId="Windows Live" clId="Web-{64362AC9-AFE4-4E58-B99D-7E88DED78EE0}" dt="2020-07-26T10:31:35.729" v="68" actId="20577"/>
          <ac:spMkLst>
            <pc:docMk/>
            <pc:sldMk cId="1481920924" sldId="265"/>
            <ac:spMk id="3" creationId="{C030B2F6-BFEE-4318-B6B0-7A49108680F2}"/>
          </ac:spMkLst>
        </pc:spChg>
      </pc:sldChg>
      <pc:sldChg chg="del">
        <pc:chgData name="Tarun Pabbi" userId="72cf4b523048f78b" providerId="Windows Live" clId="Web-{64362AC9-AFE4-4E58-B99D-7E88DED78EE0}" dt="2020-07-26T10:46:47.637" v="126"/>
        <pc:sldMkLst>
          <pc:docMk/>
          <pc:sldMk cId="467846407" sldId="266"/>
        </pc:sldMkLst>
      </pc:sldChg>
      <pc:sldChg chg="del">
        <pc:chgData name="Tarun Pabbi" userId="72cf4b523048f78b" providerId="Windows Live" clId="Web-{64362AC9-AFE4-4E58-B99D-7E88DED78EE0}" dt="2020-07-26T10:46:47.637" v="125"/>
        <pc:sldMkLst>
          <pc:docMk/>
          <pc:sldMk cId="1685994664" sldId="276"/>
        </pc:sldMkLst>
      </pc:sldChg>
      <pc:sldChg chg="modNotes">
        <pc:chgData name="Tarun Pabbi" userId="72cf4b523048f78b" providerId="Windows Live" clId="Web-{64362AC9-AFE4-4E58-B99D-7E88DED78EE0}" dt="2020-07-26T11:00:28.748" v="129"/>
        <pc:sldMkLst>
          <pc:docMk/>
          <pc:sldMk cId="2422148605" sldId="284"/>
        </pc:sldMkLst>
      </pc:sldChg>
      <pc:sldChg chg="modSp modNotes">
        <pc:chgData name="Tarun Pabbi" userId="72cf4b523048f78b" providerId="Windows Live" clId="Web-{64362AC9-AFE4-4E58-B99D-7E88DED78EE0}" dt="2020-07-26T11:52:42.194" v="171"/>
        <pc:sldMkLst>
          <pc:docMk/>
          <pc:sldMk cId="3729198864" sldId="298"/>
        </pc:sldMkLst>
        <pc:spChg chg="mod">
          <ac:chgData name="Tarun Pabbi" userId="72cf4b523048f78b" providerId="Windows Live" clId="Web-{64362AC9-AFE4-4E58-B99D-7E88DED78EE0}" dt="2020-07-26T11:52:22.881" v="166" actId="20577"/>
          <ac:spMkLst>
            <pc:docMk/>
            <pc:sldMk cId="3729198864" sldId="298"/>
            <ac:spMk id="3" creationId="{88131DF7-8E9D-48C2-A0E1-FA6FE03078D0}"/>
          </ac:spMkLst>
        </pc:spChg>
      </pc:sldChg>
      <pc:sldChg chg="modSp del">
        <pc:chgData name="Tarun Pabbi" userId="72cf4b523048f78b" providerId="Windows Live" clId="Web-{64362AC9-AFE4-4E58-B99D-7E88DED78EE0}" dt="2020-07-26T11:18:39.892" v="135"/>
        <pc:sldMkLst>
          <pc:docMk/>
          <pc:sldMk cId="4047171163" sldId="328"/>
        </pc:sldMkLst>
        <pc:spChg chg="mod">
          <ac:chgData name="Tarun Pabbi" userId="72cf4b523048f78b" providerId="Windows Live" clId="Web-{64362AC9-AFE4-4E58-B99D-7E88DED78EE0}" dt="2020-07-26T11:18:32.329" v="132" actId="20577"/>
          <ac:spMkLst>
            <pc:docMk/>
            <pc:sldMk cId="4047171163" sldId="328"/>
            <ac:spMk id="3" creationId="{174699A7-70AA-49EE-9EEA-CB4C819F11A8}"/>
          </ac:spMkLst>
        </pc:spChg>
      </pc:sldChg>
      <pc:sldChg chg="del">
        <pc:chgData name="Tarun Pabbi" userId="72cf4b523048f78b" providerId="Windows Live" clId="Web-{64362AC9-AFE4-4E58-B99D-7E88DED78EE0}" dt="2020-07-26T10:46:47.637" v="124"/>
        <pc:sldMkLst>
          <pc:docMk/>
          <pc:sldMk cId="2086847254" sldId="377"/>
        </pc:sldMkLst>
      </pc:sldChg>
      <pc:sldChg chg="del">
        <pc:chgData name="Tarun Pabbi" userId="72cf4b523048f78b" providerId="Windows Live" clId="Web-{64362AC9-AFE4-4E58-B99D-7E88DED78EE0}" dt="2020-07-26T10:46:47.637" v="123"/>
        <pc:sldMkLst>
          <pc:docMk/>
          <pc:sldMk cId="2479652520" sldId="378"/>
        </pc:sldMkLst>
      </pc:sldChg>
      <pc:sldChg chg="del">
        <pc:chgData name="Tarun Pabbi" userId="72cf4b523048f78b" providerId="Windows Live" clId="Web-{64362AC9-AFE4-4E58-B99D-7E88DED78EE0}" dt="2020-07-26T11:02:09.374" v="130"/>
        <pc:sldMkLst>
          <pc:docMk/>
          <pc:sldMk cId="1276609145" sldId="384"/>
        </pc:sldMkLst>
      </pc:sldChg>
      <pc:sldChg chg="del">
        <pc:chgData name="Tarun Pabbi" userId="72cf4b523048f78b" providerId="Windows Live" clId="Web-{64362AC9-AFE4-4E58-B99D-7E88DED78EE0}" dt="2020-07-26T11:52:46.381" v="172"/>
        <pc:sldMkLst>
          <pc:docMk/>
          <pc:sldMk cId="1063986053" sldId="388"/>
        </pc:sldMkLst>
      </pc:sldChg>
      <pc:sldChg chg="modSp del ord modNotes">
        <pc:chgData name="Tarun Pabbi" userId="72cf4b523048f78b" providerId="Windows Live" clId="Web-{64362AC9-AFE4-4E58-B99D-7E88DED78EE0}" dt="2020-07-26T11:53:37.006" v="183"/>
        <pc:sldMkLst>
          <pc:docMk/>
          <pc:sldMk cId="238277333" sldId="390"/>
        </pc:sldMkLst>
        <pc:spChg chg="mod">
          <ac:chgData name="Tarun Pabbi" userId="72cf4b523048f78b" providerId="Windows Live" clId="Web-{64362AC9-AFE4-4E58-B99D-7E88DED78EE0}" dt="2020-07-26T11:53:18.756" v="176" actId="20577"/>
          <ac:spMkLst>
            <pc:docMk/>
            <pc:sldMk cId="238277333" sldId="390"/>
            <ac:spMk id="3" creationId="{88131DF7-8E9D-48C2-A0E1-FA6FE03078D0}"/>
          </ac:spMkLst>
        </pc:spChg>
      </pc:sldChg>
      <pc:sldChg chg="ord">
        <pc:chgData name="Tarun Pabbi" userId="72cf4b523048f78b" providerId="Windows Live" clId="Web-{64362AC9-AFE4-4E58-B99D-7E88DED78EE0}" dt="2020-07-26T11:37:37.301" v="141"/>
        <pc:sldMkLst>
          <pc:docMk/>
          <pc:sldMk cId="3390508911" sldId="391"/>
        </pc:sldMkLst>
      </pc:sldChg>
      <pc:sldChg chg="del mod modShow">
        <pc:chgData name="Tarun Pabbi" userId="72cf4b523048f78b" providerId="Windows Live" clId="Web-{64362AC9-AFE4-4E58-B99D-7E88DED78EE0}" dt="2020-07-26T11:57:04.272" v="215"/>
        <pc:sldMkLst>
          <pc:docMk/>
          <pc:sldMk cId="741538473" sldId="392"/>
        </pc:sldMkLst>
      </pc:sldChg>
      <pc:sldChg chg="modNotes">
        <pc:chgData name="Tarun Pabbi" userId="72cf4b523048f78b" providerId="Windows Live" clId="Web-{64362AC9-AFE4-4E58-B99D-7E88DED78EE0}" dt="2020-07-26T10:36:48.823" v="71"/>
        <pc:sldMkLst>
          <pc:docMk/>
          <pc:sldMk cId="1045519111" sldId="396"/>
        </pc:sldMkLst>
      </pc:sldChg>
      <pc:sldChg chg="del mod modShow">
        <pc:chgData name="Tarun Pabbi" userId="72cf4b523048f78b" providerId="Windows Live" clId="Web-{64362AC9-AFE4-4E58-B99D-7E88DED78EE0}" dt="2020-07-26T11:57:04.272" v="214"/>
        <pc:sldMkLst>
          <pc:docMk/>
          <pc:sldMk cId="576916697" sldId="407"/>
        </pc:sldMkLst>
      </pc:sldChg>
      <pc:sldChg chg="del mod modShow">
        <pc:chgData name="Tarun Pabbi" userId="72cf4b523048f78b" providerId="Windows Live" clId="Web-{64362AC9-AFE4-4E58-B99D-7E88DED78EE0}" dt="2020-07-26T11:57:04.272" v="213"/>
        <pc:sldMkLst>
          <pc:docMk/>
          <pc:sldMk cId="516265754" sldId="408"/>
        </pc:sldMkLst>
      </pc:sldChg>
      <pc:sldChg chg="modSp">
        <pc:chgData name="Tarun Pabbi" userId="72cf4b523048f78b" providerId="Windows Live" clId="Web-{64362AC9-AFE4-4E58-B99D-7E88DED78EE0}" dt="2020-07-26T11:34:30.910" v="140" actId="14100"/>
        <pc:sldMkLst>
          <pc:docMk/>
          <pc:sldMk cId="3158277400" sldId="416"/>
        </pc:sldMkLst>
        <pc:picChg chg="mod">
          <ac:chgData name="Tarun Pabbi" userId="72cf4b523048f78b" providerId="Windows Live" clId="Web-{64362AC9-AFE4-4E58-B99D-7E88DED78EE0}" dt="2020-07-26T11:34:30.910" v="140" actId="14100"/>
          <ac:picMkLst>
            <pc:docMk/>
            <pc:sldMk cId="3158277400" sldId="416"/>
            <ac:picMk id="4" creationId="{27F18092-CBC1-4CF3-A857-E1BA02166932}"/>
          </ac:picMkLst>
        </pc:picChg>
      </pc:sldChg>
      <pc:sldChg chg="modNotes">
        <pc:chgData name="Tarun Pabbi" userId="72cf4b523048f78b" providerId="Windows Live" clId="Web-{64362AC9-AFE4-4E58-B99D-7E88DED78EE0}" dt="2020-07-26T11:18:35.860" v="134"/>
        <pc:sldMkLst>
          <pc:docMk/>
          <pc:sldMk cId="2190336284" sldId="423"/>
        </pc:sldMkLst>
      </pc:sldChg>
      <pc:sldChg chg="del mod modShow">
        <pc:chgData name="Tarun Pabbi" userId="72cf4b523048f78b" providerId="Windows Live" clId="Web-{64362AC9-AFE4-4E58-B99D-7E88DED78EE0}" dt="2020-07-26T11:57:04.272" v="212"/>
        <pc:sldMkLst>
          <pc:docMk/>
          <pc:sldMk cId="2404664197" sldId="425"/>
        </pc:sldMkLst>
      </pc:sldChg>
      <pc:sldChg chg="modSp del">
        <pc:chgData name="Tarun Pabbi" userId="72cf4b523048f78b" providerId="Windows Live" clId="Web-{64362AC9-AFE4-4E58-B99D-7E88DED78EE0}" dt="2020-07-26T11:57:14.179" v="217"/>
        <pc:sldMkLst>
          <pc:docMk/>
          <pc:sldMk cId="2783739929" sldId="430"/>
        </pc:sldMkLst>
        <pc:spChg chg="mod">
          <ac:chgData name="Tarun Pabbi" userId="72cf4b523048f78b" providerId="Windows Live" clId="Web-{64362AC9-AFE4-4E58-B99D-7E88DED78EE0}" dt="2020-07-26T11:54:49.710" v="194" actId="20577"/>
          <ac:spMkLst>
            <pc:docMk/>
            <pc:sldMk cId="2783739929" sldId="430"/>
            <ac:spMk id="3" creationId="{88131DF7-8E9D-48C2-A0E1-FA6FE03078D0}"/>
          </ac:spMkLst>
        </pc:spChg>
      </pc:sldChg>
      <pc:sldChg chg="del">
        <pc:chgData name="Tarun Pabbi" userId="72cf4b523048f78b" providerId="Windows Live" clId="Web-{64362AC9-AFE4-4E58-B99D-7E88DED78EE0}" dt="2020-07-26T11:57:14.179" v="216"/>
        <pc:sldMkLst>
          <pc:docMk/>
          <pc:sldMk cId="2092940296" sldId="432"/>
        </pc:sldMkLst>
      </pc:sldChg>
      <pc:sldChg chg="ord modNotes">
        <pc:chgData name="Tarun Pabbi" userId="72cf4b523048f78b" providerId="Windows Live" clId="Web-{64362AC9-AFE4-4E58-B99D-7E88DED78EE0}" dt="2020-07-26T11:55:14.632" v="203"/>
        <pc:sldMkLst>
          <pc:docMk/>
          <pc:sldMk cId="22503979" sldId="439"/>
        </pc:sldMkLst>
      </pc:sldChg>
      <pc:sldChg chg="modSp add">
        <pc:chgData name="Tarun Pabbi" userId="72cf4b523048f78b" providerId="Windows Live" clId="Web-{64362AC9-AFE4-4E58-B99D-7E88DED78EE0}" dt="2020-07-26T09:56:53.646" v="5" actId="20577"/>
        <pc:sldMkLst>
          <pc:docMk/>
          <pc:sldMk cId="1391277856" sldId="445"/>
        </pc:sldMkLst>
        <pc:spChg chg="mod">
          <ac:chgData name="Tarun Pabbi" userId="72cf4b523048f78b" providerId="Windows Live" clId="Web-{64362AC9-AFE4-4E58-B99D-7E88DED78EE0}" dt="2020-07-26T09:56:53.646" v="5" actId="20577"/>
          <ac:spMkLst>
            <pc:docMk/>
            <pc:sldMk cId="1391277856" sldId="445"/>
            <ac:spMk id="3" creationId="{E119D867-48CD-44AC-BF1D-0720FDBAA489}"/>
          </ac:spMkLst>
        </pc:spChg>
      </pc:sldChg>
      <pc:sldChg chg="modNotes">
        <pc:chgData name="Tarun Pabbi" userId="72cf4b523048f78b" providerId="Windows Live" clId="Web-{64362AC9-AFE4-4E58-B99D-7E88DED78EE0}" dt="2020-07-26T11:53:02.459" v="173"/>
        <pc:sldMkLst>
          <pc:docMk/>
          <pc:sldMk cId="2527937204" sldId="447"/>
        </pc:sldMkLst>
      </pc:sldChg>
      <pc:sldChg chg="addSp delSp modSp add ord replId">
        <pc:chgData name="Tarun Pabbi" userId="72cf4b523048f78b" providerId="Windows Live" clId="Web-{64362AC9-AFE4-4E58-B99D-7E88DED78EE0}" dt="2020-07-26T11:54:37.366" v="193" actId="1076"/>
        <pc:sldMkLst>
          <pc:docMk/>
          <pc:sldMk cId="732172078" sldId="452"/>
        </pc:sldMkLst>
        <pc:picChg chg="del">
          <ac:chgData name="Tarun Pabbi" userId="72cf4b523048f78b" providerId="Windows Live" clId="Web-{64362AC9-AFE4-4E58-B99D-7E88DED78EE0}" dt="2020-07-26T11:54:19.631" v="186"/>
          <ac:picMkLst>
            <pc:docMk/>
            <pc:sldMk cId="732172078" sldId="452"/>
            <ac:picMk id="4" creationId="{12E5F3A7-92B1-4234-95D0-97B12B53AEB5}"/>
          </ac:picMkLst>
        </pc:picChg>
        <pc:picChg chg="add mod">
          <ac:chgData name="Tarun Pabbi" userId="72cf4b523048f78b" providerId="Windows Live" clId="Web-{64362AC9-AFE4-4E58-B99D-7E88DED78EE0}" dt="2020-07-26T11:54:37.366" v="193" actId="1076"/>
          <ac:picMkLst>
            <pc:docMk/>
            <pc:sldMk cId="732172078" sldId="452"/>
            <ac:picMk id="5" creationId="{3B02CC41-D30B-4464-8C3E-E9F2182250CB}"/>
          </ac:picMkLst>
        </pc:picChg>
      </pc:sldChg>
      <pc:sldChg chg="addSp delSp modSp add ord replId">
        <pc:chgData name="Tarun Pabbi" userId="72cf4b523048f78b" providerId="Windows Live" clId="Web-{64362AC9-AFE4-4E58-B99D-7E88DED78EE0}" dt="2020-07-26T11:56:53.897" v="211" actId="1076"/>
        <pc:sldMkLst>
          <pc:docMk/>
          <pc:sldMk cId="2806472612" sldId="454"/>
        </pc:sldMkLst>
        <pc:picChg chg="add mod">
          <ac:chgData name="Tarun Pabbi" userId="72cf4b523048f78b" providerId="Windows Live" clId="Web-{64362AC9-AFE4-4E58-B99D-7E88DED78EE0}" dt="2020-07-26T11:56:53.897" v="211" actId="1076"/>
          <ac:picMkLst>
            <pc:docMk/>
            <pc:sldMk cId="2806472612" sldId="454"/>
            <ac:picMk id="4" creationId="{BE264E42-26DC-4F13-B247-36FF99FE69BA}"/>
          </ac:picMkLst>
        </pc:picChg>
        <pc:picChg chg="del">
          <ac:chgData name="Tarun Pabbi" userId="72cf4b523048f78b" providerId="Windows Live" clId="Web-{64362AC9-AFE4-4E58-B99D-7E88DED78EE0}" dt="2020-07-26T11:56:41.897" v="206"/>
          <ac:picMkLst>
            <pc:docMk/>
            <pc:sldMk cId="2806472612" sldId="454"/>
            <ac:picMk id="5" creationId="{3B02CC41-D30B-4464-8C3E-E9F2182250CB}"/>
          </ac:picMkLst>
        </pc:picChg>
      </pc:sldChg>
      <pc:sldChg chg="modSp add ord replId">
        <pc:chgData name="Tarun Pabbi" userId="72cf4b523048f78b" providerId="Windows Live" clId="Web-{64362AC9-AFE4-4E58-B99D-7E88DED78EE0}" dt="2020-07-26T12:01:02.007" v="294" actId="20577"/>
        <pc:sldMkLst>
          <pc:docMk/>
          <pc:sldMk cId="632678729" sldId="455"/>
        </pc:sldMkLst>
        <pc:spChg chg="mod">
          <ac:chgData name="Tarun Pabbi" userId="72cf4b523048f78b" providerId="Windows Live" clId="Web-{64362AC9-AFE4-4E58-B99D-7E88DED78EE0}" dt="2020-07-26T12:01:02.007" v="294" actId="20577"/>
          <ac:spMkLst>
            <pc:docMk/>
            <pc:sldMk cId="632678729" sldId="455"/>
            <ac:spMk id="3" creationId="{88131DF7-8E9D-48C2-A0E1-FA6FE03078D0}"/>
          </ac:spMkLst>
        </pc:spChg>
      </pc:sldChg>
      <pc:sldMasterChg chg="add addSldLayout">
        <pc:chgData name="Tarun Pabbi" userId="72cf4b523048f78b" providerId="Windows Live" clId="Web-{64362AC9-AFE4-4E58-B99D-7E88DED78EE0}" dt="2020-07-26T09:55:07.521" v="0"/>
        <pc:sldMasterMkLst>
          <pc:docMk/>
          <pc:sldMasterMk cId="2460954070" sldId="2147483672"/>
        </pc:sldMasterMkLst>
        <pc:sldLayoutChg chg="add">
          <pc:chgData name="Tarun Pabbi" userId="72cf4b523048f78b" providerId="Windows Live" clId="Web-{64362AC9-AFE4-4E58-B99D-7E88DED78EE0}" dt="2020-07-26T09:55:07.521" v="0"/>
          <pc:sldLayoutMkLst>
            <pc:docMk/>
            <pc:sldMasterMk cId="2460954070" sldId="2147483672"/>
            <pc:sldLayoutMk cId="2385387890" sldId="2147483673"/>
          </pc:sldLayoutMkLst>
        </pc:sldLayoutChg>
        <pc:sldLayoutChg chg="add">
          <pc:chgData name="Tarun Pabbi" userId="72cf4b523048f78b" providerId="Windows Live" clId="Web-{64362AC9-AFE4-4E58-B99D-7E88DED78EE0}" dt="2020-07-26T09:55:07.521" v="0"/>
          <pc:sldLayoutMkLst>
            <pc:docMk/>
            <pc:sldMasterMk cId="2460954070" sldId="2147483672"/>
            <pc:sldLayoutMk cId="949138452" sldId="2147483674"/>
          </pc:sldLayoutMkLst>
        </pc:sldLayoutChg>
        <pc:sldLayoutChg chg="add">
          <pc:chgData name="Tarun Pabbi" userId="72cf4b523048f78b" providerId="Windows Live" clId="Web-{64362AC9-AFE4-4E58-B99D-7E88DED78EE0}" dt="2020-07-26T09:55:07.521" v="0"/>
          <pc:sldLayoutMkLst>
            <pc:docMk/>
            <pc:sldMasterMk cId="2460954070" sldId="2147483672"/>
            <pc:sldLayoutMk cId="2591524520" sldId="2147483675"/>
          </pc:sldLayoutMkLst>
        </pc:sldLayoutChg>
        <pc:sldLayoutChg chg="add">
          <pc:chgData name="Tarun Pabbi" userId="72cf4b523048f78b" providerId="Windows Live" clId="Web-{64362AC9-AFE4-4E58-B99D-7E88DED78EE0}" dt="2020-07-26T09:55:07.521" v="0"/>
          <pc:sldLayoutMkLst>
            <pc:docMk/>
            <pc:sldMasterMk cId="2460954070" sldId="2147483672"/>
            <pc:sldLayoutMk cId="1203092039" sldId="2147483676"/>
          </pc:sldLayoutMkLst>
        </pc:sldLayoutChg>
        <pc:sldLayoutChg chg="add">
          <pc:chgData name="Tarun Pabbi" userId="72cf4b523048f78b" providerId="Windows Live" clId="Web-{64362AC9-AFE4-4E58-B99D-7E88DED78EE0}" dt="2020-07-26T09:55:07.521" v="0"/>
          <pc:sldLayoutMkLst>
            <pc:docMk/>
            <pc:sldMasterMk cId="2460954070" sldId="2147483672"/>
            <pc:sldLayoutMk cId="3733172339" sldId="2147483677"/>
          </pc:sldLayoutMkLst>
        </pc:sldLayoutChg>
        <pc:sldLayoutChg chg="add">
          <pc:chgData name="Tarun Pabbi" userId="72cf4b523048f78b" providerId="Windows Live" clId="Web-{64362AC9-AFE4-4E58-B99D-7E88DED78EE0}" dt="2020-07-26T09:55:07.521" v="0"/>
          <pc:sldLayoutMkLst>
            <pc:docMk/>
            <pc:sldMasterMk cId="2460954070" sldId="2147483672"/>
            <pc:sldLayoutMk cId="3210312558" sldId="2147483678"/>
          </pc:sldLayoutMkLst>
        </pc:sldLayoutChg>
        <pc:sldLayoutChg chg="add">
          <pc:chgData name="Tarun Pabbi" userId="72cf4b523048f78b" providerId="Windows Live" clId="Web-{64362AC9-AFE4-4E58-B99D-7E88DED78EE0}" dt="2020-07-26T09:55:07.521" v="0"/>
          <pc:sldLayoutMkLst>
            <pc:docMk/>
            <pc:sldMasterMk cId="2460954070" sldId="2147483672"/>
            <pc:sldLayoutMk cId="3146388984" sldId="2147483679"/>
          </pc:sldLayoutMkLst>
        </pc:sldLayoutChg>
        <pc:sldLayoutChg chg="add">
          <pc:chgData name="Tarun Pabbi" userId="72cf4b523048f78b" providerId="Windows Live" clId="Web-{64362AC9-AFE4-4E58-B99D-7E88DED78EE0}" dt="2020-07-26T09:55:07.521" v="0"/>
          <pc:sldLayoutMkLst>
            <pc:docMk/>
            <pc:sldMasterMk cId="2460954070" sldId="2147483672"/>
            <pc:sldLayoutMk cId="3171841454" sldId="2147483680"/>
          </pc:sldLayoutMkLst>
        </pc:sldLayoutChg>
        <pc:sldLayoutChg chg="add">
          <pc:chgData name="Tarun Pabbi" userId="72cf4b523048f78b" providerId="Windows Live" clId="Web-{64362AC9-AFE4-4E58-B99D-7E88DED78EE0}" dt="2020-07-26T09:55:07.521" v="0"/>
          <pc:sldLayoutMkLst>
            <pc:docMk/>
            <pc:sldMasterMk cId="2460954070" sldId="2147483672"/>
            <pc:sldLayoutMk cId="1718958274" sldId="2147483681"/>
          </pc:sldLayoutMkLst>
        </pc:sldLayoutChg>
        <pc:sldLayoutChg chg="add">
          <pc:chgData name="Tarun Pabbi" userId="72cf4b523048f78b" providerId="Windows Live" clId="Web-{64362AC9-AFE4-4E58-B99D-7E88DED78EE0}" dt="2020-07-26T09:55:07.521" v="0"/>
          <pc:sldLayoutMkLst>
            <pc:docMk/>
            <pc:sldMasterMk cId="2460954070" sldId="2147483672"/>
            <pc:sldLayoutMk cId="2202905451" sldId="2147483682"/>
          </pc:sldLayoutMkLst>
        </pc:sldLayoutChg>
        <pc:sldLayoutChg chg="add">
          <pc:chgData name="Tarun Pabbi" userId="72cf4b523048f78b" providerId="Windows Live" clId="Web-{64362AC9-AFE4-4E58-B99D-7E88DED78EE0}" dt="2020-07-26T09:55:07.521" v="0"/>
          <pc:sldLayoutMkLst>
            <pc:docMk/>
            <pc:sldMasterMk cId="2460954070" sldId="2147483672"/>
            <pc:sldLayoutMk cId="3479445657" sldId="2147483683"/>
          </pc:sldLayoutMkLst>
        </pc:sldLayoutChg>
      </pc:sldMasterChg>
    </pc:docChg>
  </pc:docChgLst>
  <pc:docChgLst>
    <pc:chgData name="Tarun Pabbi" userId="72cf4b523048f78b" providerId="Windows Live" clId="Web-{DA2EFDFA-46F4-4ED3-B3DD-4F00D1190980}"/>
    <pc:docChg chg="addSld delSld modSld">
      <pc:chgData name="Tarun Pabbi" userId="72cf4b523048f78b" providerId="Windows Live" clId="Web-{DA2EFDFA-46F4-4ED3-B3DD-4F00D1190980}" dt="2020-07-07T04:11:59.937" v="49"/>
      <pc:docMkLst>
        <pc:docMk/>
      </pc:docMkLst>
      <pc:sldChg chg="modSp">
        <pc:chgData name="Tarun Pabbi" userId="72cf4b523048f78b" providerId="Windows Live" clId="Web-{DA2EFDFA-46F4-4ED3-B3DD-4F00D1190980}" dt="2020-07-07T04:10:49.078" v="5" actId="20577"/>
        <pc:sldMkLst>
          <pc:docMk/>
          <pc:sldMk cId="1481920924" sldId="265"/>
        </pc:sldMkLst>
        <pc:spChg chg="mod">
          <ac:chgData name="Tarun Pabbi" userId="72cf4b523048f78b" providerId="Windows Live" clId="Web-{DA2EFDFA-46F4-4ED3-B3DD-4F00D1190980}" dt="2020-07-07T04:10:49.078" v="5" actId="20577"/>
          <ac:spMkLst>
            <pc:docMk/>
            <pc:sldMk cId="1481920924" sldId="265"/>
            <ac:spMk id="3" creationId="{C030B2F6-BFEE-4318-B6B0-7A49108680F2}"/>
          </ac:spMkLst>
        </pc:spChg>
      </pc:sldChg>
      <pc:sldChg chg="add del replId">
        <pc:chgData name="Tarun Pabbi" userId="72cf4b523048f78b" providerId="Windows Live" clId="Web-{DA2EFDFA-46F4-4ED3-B3DD-4F00D1190980}" dt="2020-07-07T04:11:59.937" v="49"/>
        <pc:sldMkLst>
          <pc:docMk/>
          <pc:sldMk cId="3123906438" sldId="393"/>
        </pc:sldMkLst>
      </pc:sldChg>
      <pc:sldChg chg="modSp add replId">
        <pc:chgData name="Tarun Pabbi" userId="72cf4b523048f78b" providerId="Windows Live" clId="Web-{DA2EFDFA-46F4-4ED3-B3DD-4F00D1190980}" dt="2020-07-07T04:11:45.437" v="46" actId="20577"/>
        <pc:sldMkLst>
          <pc:docMk/>
          <pc:sldMk cId="547641062" sldId="394"/>
        </pc:sldMkLst>
        <pc:spChg chg="mod">
          <ac:chgData name="Tarun Pabbi" userId="72cf4b523048f78b" providerId="Windows Live" clId="Web-{DA2EFDFA-46F4-4ED3-B3DD-4F00D1190980}" dt="2020-07-07T04:11:45.437" v="46" actId="20577"/>
          <ac:spMkLst>
            <pc:docMk/>
            <pc:sldMk cId="547641062" sldId="394"/>
            <ac:spMk id="3" creationId="{C030B2F6-BFEE-4318-B6B0-7A49108680F2}"/>
          </ac:spMkLst>
        </pc:spChg>
      </pc:sldChg>
      <pc:sldChg chg="modSp add replId">
        <pc:chgData name="Tarun Pabbi" userId="72cf4b523048f78b" providerId="Windows Live" clId="Web-{DA2EFDFA-46F4-4ED3-B3DD-4F00D1190980}" dt="2020-07-07T04:11:39.984" v="41" actId="20577"/>
        <pc:sldMkLst>
          <pc:docMk/>
          <pc:sldMk cId="1177566303" sldId="395"/>
        </pc:sldMkLst>
        <pc:spChg chg="mod">
          <ac:chgData name="Tarun Pabbi" userId="72cf4b523048f78b" providerId="Windows Live" clId="Web-{DA2EFDFA-46F4-4ED3-B3DD-4F00D1190980}" dt="2020-07-07T04:11:39.984" v="41" actId="20577"/>
          <ac:spMkLst>
            <pc:docMk/>
            <pc:sldMk cId="1177566303" sldId="395"/>
            <ac:spMk id="3" creationId="{C030B2F6-BFEE-4318-B6B0-7A49108680F2}"/>
          </ac:spMkLst>
        </pc:spChg>
      </pc:sldChg>
      <pc:sldChg chg="modSp add replId">
        <pc:chgData name="Tarun Pabbi" userId="72cf4b523048f78b" providerId="Windows Live" clId="Web-{DA2EFDFA-46F4-4ED3-B3DD-4F00D1190980}" dt="2020-07-07T04:11:14.437" v="22" actId="20577"/>
        <pc:sldMkLst>
          <pc:docMk/>
          <pc:sldMk cId="1045519111" sldId="396"/>
        </pc:sldMkLst>
        <pc:spChg chg="mod">
          <ac:chgData name="Tarun Pabbi" userId="72cf4b523048f78b" providerId="Windows Live" clId="Web-{DA2EFDFA-46F4-4ED3-B3DD-4F00D1190980}" dt="2020-07-07T04:11:14.437" v="22" actId="20577"/>
          <ac:spMkLst>
            <pc:docMk/>
            <pc:sldMk cId="1045519111" sldId="396"/>
            <ac:spMk id="3" creationId="{C030B2F6-BFEE-4318-B6B0-7A49108680F2}"/>
          </ac:spMkLst>
        </pc:spChg>
      </pc:sldChg>
      <pc:sldChg chg="modSp add replId">
        <pc:chgData name="Tarun Pabbi" userId="72cf4b523048f78b" providerId="Windows Live" clId="Web-{DA2EFDFA-46F4-4ED3-B3DD-4F00D1190980}" dt="2020-07-07T04:11:34.484" v="33" actId="20577"/>
        <pc:sldMkLst>
          <pc:docMk/>
          <pc:sldMk cId="544786855" sldId="397"/>
        </pc:sldMkLst>
        <pc:spChg chg="mod">
          <ac:chgData name="Tarun Pabbi" userId="72cf4b523048f78b" providerId="Windows Live" clId="Web-{DA2EFDFA-46F4-4ED3-B3DD-4F00D1190980}" dt="2020-07-07T04:11:34.484" v="33" actId="20577"/>
          <ac:spMkLst>
            <pc:docMk/>
            <pc:sldMk cId="544786855" sldId="397"/>
            <ac:spMk id="3" creationId="{C030B2F6-BFEE-4318-B6B0-7A49108680F2}"/>
          </ac:spMkLst>
        </pc:spChg>
      </pc:sldChg>
    </pc:docChg>
  </pc:docChgLst>
  <pc:docChgLst>
    <pc:chgData name="Tarun Pabbi" userId="72cf4b523048f78b" providerId="Windows Live" clId="Web-{A54BA389-D89A-40CB-93AD-9369A8BA1495}"/>
    <pc:docChg chg="modSld">
      <pc:chgData name="Tarun Pabbi" userId="72cf4b523048f78b" providerId="Windows Live" clId="Web-{A54BA389-D89A-40CB-93AD-9369A8BA1495}" dt="2020-07-08T10:59:35.598" v="160"/>
      <pc:docMkLst>
        <pc:docMk/>
      </pc:docMkLst>
      <pc:sldChg chg="modSp">
        <pc:chgData name="Tarun Pabbi" userId="72cf4b523048f78b" providerId="Windows Live" clId="Web-{A54BA389-D89A-40CB-93AD-9369A8BA1495}" dt="2020-07-08T10:40:38.318" v="148" actId="20577"/>
        <pc:sldMkLst>
          <pc:docMk/>
          <pc:sldMk cId="226575711" sldId="288"/>
        </pc:sldMkLst>
        <pc:spChg chg="mod">
          <ac:chgData name="Tarun Pabbi" userId="72cf4b523048f78b" providerId="Windows Live" clId="Web-{A54BA389-D89A-40CB-93AD-9369A8BA1495}" dt="2020-07-08T10:40:38.318" v="148" actId="20577"/>
          <ac:spMkLst>
            <pc:docMk/>
            <pc:sldMk cId="226575711" sldId="288"/>
            <ac:spMk id="3" creationId="{AFF7FA64-BDD4-417B-9D00-D10E2BC05401}"/>
          </ac:spMkLst>
        </pc:spChg>
      </pc:sldChg>
      <pc:sldChg chg="modSp">
        <pc:chgData name="Tarun Pabbi" userId="72cf4b523048f78b" providerId="Windows Live" clId="Web-{A54BA389-D89A-40CB-93AD-9369A8BA1495}" dt="2020-07-08T10:59:35.598" v="160"/>
        <pc:sldMkLst>
          <pc:docMk/>
          <pc:sldMk cId="652137489" sldId="312"/>
        </pc:sldMkLst>
        <pc:graphicFrameChg chg="mod modGraphic">
          <ac:chgData name="Tarun Pabbi" userId="72cf4b523048f78b" providerId="Windows Live" clId="Web-{A54BA389-D89A-40CB-93AD-9369A8BA1495}" dt="2020-07-08T10:59:35.598" v="160"/>
          <ac:graphicFrameMkLst>
            <pc:docMk/>
            <pc:sldMk cId="652137489" sldId="312"/>
            <ac:graphicFrameMk id="9" creationId="{C8135854-FE7D-4C84-A21D-58D7F7F8D035}"/>
          </ac:graphicFrameMkLst>
        </pc:graphicFrameChg>
      </pc:sldChg>
      <pc:sldChg chg="modSp">
        <pc:chgData name="Tarun Pabbi" userId="72cf4b523048f78b" providerId="Windows Live" clId="Web-{A54BA389-D89A-40CB-93AD-9369A8BA1495}" dt="2020-07-08T10:39:20.350" v="143" actId="20577"/>
        <pc:sldMkLst>
          <pc:docMk/>
          <pc:sldMk cId="2086847254" sldId="377"/>
        </pc:sldMkLst>
        <pc:spChg chg="mod">
          <ac:chgData name="Tarun Pabbi" userId="72cf4b523048f78b" providerId="Windows Live" clId="Web-{A54BA389-D89A-40CB-93AD-9369A8BA1495}" dt="2020-07-08T10:39:20.350" v="143" actId="20577"/>
          <ac:spMkLst>
            <pc:docMk/>
            <pc:sldMk cId="2086847254" sldId="377"/>
            <ac:spMk id="3" creationId="{9F85DFDA-B98F-48F5-89A6-C5CC210FCA76}"/>
          </ac:spMkLst>
        </pc:spChg>
      </pc:sldChg>
      <pc:sldChg chg="addSp modSp mod setBg">
        <pc:chgData name="Tarun Pabbi" userId="72cf4b523048f78b" providerId="Windows Live" clId="Web-{A54BA389-D89A-40CB-93AD-9369A8BA1495}" dt="2020-07-08T10:58:22.707" v="158"/>
        <pc:sldMkLst>
          <pc:docMk/>
          <pc:sldMk cId="3641907385" sldId="386"/>
        </pc:sldMkLst>
        <pc:spChg chg="mod">
          <ac:chgData name="Tarun Pabbi" userId="72cf4b523048f78b" providerId="Windows Live" clId="Web-{A54BA389-D89A-40CB-93AD-9369A8BA1495}" dt="2020-07-08T10:58:22.707" v="158"/>
          <ac:spMkLst>
            <pc:docMk/>
            <pc:sldMk cId="3641907385" sldId="386"/>
            <ac:spMk id="2" creationId="{CF4DBAAC-5DAB-42E7-B011-F15DADC56777}"/>
          </ac:spMkLst>
        </pc:spChg>
        <pc:spChg chg="mod">
          <ac:chgData name="Tarun Pabbi" userId="72cf4b523048f78b" providerId="Windows Live" clId="Web-{A54BA389-D89A-40CB-93AD-9369A8BA1495}" dt="2020-07-08T10:58:22.707" v="158"/>
          <ac:spMkLst>
            <pc:docMk/>
            <pc:sldMk cId="3641907385" sldId="386"/>
            <ac:spMk id="3" creationId="{AFF7FA64-BDD4-417B-9D00-D10E2BC05401}"/>
          </ac:spMkLst>
        </pc:spChg>
        <pc:spChg chg="add">
          <ac:chgData name="Tarun Pabbi" userId="72cf4b523048f78b" providerId="Windows Live" clId="Web-{A54BA389-D89A-40CB-93AD-9369A8BA1495}" dt="2020-07-08T10:58:22.707" v="158"/>
          <ac:spMkLst>
            <pc:docMk/>
            <pc:sldMk cId="3641907385" sldId="386"/>
            <ac:spMk id="10" creationId="{59A309A7-1751-4ABE-A3C1-EEC40366AD89}"/>
          </ac:spMkLst>
        </pc:spChg>
        <pc:spChg chg="add">
          <ac:chgData name="Tarun Pabbi" userId="72cf4b523048f78b" providerId="Windows Live" clId="Web-{A54BA389-D89A-40CB-93AD-9369A8BA1495}" dt="2020-07-08T10:58:22.707" v="158"/>
          <ac:spMkLst>
            <pc:docMk/>
            <pc:sldMk cId="3641907385" sldId="386"/>
            <ac:spMk id="12" creationId="{967D8EB6-EAE1-4F9C-B398-83321E287204}"/>
          </ac:spMkLst>
        </pc:spChg>
        <pc:picChg chg="add">
          <ac:chgData name="Tarun Pabbi" userId="72cf4b523048f78b" providerId="Windows Live" clId="Web-{A54BA389-D89A-40CB-93AD-9369A8BA1495}" dt="2020-07-08T10:58:22.707" v="158"/>
          <ac:picMkLst>
            <pc:docMk/>
            <pc:sldMk cId="3641907385" sldId="386"/>
            <ac:picMk id="7" creationId="{2C1CC381-1F1C-4FFD-AB59-77C2BAD4711E}"/>
          </ac:picMkLst>
        </pc:picChg>
      </pc:sldChg>
      <pc:sldChg chg="modSp">
        <pc:chgData name="Tarun Pabbi" userId="72cf4b523048f78b" providerId="Windows Live" clId="Web-{A54BA389-D89A-40CB-93AD-9369A8BA1495}" dt="2020-07-08T10:35:08.632" v="137" actId="20577"/>
        <pc:sldMkLst>
          <pc:docMk/>
          <pc:sldMk cId="3695494547" sldId="401"/>
        </pc:sldMkLst>
        <pc:spChg chg="mod">
          <ac:chgData name="Tarun Pabbi" userId="72cf4b523048f78b" providerId="Windows Live" clId="Web-{A54BA389-D89A-40CB-93AD-9369A8BA1495}" dt="2020-07-08T10:35:08.632" v="137" actId="20577"/>
          <ac:spMkLst>
            <pc:docMk/>
            <pc:sldMk cId="3695494547" sldId="401"/>
            <ac:spMk id="3" creationId="{E119D867-48CD-44AC-BF1D-0720FDBAA489}"/>
          </ac:spMkLst>
        </pc:spChg>
      </pc:sldChg>
    </pc:docChg>
  </pc:docChgLst>
  <pc:docChgLst>
    <pc:chgData name="Tarun Pabbi" userId="72cf4b523048f78b" providerId="Windows Live" clId="Web-{9B2FD924-715F-4D1D-976F-99D345F43D85}"/>
    <pc:docChg chg="modSld">
      <pc:chgData name="Tarun Pabbi" userId="72cf4b523048f78b" providerId="Windows Live" clId="Web-{9B2FD924-715F-4D1D-976F-99D345F43D85}" dt="2020-07-22T12:21:57.874" v="1" actId="1076"/>
      <pc:docMkLst>
        <pc:docMk/>
      </pc:docMkLst>
      <pc:sldChg chg="modSp">
        <pc:chgData name="Tarun Pabbi" userId="72cf4b523048f78b" providerId="Windows Live" clId="Web-{9B2FD924-715F-4D1D-976F-99D345F43D85}" dt="2020-07-22T12:21:57.874" v="1" actId="1076"/>
        <pc:sldMkLst>
          <pc:docMk/>
          <pc:sldMk cId="652137489" sldId="312"/>
        </pc:sldMkLst>
        <pc:picChg chg="mod">
          <ac:chgData name="Tarun Pabbi" userId="72cf4b523048f78b" providerId="Windows Live" clId="Web-{9B2FD924-715F-4D1D-976F-99D345F43D85}" dt="2020-07-22T12:21:57.874" v="1" actId="1076"/>
          <ac:picMkLst>
            <pc:docMk/>
            <pc:sldMk cId="652137489" sldId="312"/>
            <ac:picMk id="5" creationId="{6B78C9B6-5C7D-42A1-92C9-85840D765EBE}"/>
          </ac:picMkLst>
        </pc:picChg>
      </pc:sldChg>
      <pc:sldChg chg="modSp">
        <pc:chgData name="Tarun Pabbi" userId="72cf4b523048f78b" providerId="Windows Live" clId="Web-{9B2FD924-715F-4D1D-976F-99D345F43D85}" dt="2020-07-22T12:21:47.577" v="0" actId="1076"/>
        <pc:sldMkLst>
          <pc:docMk/>
          <pc:sldMk cId="2632974394" sldId="387"/>
        </pc:sldMkLst>
        <pc:picChg chg="mod">
          <ac:chgData name="Tarun Pabbi" userId="72cf4b523048f78b" providerId="Windows Live" clId="Web-{9B2FD924-715F-4D1D-976F-99D345F43D85}" dt="2020-07-22T12:21:47.577" v="0" actId="1076"/>
          <ac:picMkLst>
            <pc:docMk/>
            <pc:sldMk cId="2632974394" sldId="387"/>
            <ac:picMk id="4" creationId="{92CFB15A-02A8-4EBB-9452-75E93ED8AAE8}"/>
          </ac:picMkLst>
        </pc:picChg>
      </pc:sldChg>
    </pc:docChg>
  </pc:docChgLst>
  <pc:docChgLst>
    <pc:chgData name="Tarun Pabbi" userId="72cf4b523048f78b" providerId="Windows Live" clId="Web-{231EE017-EE80-49CB-9CD2-644E55E0EFB1}"/>
    <pc:docChg chg="delSld modSld">
      <pc:chgData name="Tarun Pabbi" userId="72cf4b523048f78b" providerId="Windows Live" clId="Web-{231EE017-EE80-49CB-9CD2-644E55E0EFB1}" dt="2020-07-28T09:27:09.481" v="329"/>
      <pc:docMkLst>
        <pc:docMk/>
      </pc:docMkLst>
      <pc:sldChg chg="mod modShow modNotes">
        <pc:chgData name="Tarun Pabbi" userId="72cf4b523048f78b" providerId="Windows Live" clId="Web-{231EE017-EE80-49CB-9CD2-644E55E0EFB1}" dt="2020-07-28T09:04:49.076" v="249"/>
        <pc:sldMkLst>
          <pc:docMk/>
          <pc:sldMk cId="1594730220" sldId="257"/>
        </pc:sldMkLst>
      </pc:sldChg>
      <pc:sldChg chg="modNotes">
        <pc:chgData name="Tarun Pabbi" userId="72cf4b523048f78b" providerId="Windows Live" clId="Web-{231EE017-EE80-49CB-9CD2-644E55E0EFB1}" dt="2020-07-28T00:00:39.399" v="44"/>
        <pc:sldMkLst>
          <pc:docMk/>
          <pc:sldMk cId="899466352" sldId="258"/>
        </pc:sldMkLst>
      </pc:sldChg>
      <pc:sldChg chg="modNotes">
        <pc:chgData name="Tarun Pabbi" userId="72cf4b523048f78b" providerId="Windows Live" clId="Web-{231EE017-EE80-49CB-9CD2-644E55E0EFB1}" dt="2020-07-28T00:00:57.212" v="52"/>
        <pc:sldMkLst>
          <pc:docMk/>
          <pc:sldMk cId="1507139157" sldId="259"/>
        </pc:sldMkLst>
      </pc:sldChg>
      <pc:sldChg chg="modNotes">
        <pc:chgData name="Tarun Pabbi" userId="72cf4b523048f78b" providerId="Windows Live" clId="Web-{231EE017-EE80-49CB-9CD2-644E55E0EFB1}" dt="2020-07-28T09:11:10.112" v="256"/>
        <pc:sldMkLst>
          <pc:docMk/>
          <pc:sldMk cId="321764301" sldId="260"/>
        </pc:sldMkLst>
      </pc:sldChg>
      <pc:sldChg chg="modNotes">
        <pc:chgData name="Tarun Pabbi" userId="72cf4b523048f78b" providerId="Windows Live" clId="Web-{231EE017-EE80-49CB-9CD2-644E55E0EFB1}" dt="2020-07-28T00:01:54.571" v="71"/>
        <pc:sldMkLst>
          <pc:docMk/>
          <pc:sldMk cId="4287016807" sldId="262"/>
        </pc:sldMkLst>
      </pc:sldChg>
      <pc:sldChg chg="modNotes">
        <pc:chgData name="Tarun Pabbi" userId="72cf4b523048f78b" providerId="Windows Live" clId="Web-{231EE017-EE80-49CB-9CD2-644E55E0EFB1}" dt="2020-07-28T00:01:17.524" v="61"/>
        <pc:sldMkLst>
          <pc:docMk/>
          <pc:sldMk cId="1481920924" sldId="265"/>
        </pc:sldMkLst>
      </pc:sldChg>
      <pc:sldChg chg="modSp">
        <pc:chgData name="Tarun Pabbi" userId="72cf4b523048f78b" providerId="Windows Live" clId="Web-{231EE017-EE80-49CB-9CD2-644E55E0EFB1}" dt="2020-07-28T09:05:41.436" v="250" actId="14100"/>
        <pc:sldMkLst>
          <pc:docMk/>
          <pc:sldMk cId="1905417459" sldId="268"/>
        </pc:sldMkLst>
        <pc:spChg chg="mod">
          <ac:chgData name="Tarun Pabbi" userId="72cf4b523048f78b" providerId="Windows Live" clId="Web-{231EE017-EE80-49CB-9CD2-644E55E0EFB1}" dt="2020-07-28T09:05:41.436" v="250" actId="14100"/>
          <ac:spMkLst>
            <pc:docMk/>
            <pc:sldMk cId="1905417459" sldId="268"/>
            <ac:spMk id="309" creationId="{37078AF3-7B45-41CB-86CC-DABA2C3260BE}"/>
          </ac:spMkLst>
        </pc:spChg>
      </pc:sldChg>
      <pc:sldChg chg="modNotes">
        <pc:chgData name="Tarun Pabbi" userId="72cf4b523048f78b" providerId="Windows Live" clId="Web-{231EE017-EE80-49CB-9CD2-644E55E0EFB1}" dt="2020-07-28T00:01:00.243" v="53"/>
        <pc:sldMkLst>
          <pc:docMk/>
          <pc:sldMk cId="1712620245" sldId="272"/>
        </pc:sldMkLst>
      </pc:sldChg>
      <pc:sldChg chg="modNotes">
        <pc:chgData name="Tarun Pabbi" userId="72cf4b523048f78b" providerId="Windows Live" clId="Web-{231EE017-EE80-49CB-9CD2-644E55E0EFB1}" dt="2020-07-28T00:01:59.993" v="75"/>
        <pc:sldMkLst>
          <pc:docMk/>
          <pc:sldMk cId="2422148605" sldId="284"/>
        </pc:sldMkLst>
      </pc:sldChg>
      <pc:sldChg chg="modNotes">
        <pc:chgData name="Tarun Pabbi" userId="72cf4b523048f78b" providerId="Windows Live" clId="Web-{231EE017-EE80-49CB-9CD2-644E55E0EFB1}" dt="2020-07-28T00:02:08.680" v="78"/>
        <pc:sldMkLst>
          <pc:docMk/>
          <pc:sldMk cId="179067484" sldId="291"/>
        </pc:sldMkLst>
      </pc:sldChg>
      <pc:sldChg chg="modNotes">
        <pc:chgData name="Tarun Pabbi" userId="72cf4b523048f78b" providerId="Windows Live" clId="Web-{231EE017-EE80-49CB-9CD2-644E55E0EFB1}" dt="2020-07-28T09:25:26.168" v="303"/>
        <pc:sldMkLst>
          <pc:docMk/>
          <pc:sldMk cId="3067041557" sldId="292"/>
        </pc:sldMkLst>
      </pc:sldChg>
      <pc:sldChg chg="modNotes">
        <pc:chgData name="Tarun Pabbi" userId="72cf4b523048f78b" providerId="Windows Live" clId="Web-{231EE017-EE80-49CB-9CD2-644E55E0EFB1}" dt="2020-07-28T00:02:13.384" v="80"/>
        <pc:sldMkLst>
          <pc:docMk/>
          <pc:sldMk cId="3900805208" sldId="293"/>
        </pc:sldMkLst>
      </pc:sldChg>
      <pc:sldChg chg="modNotes">
        <pc:chgData name="Tarun Pabbi" userId="72cf4b523048f78b" providerId="Windows Live" clId="Web-{231EE017-EE80-49CB-9CD2-644E55E0EFB1}" dt="2020-07-28T00:03:03.759" v="114"/>
        <pc:sldMkLst>
          <pc:docMk/>
          <pc:sldMk cId="3729198864" sldId="298"/>
        </pc:sldMkLst>
      </pc:sldChg>
      <pc:sldChg chg="modNotes">
        <pc:chgData name="Tarun Pabbi" userId="72cf4b523048f78b" providerId="Windows Live" clId="Web-{231EE017-EE80-49CB-9CD2-644E55E0EFB1}" dt="2020-07-28T00:02:57.540" v="110"/>
        <pc:sldMkLst>
          <pc:docMk/>
          <pc:sldMk cId="1341700674" sldId="300"/>
        </pc:sldMkLst>
      </pc:sldChg>
      <pc:sldChg chg="modNotes">
        <pc:chgData name="Tarun Pabbi" userId="72cf4b523048f78b" providerId="Windows Live" clId="Web-{231EE017-EE80-49CB-9CD2-644E55E0EFB1}" dt="2020-07-28T00:03:12.930" v="116"/>
        <pc:sldMkLst>
          <pc:docMk/>
          <pc:sldMk cId="317390820" sldId="320"/>
        </pc:sldMkLst>
      </pc:sldChg>
      <pc:sldChg chg="modNotes">
        <pc:chgData name="Tarun Pabbi" userId="72cf4b523048f78b" providerId="Windows Live" clId="Web-{231EE017-EE80-49CB-9CD2-644E55E0EFB1}" dt="2020-07-28T00:05:13.884" v="166"/>
        <pc:sldMkLst>
          <pc:docMk/>
          <pc:sldMk cId="1933376795" sldId="359"/>
        </pc:sldMkLst>
      </pc:sldChg>
      <pc:sldChg chg="modNotes">
        <pc:chgData name="Tarun Pabbi" userId="72cf4b523048f78b" providerId="Windows Live" clId="Web-{231EE017-EE80-49CB-9CD2-644E55E0EFB1}" dt="2020-07-28T00:05:20.977" v="171"/>
        <pc:sldMkLst>
          <pc:docMk/>
          <pc:sldMk cId="1216146393" sldId="360"/>
        </pc:sldMkLst>
      </pc:sldChg>
      <pc:sldChg chg="modNotes">
        <pc:chgData name="Tarun Pabbi" userId="72cf4b523048f78b" providerId="Windows Live" clId="Web-{231EE017-EE80-49CB-9CD2-644E55E0EFB1}" dt="2020-07-28T00:05:31.321" v="174"/>
        <pc:sldMkLst>
          <pc:docMk/>
          <pc:sldMk cId="2827355657" sldId="363"/>
        </pc:sldMkLst>
      </pc:sldChg>
      <pc:sldChg chg="modNotes">
        <pc:chgData name="Tarun Pabbi" userId="72cf4b523048f78b" providerId="Windows Live" clId="Web-{231EE017-EE80-49CB-9CD2-644E55E0EFB1}" dt="2020-07-28T00:00:50.524" v="49"/>
        <pc:sldMkLst>
          <pc:docMk/>
          <pc:sldMk cId="2675896010" sldId="376"/>
        </pc:sldMkLst>
      </pc:sldChg>
      <pc:sldChg chg="modNotes">
        <pc:chgData name="Tarun Pabbi" userId="72cf4b523048f78b" providerId="Windows Live" clId="Web-{231EE017-EE80-49CB-9CD2-644E55E0EFB1}" dt="2020-07-28T00:01:49.352" v="69"/>
        <pc:sldMkLst>
          <pc:docMk/>
          <pc:sldMk cId="547641062" sldId="394"/>
        </pc:sldMkLst>
      </pc:sldChg>
      <pc:sldChg chg="modNotes">
        <pc:chgData name="Tarun Pabbi" userId="72cf4b523048f78b" providerId="Windows Live" clId="Web-{231EE017-EE80-49CB-9CD2-644E55E0EFB1}" dt="2020-07-28T00:01:34.212" v="64"/>
        <pc:sldMkLst>
          <pc:docMk/>
          <pc:sldMk cId="1045519111" sldId="396"/>
        </pc:sldMkLst>
      </pc:sldChg>
      <pc:sldChg chg="modNotes">
        <pc:chgData name="Tarun Pabbi" userId="72cf4b523048f78b" providerId="Windows Live" clId="Web-{231EE017-EE80-49CB-9CD2-644E55E0EFB1}" dt="2020-07-28T00:04:58.930" v="162"/>
        <pc:sldMkLst>
          <pc:docMk/>
          <pc:sldMk cId="546097525" sldId="412"/>
        </pc:sldMkLst>
      </pc:sldChg>
      <pc:sldChg chg="modNotes">
        <pc:chgData name="Tarun Pabbi" userId="72cf4b523048f78b" providerId="Windows Live" clId="Web-{231EE017-EE80-49CB-9CD2-644E55E0EFB1}" dt="2020-07-28T00:04:46.696" v="159"/>
        <pc:sldMkLst>
          <pc:docMk/>
          <pc:sldMk cId="3158277400" sldId="416"/>
        </pc:sldMkLst>
      </pc:sldChg>
      <pc:sldChg chg="modNotes">
        <pc:chgData name="Tarun Pabbi" userId="72cf4b523048f78b" providerId="Windows Live" clId="Web-{231EE017-EE80-49CB-9CD2-644E55E0EFB1}" dt="2020-07-28T00:01:04.071" v="54"/>
        <pc:sldMkLst>
          <pc:docMk/>
          <pc:sldMk cId="2774094053" sldId="420"/>
        </pc:sldMkLst>
      </pc:sldChg>
      <pc:sldChg chg="del">
        <pc:chgData name="Tarun Pabbi" userId="72cf4b523048f78b" providerId="Windows Live" clId="Web-{231EE017-EE80-49CB-9CD2-644E55E0EFB1}" dt="2020-07-28T02:43:19.582" v="208"/>
        <pc:sldMkLst>
          <pc:docMk/>
          <pc:sldMk cId="3510706731" sldId="421"/>
        </pc:sldMkLst>
      </pc:sldChg>
      <pc:sldChg chg="modNotes">
        <pc:chgData name="Tarun Pabbi" userId="72cf4b523048f78b" providerId="Windows Live" clId="Web-{231EE017-EE80-49CB-9CD2-644E55E0EFB1}" dt="2020-07-28T00:02:27.728" v="84"/>
        <pc:sldMkLst>
          <pc:docMk/>
          <pc:sldMk cId="2190336284" sldId="423"/>
        </pc:sldMkLst>
      </pc:sldChg>
      <pc:sldChg chg="modNotes">
        <pc:chgData name="Tarun Pabbi" userId="72cf4b523048f78b" providerId="Windows Live" clId="Web-{231EE017-EE80-49CB-9CD2-644E55E0EFB1}" dt="2020-07-28T09:11:04.862" v="254"/>
        <pc:sldMkLst>
          <pc:docMk/>
          <pc:sldMk cId="179926146" sldId="427"/>
        </pc:sldMkLst>
      </pc:sldChg>
      <pc:sldChg chg="modNotes">
        <pc:chgData name="Tarun Pabbi" userId="72cf4b523048f78b" providerId="Windows Live" clId="Web-{231EE017-EE80-49CB-9CD2-644E55E0EFB1}" dt="2020-07-28T00:05:41.337" v="178"/>
        <pc:sldMkLst>
          <pc:docMk/>
          <pc:sldMk cId="2870559694" sldId="428"/>
        </pc:sldMkLst>
      </pc:sldChg>
      <pc:sldChg chg="modNotes">
        <pc:chgData name="Tarun Pabbi" userId="72cf4b523048f78b" providerId="Windows Live" clId="Web-{231EE017-EE80-49CB-9CD2-644E55E0EFB1}" dt="2020-07-28T00:03:24.493" v="121"/>
        <pc:sldMkLst>
          <pc:docMk/>
          <pc:sldMk cId="22503979" sldId="439"/>
        </pc:sldMkLst>
      </pc:sldChg>
      <pc:sldChg chg="modNotes">
        <pc:chgData name="Tarun Pabbi" userId="72cf4b523048f78b" providerId="Windows Live" clId="Web-{231EE017-EE80-49CB-9CD2-644E55E0EFB1}" dt="2020-07-28T09:25:18.652" v="302"/>
        <pc:sldMkLst>
          <pc:docMk/>
          <pc:sldMk cId="1393498523" sldId="444"/>
        </pc:sldMkLst>
      </pc:sldChg>
      <pc:sldChg chg="modNotes">
        <pc:chgData name="Tarun Pabbi" userId="72cf4b523048f78b" providerId="Windows Live" clId="Web-{231EE017-EE80-49CB-9CD2-644E55E0EFB1}" dt="2020-07-28T00:00:31.212" v="39"/>
        <pc:sldMkLst>
          <pc:docMk/>
          <pc:sldMk cId="1391277856" sldId="445"/>
        </pc:sldMkLst>
      </pc:sldChg>
      <pc:sldChg chg="modNotes">
        <pc:chgData name="Tarun Pabbi" userId="72cf4b523048f78b" providerId="Windows Live" clId="Web-{231EE017-EE80-49CB-9CD2-644E55E0EFB1}" dt="2020-07-28T09:25:44.090" v="306"/>
        <pc:sldMkLst>
          <pc:docMk/>
          <pc:sldMk cId="1942299462" sldId="446"/>
        </pc:sldMkLst>
      </pc:sldChg>
      <pc:sldChg chg="modNotes">
        <pc:chgData name="Tarun Pabbi" userId="72cf4b523048f78b" providerId="Windows Live" clId="Web-{231EE017-EE80-49CB-9CD2-644E55E0EFB1}" dt="2020-07-28T09:15:52.974" v="263"/>
        <pc:sldMkLst>
          <pc:docMk/>
          <pc:sldMk cId="2527937204" sldId="447"/>
        </pc:sldMkLst>
      </pc:sldChg>
      <pc:sldChg chg="modNotes">
        <pc:chgData name="Tarun Pabbi" userId="72cf4b523048f78b" providerId="Windows Live" clId="Web-{231EE017-EE80-49CB-9CD2-644E55E0EFB1}" dt="2020-07-28T00:04:25.930" v="154"/>
        <pc:sldMkLst>
          <pc:docMk/>
          <pc:sldMk cId="1503246609" sldId="448"/>
        </pc:sldMkLst>
      </pc:sldChg>
      <pc:sldChg chg="modNotes">
        <pc:chgData name="Tarun Pabbi" userId="72cf4b523048f78b" providerId="Windows Live" clId="Web-{231EE017-EE80-49CB-9CD2-644E55E0EFB1}" dt="2020-07-28T09:26:19.934" v="309"/>
        <pc:sldMkLst>
          <pc:docMk/>
          <pc:sldMk cId="1531955877" sldId="450"/>
        </pc:sldMkLst>
      </pc:sldChg>
      <pc:sldChg chg="modNotes">
        <pc:chgData name="Tarun Pabbi" userId="72cf4b523048f78b" providerId="Windows Live" clId="Web-{231EE017-EE80-49CB-9CD2-644E55E0EFB1}" dt="2020-07-28T09:27:09.481" v="329"/>
        <pc:sldMkLst>
          <pc:docMk/>
          <pc:sldMk cId="1945007429" sldId="451"/>
        </pc:sldMkLst>
      </pc:sldChg>
      <pc:sldChg chg="modNotes">
        <pc:chgData name="Tarun Pabbi" userId="72cf4b523048f78b" providerId="Windows Live" clId="Web-{231EE017-EE80-49CB-9CD2-644E55E0EFB1}" dt="2020-07-28T00:03:29.259" v="123"/>
        <pc:sldMkLst>
          <pc:docMk/>
          <pc:sldMk cId="732172078" sldId="452"/>
        </pc:sldMkLst>
      </pc:sldChg>
      <pc:sldChg chg="modNotes">
        <pc:chgData name="Tarun Pabbi" userId="72cf4b523048f78b" providerId="Windows Live" clId="Web-{231EE017-EE80-49CB-9CD2-644E55E0EFB1}" dt="2020-07-28T02:44:54.676" v="219"/>
        <pc:sldMkLst>
          <pc:docMk/>
          <pc:sldMk cId="2806472612" sldId="454"/>
        </pc:sldMkLst>
      </pc:sldChg>
      <pc:sldChg chg="modNotes">
        <pc:chgData name="Tarun Pabbi" userId="72cf4b523048f78b" providerId="Windows Live" clId="Web-{231EE017-EE80-49CB-9CD2-644E55E0EFB1}" dt="2020-07-28T00:03:33.696" v="125"/>
        <pc:sldMkLst>
          <pc:docMk/>
          <pc:sldMk cId="632678729" sldId="455"/>
        </pc:sldMkLst>
      </pc:sldChg>
      <pc:sldChg chg="modNotes">
        <pc:chgData name="Tarun Pabbi" userId="72cf4b523048f78b" providerId="Windows Live" clId="Web-{231EE017-EE80-49CB-9CD2-644E55E0EFB1}" dt="2020-07-28T00:03:43.446" v="128"/>
        <pc:sldMkLst>
          <pc:docMk/>
          <pc:sldMk cId="3988963999" sldId="456"/>
        </pc:sldMkLst>
      </pc:sldChg>
      <pc:sldChg chg="modNotes">
        <pc:chgData name="Tarun Pabbi" userId="72cf4b523048f78b" providerId="Windows Live" clId="Web-{231EE017-EE80-49CB-9CD2-644E55E0EFB1}" dt="2020-07-28T00:03:50.634" v="130"/>
        <pc:sldMkLst>
          <pc:docMk/>
          <pc:sldMk cId="2433833056" sldId="457"/>
        </pc:sldMkLst>
      </pc:sldChg>
      <pc:sldChg chg="modNotes">
        <pc:chgData name="Tarun Pabbi" userId="72cf4b523048f78b" providerId="Windows Live" clId="Web-{231EE017-EE80-49CB-9CD2-644E55E0EFB1}" dt="2020-07-28T02:44:51.911" v="215"/>
        <pc:sldMkLst>
          <pc:docMk/>
          <pc:sldMk cId="3575686473" sldId="458"/>
        </pc:sldMkLst>
      </pc:sldChg>
      <pc:sldChg chg="modSp modNotes">
        <pc:chgData name="Tarun Pabbi" userId="72cf4b523048f78b" providerId="Windows Live" clId="Web-{231EE017-EE80-49CB-9CD2-644E55E0EFB1}" dt="2020-07-28T02:45:56.833" v="237" actId="20577"/>
        <pc:sldMkLst>
          <pc:docMk/>
          <pc:sldMk cId="158854778" sldId="459"/>
        </pc:sldMkLst>
        <pc:spChg chg="mod">
          <ac:chgData name="Tarun Pabbi" userId="72cf4b523048f78b" providerId="Windows Live" clId="Web-{231EE017-EE80-49CB-9CD2-644E55E0EFB1}" dt="2020-07-28T02:45:56.833" v="237" actId="20577"/>
          <ac:spMkLst>
            <pc:docMk/>
            <pc:sldMk cId="158854778" sldId="459"/>
            <ac:spMk id="3" creationId="{88131DF7-8E9D-48C2-A0E1-FA6FE03078D0}"/>
          </ac:spMkLst>
        </pc:spChg>
      </pc:sldChg>
      <pc:sldChg chg="addSp delSp modSp modNotes">
        <pc:chgData name="Tarun Pabbi" userId="72cf4b523048f78b" providerId="Windows Live" clId="Web-{231EE017-EE80-49CB-9CD2-644E55E0EFB1}" dt="2020-07-28T02:52:53.961" v="243"/>
        <pc:sldMkLst>
          <pc:docMk/>
          <pc:sldMk cId="1752250515" sldId="460"/>
        </pc:sldMkLst>
        <pc:spChg chg="add del mod">
          <ac:chgData name="Tarun Pabbi" userId="72cf4b523048f78b" providerId="Windows Live" clId="Web-{231EE017-EE80-49CB-9CD2-644E55E0EFB1}" dt="2020-07-28T02:42:21.363" v="207"/>
          <ac:spMkLst>
            <pc:docMk/>
            <pc:sldMk cId="1752250515" sldId="460"/>
            <ac:spMk id="5" creationId="{F27E1693-229F-4AF2-B8E9-4C20396F0997}"/>
          </ac:spMkLst>
        </pc:spChg>
        <pc:picChg chg="add mod modCrop">
          <ac:chgData name="Tarun Pabbi" userId="72cf4b523048f78b" providerId="Windows Live" clId="Web-{231EE017-EE80-49CB-9CD2-644E55E0EFB1}" dt="2020-07-28T00:08:45.993" v="191" actId="14100"/>
          <ac:picMkLst>
            <pc:docMk/>
            <pc:sldMk cId="1752250515" sldId="460"/>
            <ac:picMk id="4" creationId="{F54115D3-57ED-4211-AD79-50BD682DC7D9}"/>
          </ac:picMkLst>
        </pc:picChg>
        <pc:picChg chg="del">
          <ac:chgData name="Tarun Pabbi" userId="72cf4b523048f78b" providerId="Windows Live" clId="Web-{231EE017-EE80-49CB-9CD2-644E55E0EFB1}" dt="2020-07-28T00:08:00.571" v="180"/>
          <ac:picMkLst>
            <pc:docMk/>
            <pc:sldMk cId="1752250515" sldId="460"/>
            <ac:picMk id="5" creationId="{C8A74CEA-6C33-4BD3-BC0A-8E2470E48348}"/>
          </ac:picMkLst>
        </pc:picChg>
      </pc:sldChg>
      <pc:sldChg chg="modNotes">
        <pc:chgData name="Tarun Pabbi" userId="72cf4b523048f78b" providerId="Windows Live" clId="Web-{231EE017-EE80-49CB-9CD2-644E55E0EFB1}" dt="2020-07-28T00:05:08.758" v="165"/>
        <pc:sldMkLst>
          <pc:docMk/>
          <pc:sldMk cId="2868315835" sldId="461"/>
        </pc:sldMkLst>
      </pc:sldChg>
      <pc:sldChg chg="modNotes">
        <pc:chgData name="Tarun Pabbi" userId="72cf4b523048f78b" providerId="Windows Live" clId="Web-{231EE017-EE80-49CB-9CD2-644E55E0EFB1}" dt="2020-07-28T00:03:54.524" v="131"/>
        <pc:sldMkLst>
          <pc:docMk/>
          <pc:sldMk cId="4013791152" sldId="462"/>
        </pc:sldMkLst>
      </pc:sldChg>
      <pc:sldChg chg="modNotes">
        <pc:chgData name="Tarun Pabbi" userId="72cf4b523048f78b" providerId="Windows Live" clId="Web-{231EE017-EE80-49CB-9CD2-644E55E0EFB1}" dt="2020-07-28T00:03:39.446" v="127"/>
        <pc:sldMkLst>
          <pc:docMk/>
          <pc:sldMk cId="3463010188" sldId="463"/>
        </pc:sldMkLst>
      </pc:sldChg>
      <pc:sldChg chg="modNotes">
        <pc:chgData name="Tarun Pabbi" userId="72cf4b523048f78b" providerId="Windows Live" clId="Web-{231EE017-EE80-49CB-9CD2-644E55E0EFB1}" dt="2020-07-28T02:52:56.945" v="247"/>
        <pc:sldMkLst>
          <pc:docMk/>
          <pc:sldMk cId="1641913719" sldId="464"/>
        </pc:sldMkLst>
      </pc:sldChg>
      <pc:sldChg chg="modNotes">
        <pc:chgData name="Tarun Pabbi" userId="72cf4b523048f78b" providerId="Windows Live" clId="Web-{231EE017-EE80-49CB-9CD2-644E55E0EFB1}" dt="2020-07-28T00:05:23.649" v="172"/>
        <pc:sldMkLst>
          <pc:docMk/>
          <pc:sldMk cId="582100431" sldId="465"/>
        </pc:sldMkLst>
      </pc:sldChg>
      <pc:sldChg chg="modNotes">
        <pc:chgData name="Tarun Pabbi" userId="72cf4b523048f78b" providerId="Windows Live" clId="Web-{231EE017-EE80-49CB-9CD2-644E55E0EFB1}" dt="2020-07-28T00:05:27.212" v="173"/>
        <pc:sldMkLst>
          <pc:docMk/>
          <pc:sldMk cId="1037363109" sldId="466"/>
        </pc:sldMkLst>
      </pc:sldChg>
    </pc:docChg>
  </pc:docChgLst>
  <pc:docChgLst>
    <pc:chgData name="Tarun Pabbi" userId="72cf4b523048f78b" providerId="Windows Live" clId="Web-{97BE752E-2469-41BE-8523-0BA6A8D15838}"/>
    <pc:docChg chg="modSld">
      <pc:chgData name="Tarun Pabbi" userId="72cf4b523048f78b" providerId="Windows Live" clId="Web-{97BE752E-2469-41BE-8523-0BA6A8D15838}" dt="2020-07-11T09:28:04.466" v="301" actId="20577"/>
      <pc:docMkLst>
        <pc:docMk/>
      </pc:docMkLst>
      <pc:sldChg chg="modSp">
        <pc:chgData name="Tarun Pabbi" userId="72cf4b523048f78b" providerId="Windows Live" clId="Web-{97BE752E-2469-41BE-8523-0BA6A8D15838}" dt="2020-07-11T04:03:17.666" v="13" actId="20577"/>
        <pc:sldMkLst>
          <pc:docMk/>
          <pc:sldMk cId="3457173077" sldId="281"/>
        </pc:sldMkLst>
        <pc:spChg chg="mod">
          <ac:chgData name="Tarun Pabbi" userId="72cf4b523048f78b" providerId="Windows Live" clId="Web-{97BE752E-2469-41BE-8523-0BA6A8D15838}" dt="2020-07-11T04:03:17.666" v="13" actId="20577"/>
          <ac:spMkLst>
            <pc:docMk/>
            <pc:sldMk cId="3457173077" sldId="281"/>
            <ac:spMk id="3" creationId="{7D75350E-0768-414E-B4D0-CB35472C7A70}"/>
          </ac:spMkLst>
        </pc:spChg>
      </pc:sldChg>
      <pc:sldChg chg="modSp">
        <pc:chgData name="Tarun Pabbi" userId="72cf4b523048f78b" providerId="Windows Live" clId="Web-{97BE752E-2469-41BE-8523-0BA6A8D15838}" dt="2020-07-11T09:27:31.246" v="299" actId="20577"/>
        <pc:sldMkLst>
          <pc:docMk/>
          <pc:sldMk cId="2122469967" sldId="295"/>
        </pc:sldMkLst>
        <pc:spChg chg="mod">
          <ac:chgData name="Tarun Pabbi" userId="72cf4b523048f78b" providerId="Windows Live" clId="Web-{97BE752E-2469-41BE-8523-0BA6A8D15838}" dt="2020-07-11T09:27:31.246" v="299" actId="20577"/>
          <ac:spMkLst>
            <pc:docMk/>
            <pc:sldMk cId="2122469967" sldId="295"/>
            <ac:spMk id="3" creationId="{AFF7FA64-BDD4-417B-9D00-D10E2BC05401}"/>
          </ac:spMkLst>
        </pc:spChg>
      </pc:sldChg>
      <pc:sldChg chg="modSp">
        <pc:chgData name="Tarun Pabbi" userId="72cf4b523048f78b" providerId="Windows Live" clId="Web-{97BE752E-2469-41BE-8523-0BA6A8D15838}" dt="2020-07-11T09:26:10.055" v="170" actId="20577"/>
        <pc:sldMkLst>
          <pc:docMk/>
          <pc:sldMk cId="370289059" sldId="385"/>
        </pc:sldMkLst>
        <pc:spChg chg="mod">
          <ac:chgData name="Tarun Pabbi" userId="72cf4b523048f78b" providerId="Windows Live" clId="Web-{97BE752E-2469-41BE-8523-0BA6A8D15838}" dt="2020-07-11T09:26:10.055" v="170" actId="20577"/>
          <ac:spMkLst>
            <pc:docMk/>
            <pc:sldMk cId="370289059" sldId="385"/>
            <ac:spMk id="3" creationId="{AFF7FA64-BDD4-417B-9D00-D10E2BC05401}"/>
          </ac:spMkLst>
        </pc:spChg>
      </pc:sldChg>
    </pc:docChg>
  </pc:docChgLst>
  <pc:docChgLst>
    <pc:chgData name="Tarun Pabbi" userId="72cf4b523048f78b" providerId="Windows Live" clId="Web-{2BCF7DD4-FD77-461F-8375-5B12847FD20A}"/>
    <pc:docChg chg="modSld">
      <pc:chgData name="Tarun Pabbi" userId="72cf4b523048f78b" providerId="Windows Live" clId="Web-{2BCF7DD4-FD77-461F-8375-5B12847FD20A}" dt="2020-07-26T23:27:16.130" v="1"/>
      <pc:docMkLst>
        <pc:docMk/>
      </pc:docMkLst>
      <pc:sldChg chg="addSp delSp modSp">
        <pc:chgData name="Tarun Pabbi" userId="72cf4b523048f78b" providerId="Windows Live" clId="Web-{2BCF7DD4-FD77-461F-8375-5B12847FD20A}" dt="2020-07-26T23:27:16.130" v="1"/>
        <pc:sldMkLst>
          <pc:docMk/>
          <pc:sldMk cId="1752250515" sldId="460"/>
        </pc:sldMkLst>
        <pc:picChg chg="del">
          <ac:chgData name="Tarun Pabbi" userId="72cf4b523048f78b" providerId="Windows Live" clId="Web-{2BCF7DD4-FD77-461F-8375-5B12847FD20A}" dt="2020-07-26T23:27:12.973" v="0"/>
          <ac:picMkLst>
            <pc:docMk/>
            <pc:sldMk cId="1752250515" sldId="460"/>
            <ac:picMk id="4" creationId="{6BBDFE56-916E-4DFF-A2C5-25CA4907E346}"/>
          </ac:picMkLst>
        </pc:picChg>
        <pc:picChg chg="add mod">
          <ac:chgData name="Tarun Pabbi" userId="72cf4b523048f78b" providerId="Windows Live" clId="Web-{2BCF7DD4-FD77-461F-8375-5B12847FD20A}" dt="2020-07-26T23:27:16.130" v="1"/>
          <ac:picMkLst>
            <pc:docMk/>
            <pc:sldMk cId="1752250515" sldId="460"/>
            <ac:picMk id="5" creationId="{C8A74CEA-6C33-4BD3-BC0A-8E2470E48348}"/>
          </ac:picMkLst>
        </pc:picChg>
      </pc:sldChg>
    </pc:docChg>
  </pc:docChgLst>
  <pc:docChgLst>
    <pc:chgData name="Tarun" userId="3532da35-6c71-4af5-a00b-f9b2b7850035" providerId="ADAL" clId="{25088B40-F784-4C9B-AAD1-566E2F26BEB8}"/>
    <pc:docChg chg="undo redo custSel delSld modSld modMainMaster">
      <pc:chgData name="Tarun" userId="3532da35-6c71-4af5-a00b-f9b2b7850035" providerId="ADAL" clId="{25088B40-F784-4C9B-AAD1-566E2F26BEB8}" dt="2020-07-18T10:37:37.898" v="76" actId="27636"/>
      <pc:docMkLst>
        <pc:docMk/>
      </pc:docMkLst>
      <pc:sldChg chg="modSp mod">
        <pc:chgData name="Tarun" userId="3532da35-6c71-4af5-a00b-f9b2b7850035" providerId="ADAL" clId="{25088B40-F784-4C9B-AAD1-566E2F26BEB8}" dt="2020-07-18T10:37:15.454" v="71" actId="21"/>
        <pc:sldMkLst>
          <pc:docMk/>
          <pc:sldMk cId="3837099872" sldId="264"/>
        </pc:sldMkLst>
        <pc:spChg chg="mod">
          <ac:chgData name="Tarun" userId="3532da35-6c71-4af5-a00b-f9b2b7850035" providerId="ADAL" clId="{25088B40-F784-4C9B-AAD1-566E2F26BEB8}" dt="2020-07-18T10:37:15.454" v="71" actId="21"/>
          <ac:spMkLst>
            <pc:docMk/>
            <pc:sldMk cId="3837099872" sldId="264"/>
            <ac:spMk id="3" creationId="{60BAA866-F636-4E5A-AA2E-5514EA132E1A}"/>
          </ac:spMkLst>
        </pc:spChg>
      </pc:sldChg>
      <pc:sldChg chg="modSp mod">
        <pc:chgData name="Tarun" userId="3532da35-6c71-4af5-a00b-f9b2b7850035" providerId="ADAL" clId="{25088B40-F784-4C9B-AAD1-566E2F26BEB8}" dt="2020-07-18T10:29:43.691" v="1" actId="27636"/>
        <pc:sldMkLst>
          <pc:docMk/>
          <pc:sldMk cId="1658443916" sldId="279"/>
        </pc:sldMkLst>
        <pc:spChg chg="mod">
          <ac:chgData name="Tarun" userId="3532da35-6c71-4af5-a00b-f9b2b7850035" providerId="ADAL" clId="{25088B40-F784-4C9B-AAD1-566E2F26BEB8}" dt="2020-07-18T10:29:43.691" v="1" actId="27636"/>
          <ac:spMkLst>
            <pc:docMk/>
            <pc:sldMk cId="1658443916" sldId="279"/>
            <ac:spMk id="3" creationId="{530AA2BB-2E74-4A77-8272-09B32F30F2BC}"/>
          </ac:spMkLst>
        </pc:spChg>
      </pc:sldChg>
      <pc:sldChg chg="modSp mod">
        <pc:chgData name="Tarun" userId="3532da35-6c71-4af5-a00b-f9b2b7850035" providerId="ADAL" clId="{25088B40-F784-4C9B-AAD1-566E2F26BEB8}" dt="2020-07-18T10:29:43.757" v="2" actId="27636"/>
        <pc:sldMkLst>
          <pc:docMk/>
          <pc:sldMk cId="735717919" sldId="289"/>
        </pc:sldMkLst>
        <pc:spChg chg="mod">
          <ac:chgData name="Tarun" userId="3532da35-6c71-4af5-a00b-f9b2b7850035" providerId="ADAL" clId="{25088B40-F784-4C9B-AAD1-566E2F26BEB8}" dt="2020-07-18T10:29:43.757" v="2" actId="27636"/>
          <ac:spMkLst>
            <pc:docMk/>
            <pc:sldMk cId="735717919" sldId="289"/>
            <ac:spMk id="3" creationId="{AFF7FA64-BDD4-417B-9D00-D10E2BC05401}"/>
          </ac:spMkLst>
        </pc:spChg>
      </pc:sldChg>
      <pc:sldChg chg="modSp mod">
        <pc:chgData name="Tarun" userId="3532da35-6c71-4af5-a00b-f9b2b7850035" providerId="ADAL" clId="{25088B40-F784-4C9B-AAD1-566E2F26BEB8}" dt="2020-07-18T10:37:37.898" v="76" actId="27636"/>
        <pc:sldMkLst>
          <pc:docMk/>
          <pc:sldMk cId="3257839319" sldId="335"/>
        </pc:sldMkLst>
        <pc:spChg chg="mod">
          <ac:chgData name="Tarun" userId="3532da35-6c71-4af5-a00b-f9b2b7850035" providerId="ADAL" clId="{25088B40-F784-4C9B-AAD1-566E2F26BEB8}" dt="2020-07-18T10:37:37.898" v="76" actId="27636"/>
          <ac:spMkLst>
            <pc:docMk/>
            <pc:sldMk cId="3257839319" sldId="335"/>
            <ac:spMk id="3" creationId="{174699A7-70AA-49EE-9EEA-CB4C819F11A8}"/>
          </ac:spMkLst>
        </pc:spChg>
      </pc:sldChg>
      <pc:sldChg chg="modSp mod">
        <pc:chgData name="Tarun" userId="3532da35-6c71-4af5-a00b-f9b2b7850035" providerId="ADAL" clId="{25088B40-F784-4C9B-AAD1-566E2F26BEB8}" dt="2020-07-18T10:29:44.754" v="3" actId="27636"/>
        <pc:sldMkLst>
          <pc:docMk/>
          <pc:sldMk cId="495819201" sldId="361"/>
        </pc:sldMkLst>
        <pc:spChg chg="mod">
          <ac:chgData name="Tarun" userId="3532da35-6c71-4af5-a00b-f9b2b7850035" providerId="ADAL" clId="{25088B40-F784-4C9B-AAD1-566E2F26BEB8}" dt="2020-07-18T10:29:44.754" v="3" actId="27636"/>
          <ac:spMkLst>
            <pc:docMk/>
            <pc:sldMk cId="495819201" sldId="361"/>
            <ac:spMk id="3" creationId="{174699A7-70AA-49EE-9EEA-CB4C819F11A8}"/>
          </ac:spMkLst>
        </pc:spChg>
      </pc:sldChg>
      <pc:sldChg chg="modSp mod">
        <pc:chgData name="Tarun" userId="3532da35-6c71-4af5-a00b-f9b2b7850035" providerId="ADAL" clId="{25088B40-F784-4C9B-AAD1-566E2F26BEB8}" dt="2020-07-18T10:29:43.588" v="0" actId="27636"/>
        <pc:sldMkLst>
          <pc:docMk/>
          <pc:sldMk cId="544786855" sldId="397"/>
        </pc:sldMkLst>
        <pc:spChg chg="mod">
          <ac:chgData name="Tarun" userId="3532da35-6c71-4af5-a00b-f9b2b7850035" providerId="ADAL" clId="{25088B40-F784-4C9B-AAD1-566E2F26BEB8}" dt="2020-07-18T10:29:43.588" v="0" actId="27636"/>
          <ac:spMkLst>
            <pc:docMk/>
            <pc:sldMk cId="544786855" sldId="397"/>
            <ac:spMk id="3" creationId="{C030B2F6-BFEE-4318-B6B0-7A49108680F2}"/>
          </ac:spMkLst>
        </pc:spChg>
      </pc:sldChg>
      <pc:sldChg chg="del">
        <pc:chgData name="Tarun" userId="3532da35-6c71-4af5-a00b-f9b2b7850035" providerId="ADAL" clId="{25088B40-F784-4C9B-AAD1-566E2F26BEB8}" dt="2020-07-18T10:36:39.463" v="70" actId="2696"/>
        <pc:sldMkLst>
          <pc:docMk/>
          <pc:sldMk cId="3695494547" sldId="401"/>
        </pc:sldMkLst>
      </pc:sldChg>
      <pc:sldChg chg="modSp mod">
        <pc:chgData name="Tarun" userId="3532da35-6c71-4af5-a00b-f9b2b7850035" providerId="ADAL" clId="{25088B40-F784-4C9B-AAD1-566E2F26BEB8}" dt="2020-07-18T10:36:24.754" v="69" actId="20577"/>
        <pc:sldMkLst>
          <pc:docMk/>
          <pc:sldMk cId="1856849835" sldId="402"/>
        </pc:sldMkLst>
        <pc:spChg chg="mod">
          <ac:chgData name="Tarun" userId="3532da35-6c71-4af5-a00b-f9b2b7850035" providerId="ADAL" clId="{25088B40-F784-4C9B-AAD1-566E2F26BEB8}" dt="2020-07-18T10:36:24.754" v="69" actId="20577"/>
          <ac:spMkLst>
            <pc:docMk/>
            <pc:sldMk cId="1856849835" sldId="402"/>
            <ac:spMk id="3" creationId="{E119D867-48CD-44AC-BF1D-0720FDBAA489}"/>
          </ac:spMkLst>
        </pc:spChg>
      </pc:sldChg>
      <pc:sldMasterChg chg="modSp">
        <pc:chgData name="Tarun" userId="3532da35-6c71-4af5-a00b-f9b2b7850035" providerId="ADAL" clId="{25088B40-F784-4C9B-AAD1-566E2F26BEB8}" dt="2020-07-18T10:30:52.812" v="4" actId="16037"/>
        <pc:sldMasterMkLst>
          <pc:docMk/>
          <pc:sldMasterMk cId="2460954070" sldId="2147483660"/>
        </pc:sldMasterMkLst>
        <pc:spChg chg="mod">
          <ac:chgData name="Tarun" userId="3532da35-6c71-4af5-a00b-f9b2b7850035" providerId="ADAL" clId="{25088B40-F784-4C9B-AAD1-566E2F26BEB8}" dt="2020-07-18T10:30:52.812" v="4" actId="16037"/>
          <ac:spMkLst>
            <pc:docMk/>
            <pc:sldMasterMk cId="2460954070" sldId="2147483660"/>
            <ac:spMk id="3" creationId="{00000000-0000-0000-0000-000000000000}"/>
          </ac:spMkLst>
        </pc:spChg>
      </pc:sldMasterChg>
    </pc:docChg>
  </pc:docChgLst>
  <pc:docChgLst>
    <pc:chgData name="Rahul Rai" userId="dff1b4d9cd55adca" providerId="LiveId" clId="{B09B77B0-4901-4DCD-A612-2530B3A0A770}"/>
    <pc:docChg chg="undo custSel addSld delSld modSld sldOrd modMainMaster">
      <pc:chgData name="Rahul Rai" userId="dff1b4d9cd55adca" providerId="LiveId" clId="{B09B77B0-4901-4DCD-A612-2530B3A0A770}" dt="2020-07-27T10:27:29.758" v="4307" actId="729"/>
      <pc:docMkLst>
        <pc:docMk/>
      </pc:docMkLst>
      <pc:sldChg chg="delSp modSp mod">
        <pc:chgData name="Rahul Rai" userId="dff1b4d9cd55adca" providerId="LiveId" clId="{B09B77B0-4901-4DCD-A612-2530B3A0A770}" dt="2020-07-27T04:02:33.142" v="1037" actId="478"/>
        <pc:sldMkLst>
          <pc:docMk/>
          <pc:sldMk cId="109857222" sldId="256"/>
        </pc:sldMkLst>
        <pc:spChg chg="del mod topLvl">
          <ac:chgData name="Rahul Rai" userId="dff1b4d9cd55adca" providerId="LiveId" clId="{B09B77B0-4901-4DCD-A612-2530B3A0A770}" dt="2020-07-27T04:02:28.929" v="1035" actId="478"/>
          <ac:spMkLst>
            <pc:docMk/>
            <pc:sldMk cId="109857222" sldId="256"/>
            <ac:spMk id="11" creationId="{7E3C5956-3E12-4948-A5CF-179F36301377}"/>
          </ac:spMkLst>
        </pc:spChg>
        <pc:spChg chg="del mod topLvl">
          <ac:chgData name="Rahul Rai" userId="dff1b4d9cd55adca" providerId="LiveId" clId="{B09B77B0-4901-4DCD-A612-2530B3A0A770}" dt="2020-07-27T04:02:28.929" v="1035" actId="478"/>
          <ac:spMkLst>
            <pc:docMk/>
            <pc:sldMk cId="109857222" sldId="256"/>
            <ac:spMk id="14" creationId="{4EDCF11A-3D01-4671-A966-9EB476FBBBEC}"/>
          </ac:spMkLst>
        </pc:spChg>
        <pc:grpChg chg="del mod">
          <ac:chgData name="Rahul Rai" userId="dff1b4d9cd55adca" providerId="LiveId" clId="{B09B77B0-4901-4DCD-A612-2530B3A0A770}" dt="2020-07-27T03:58:48.222" v="1016" actId="165"/>
          <ac:grpSpMkLst>
            <pc:docMk/>
            <pc:sldMk cId="109857222" sldId="256"/>
            <ac:grpSpMk id="12" creationId="{F26B5A2D-A442-4EAF-867D-3A0B5974FBF5}"/>
          </ac:grpSpMkLst>
        </pc:grpChg>
        <pc:grpChg chg="del mod">
          <ac:chgData name="Rahul Rai" userId="dff1b4d9cd55adca" providerId="LiveId" clId="{B09B77B0-4901-4DCD-A612-2530B3A0A770}" dt="2020-07-27T04:00:27.048" v="1023" actId="165"/>
          <ac:grpSpMkLst>
            <pc:docMk/>
            <pc:sldMk cId="109857222" sldId="256"/>
            <ac:grpSpMk id="16" creationId="{3D0021C9-A5FF-4449-BE32-A426589F8E08}"/>
          </ac:grpSpMkLst>
        </pc:grpChg>
        <pc:picChg chg="del mod topLvl">
          <ac:chgData name="Rahul Rai" userId="dff1b4d9cd55adca" providerId="LiveId" clId="{B09B77B0-4901-4DCD-A612-2530B3A0A770}" dt="2020-07-27T04:02:32.302" v="1036" actId="478"/>
          <ac:picMkLst>
            <pc:docMk/>
            <pc:sldMk cId="109857222" sldId="256"/>
            <ac:picMk id="9" creationId="{87BD4A9B-4244-41F9-8916-99CD3EFFC1E9}"/>
          </ac:picMkLst>
        </pc:picChg>
        <pc:picChg chg="del mod topLvl">
          <ac:chgData name="Rahul Rai" userId="dff1b4d9cd55adca" providerId="LiveId" clId="{B09B77B0-4901-4DCD-A612-2530B3A0A770}" dt="2020-07-27T04:02:33.142" v="1037" actId="478"/>
          <ac:picMkLst>
            <pc:docMk/>
            <pc:sldMk cId="109857222" sldId="256"/>
            <ac:picMk id="15" creationId="{EFBA4DDC-ADDD-452D-AAAD-9EB54E76134B}"/>
          </ac:picMkLst>
        </pc:picChg>
      </pc:sldChg>
      <pc:sldChg chg="modSp mod modShow">
        <pc:chgData name="Rahul Rai" userId="dff1b4d9cd55adca" providerId="LiveId" clId="{B09B77B0-4901-4DCD-A612-2530B3A0A770}" dt="2020-07-27T10:26:35.380" v="4288" actId="729"/>
        <pc:sldMkLst>
          <pc:docMk/>
          <pc:sldMk cId="1594730220" sldId="257"/>
        </pc:sldMkLst>
        <pc:spChg chg="mod">
          <ac:chgData name="Rahul Rai" userId="dff1b4d9cd55adca" providerId="LiveId" clId="{B09B77B0-4901-4DCD-A612-2530B3A0A770}" dt="2020-07-26T09:52:51.132" v="36" actId="20577"/>
          <ac:spMkLst>
            <pc:docMk/>
            <pc:sldMk cId="1594730220" sldId="257"/>
            <ac:spMk id="2" creationId="{38C19068-ABB0-4359-8477-863D293BF56D}"/>
          </ac:spMkLst>
        </pc:spChg>
        <pc:spChg chg="mod">
          <ac:chgData name="Rahul Rai" userId="dff1b4d9cd55adca" providerId="LiveId" clId="{B09B77B0-4901-4DCD-A612-2530B3A0A770}" dt="2020-07-26T09:52:32.933" v="26" actId="255"/>
          <ac:spMkLst>
            <pc:docMk/>
            <pc:sldMk cId="1594730220" sldId="257"/>
            <ac:spMk id="3" creationId="{E119D867-48CD-44AC-BF1D-0720FDBAA489}"/>
          </ac:spMkLst>
        </pc:spChg>
        <pc:picChg chg="mod">
          <ac:chgData name="Rahul Rai" userId="dff1b4d9cd55adca" providerId="LiveId" clId="{B09B77B0-4901-4DCD-A612-2530B3A0A770}" dt="2020-07-26T09:41:21.536" v="7" actId="14100"/>
          <ac:picMkLst>
            <pc:docMk/>
            <pc:sldMk cId="1594730220" sldId="257"/>
            <ac:picMk id="5" creationId="{7EF91E8F-D814-4B8F-8449-B08893E12756}"/>
          </ac:picMkLst>
        </pc:picChg>
      </pc:sldChg>
      <pc:sldChg chg="addSp delSp modSp mod">
        <pc:chgData name="Rahul Rai" userId="dff1b4d9cd55adca" providerId="LiveId" clId="{B09B77B0-4901-4DCD-A612-2530B3A0A770}" dt="2020-07-27T07:06:36.958" v="2602" actId="108"/>
        <pc:sldMkLst>
          <pc:docMk/>
          <pc:sldMk cId="899466352" sldId="258"/>
        </pc:sldMkLst>
        <pc:spChg chg="mod">
          <ac:chgData name="Rahul Rai" userId="dff1b4d9cd55adca" providerId="LiveId" clId="{B09B77B0-4901-4DCD-A612-2530B3A0A770}" dt="2020-07-27T07:06:36.958" v="2602" actId="108"/>
          <ac:spMkLst>
            <pc:docMk/>
            <pc:sldMk cId="899466352" sldId="258"/>
            <ac:spMk id="3" creationId="{676D2530-E09B-423F-AC71-2A618C9F5A0D}"/>
          </ac:spMkLst>
        </pc:spChg>
        <pc:spChg chg="add del mod ord">
          <ac:chgData name="Rahul Rai" userId="dff1b4d9cd55adca" providerId="LiveId" clId="{B09B77B0-4901-4DCD-A612-2530B3A0A770}" dt="2020-07-26T10:04:55.272" v="185" actId="478"/>
          <ac:spMkLst>
            <pc:docMk/>
            <pc:sldMk cId="899466352" sldId="258"/>
            <ac:spMk id="6" creationId="{496BDE56-4D21-4BD7-84C7-63CB9712ECA7}"/>
          </ac:spMkLst>
        </pc:spChg>
        <pc:picChg chg="add mod">
          <ac:chgData name="Rahul Rai" userId="dff1b4d9cd55adca" providerId="LiveId" clId="{B09B77B0-4901-4DCD-A612-2530B3A0A770}" dt="2020-07-26T09:58:36.586" v="78" actId="1076"/>
          <ac:picMkLst>
            <pc:docMk/>
            <pc:sldMk cId="899466352" sldId="258"/>
            <ac:picMk id="5" creationId="{2C9591AC-2877-4265-8111-4D3A4DE998EC}"/>
          </ac:picMkLst>
        </pc:picChg>
        <pc:picChg chg="mod">
          <ac:chgData name="Rahul Rai" userId="dff1b4d9cd55adca" providerId="LiveId" clId="{B09B77B0-4901-4DCD-A612-2530B3A0A770}" dt="2020-07-26T09:58:38.972" v="79" actId="1076"/>
          <ac:picMkLst>
            <pc:docMk/>
            <pc:sldMk cId="899466352" sldId="258"/>
            <ac:picMk id="1026" creationId="{0E6489D3-C94B-4C6B-95E9-6C1EDB4D7B0F}"/>
          </ac:picMkLst>
        </pc:picChg>
      </pc:sldChg>
      <pc:sldChg chg="addSp delSp modSp mod">
        <pc:chgData name="Rahul Rai" userId="dff1b4d9cd55adca" providerId="LiveId" clId="{B09B77B0-4901-4DCD-A612-2530B3A0A770}" dt="2020-07-26T10:11:41.830" v="253" actId="478"/>
        <pc:sldMkLst>
          <pc:docMk/>
          <pc:sldMk cId="1507139157" sldId="259"/>
        </pc:sldMkLst>
        <pc:spChg chg="mod">
          <ac:chgData name="Rahul Rai" userId="dff1b4d9cd55adca" providerId="LiveId" clId="{B09B77B0-4901-4DCD-A612-2530B3A0A770}" dt="2020-07-26T10:10:28.943" v="243" actId="20577"/>
          <ac:spMkLst>
            <pc:docMk/>
            <pc:sldMk cId="1507139157" sldId="259"/>
            <ac:spMk id="3" creationId="{60BAA866-F636-4E5A-AA2E-5514EA132E1A}"/>
          </ac:spMkLst>
        </pc:spChg>
        <pc:picChg chg="del mod">
          <ac:chgData name="Rahul Rai" userId="dff1b4d9cd55adca" providerId="LiveId" clId="{B09B77B0-4901-4DCD-A612-2530B3A0A770}" dt="2020-07-26T10:11:41.830" v="253" actId="478"/>
          <ac:picMkLst>
            <pc:docMk/>
            <pc:sldMk cId="1507139157" sldId="259"/>
            <ac:picMk id="5" creationId="{358CED30-6C90-4CE4-9C41-875AC3EE2AB8}"/>
          </ac:picMkLst>
        </pc:picChg>
        <pc:picChg chg="add mod">
          <ac:chgData name="Rahul Rai" userId="dff1b4d9cd55adca" providerId="LiveId" clId="{B09B77B0-4901-4DCD-A612-2530B3A0A770}" dt="2020-07-26T10:11:40.256" v="252" actId="1076"/>
          <ac:picMkLst>
            <pc:docMk/>
            <pc:sldMk cId="1507139157" sldId="259"/>
            <ac:picMk id="6" creationId="{B17D1EEA-0B22-4FAD-8812-55022215D5B4}"/>
          </ac:picMkLst>
        </pc:picChg>
      </pc:sldChg>
      <pc:sldChg chg="addSp modSp mod">
        <pc:chgData name="Rahul Rai" userId="dff1b4d9cd55adca" providerId="LiveId" clId="{B09B77B0-4901-4DCD-A612-2530B3A0A770}" dt="2020-07-27T04:04:21.861" v="1044" actId="20577"/>
        <pc:sldMkLst>
          <pc:docMk/>
          <pc:sldMk cId="321764301" sldId="260"/>
        </pc:sldMkLst>
        <pc:spChg chg="mod">
          <ac:chgData name="Rahul Rai" userId="dff1b4d9cd55adca" providerId="LiveId" clId="{B09B77B0-4901-4DCD-A612-2530B3A0A770}" dt="2020-07-27T04:04:21.861" v="1044" actId="20577"/>
          <ac:spMkLst>
            <pc:docMk/>
            <pc:sldMk cId="321764301" sldId="260"/>
            <ac:spMk id="3" creationId="{C030B2F6-BFEE-4318-B6B0-7A49108680F2}"/>
          </ac:spMkLst>
        </pc:spChg>
        <pc:picChg chg="add mod">
          <ac:chgData name="Rahul Rai" userId="dff1b4d9cd55adca" providerId="LiveId" clId="{B09B77B0-4901-4DCD-A612-2530B3A0A770}" dt="2020-07-26T10:22:58.020" v="362" actId="1076"/>
          <ac:picMkLst>
            <pc:docMk/>
            <pc:sldMk cId="321764301" sldId="260"/>
            <ac:picMk id="5" creationId="{AA295065-699D-4A87-B11F-A69A183C644B}"/>
          </ac:picMkLst>
        </pc:picChg>
      </pc:sldChg>
      <pc:sldChg chg="del">
        <pc:chgData name="Rahul Rai" userId="dff1b4d9cd55adca" providerId="LiveId" clId="{B09B77B0-4901-4DCD-A612-2530B3A0A770}" dt="2020-07-26T10:26:23.165" v="454" actId="2696"/>
        <pc:sldMkLst>
          <pc:docMk/>
          <pc:sldMk cId="2424673178" sldId="261"/>
        </pc:sldMkLst>
      </pc:sldChg>
      <pc:sldChg chg="addSp modSp mod">
        <pc:chgData name="Rahul Rai" userId="dff1b4d9cd55adca" providerId="LiveId" clId="{B09B77B0-4901-4DCD-A612-2530B3A0A770}" dt="2020-07-26T10:45:31.401" v="579" actId="20577"/>
        <pc:sldMkLst>
          <pc:docMk/>
          <pc:sldMk cId="4287016807" sldId="262"/>
        </pc:sldMkLst>
        <pc:spChg chg="mod">
          <ac:chgData name="Rahul Rai" userId="dff1b4d9cd55adca" providerId="LiveId" clId="{B09B77B0-4901-4DCD-A612-2530B3A0A770}" dt="2020-07-26T10:43:32.585" v="574" actId="20577"/>
          <ac:spMkLst>
            <pc:docMk/>
            <pc:sldMk cId="4287016807" sldId="262"/>
            <ac:spMk id="2" creationId="{E5586BA8-7BB2-4608-864B-4A35B0DC5F21}"/>
          </ac:spMkLst>
        </pc:spChg>
        <pc:spChg chg="add mod">
          <ac:chgData name="Rahul Rai" userId="dff1b4d9cd55adca" providerId="LiveId" clId="{B09B77B0-4901-4DCD-A612-2530B3A0A770}" dt="2020-07-26T10:45:31.401" v="579" actId="20577"/>
          <ac:spMkLst>
            <pc:docMk/>
            <pc:sldMk cId="4287016807" sldId="262"/>
            <ac:spMk id="3" creationId="{A8294A56-EA3E-4C87-8514-0A51B683FDAA}"/>
          </ac:spMkLst>
        </pc:spChg>
      </pc:sldChg>
      <pc:sldChg chg="addSp modSp mod">
        <pc:chgData name="Rahul Rai" userId="dff1b4d9cd55adca" providerId="LiveId" clId="{B09B77B0-4901-4DCD-A612-2530B3A0A770}" dt="2020-07-26T10:33:07.099" v="514" actId="20577"/>
        <pc:sldMkLst>
          <pc:docMk/>
          <pc:sldMk cId="1481920924" sldId="265"/>
        </pc:sldMkLst>
        <pc:spChg chg="mod">
          <ac:chgData name="Rahul Rai" userId="dff1b4d9cd55adca" providerId="LiveId" clId="{B09B77B0-4901-4DCD-A612-2530B3A0A770}" dt="2020-07-26T10:28:00.132" v="473" actId="6549"/>
          <ac:spMkLst>
            <pc:docMk/>
            <pc:sldMk cId="1481920924" sldId="265"/>
            <ac:spMk id="2" creationId="{E5586BA8-7BB2-4608-864B-4A35B0DC5F21}"/>
          </ac:spMkLst>
        </pc:spChg>
        <pc:spChg chg="mod">
          <ac:chgData name="Rahul Rai" userId="dff1b4d9cd55adca" providerId="LiveId" clId="{B09B77B0-4901-4DCD-A612-2530B3A0A770}" dt="2020-07-26T10:33:07.099" v="514" actId="20577"/>
          <ac:spMkLst>
            <pc:docMk/>
            <pc:sldMk cId="1481920924" sldId="265"/>
            <ac:spMk id="3" creationId="{C030B2F6-BFEE-4318-B6B0-7A49108680F2}"/>
          </ac:spMkLst>
        </pc:spChg>
        <pc:picChg chg="add mod">
          <ac:chgData name="Rahul Rai" userId="dff1b4d9cd55adca" providerId="LiveId" clId="{B09B77B0-4901-4DCD-A612-2530B3A0A770}" dt="2020-07-26T10:28:45.793" v="479" actId="1076"/>
          <ac:picMkLst>
            <pc:docMk/>
            <pc:sldMk cId="1481920924" sldId="265"/>
            <ac:picMk id="5" creationId="{8A3303A9-D35E-4FC6-B917-ACD6F31E1FD9}"/>
          </ac:picMkLst>
        </pc:picChg>
      </pc:sldChg>
      <pc:sldChg chg="addSp delSp del mod">
        <pc:chgData name="Rahul Rai" userId="dff1b4d9cd55adca" providerId="LiveId" clId="{B09B77B0-4901-4DCD-A612-2530B3A0A770}" dt="2020-07-26T10:05:40.093" v="194" actId="2696"/>
        <pc:sldMkLst>
          <pc:docMk/>
          <pc:sldMk cId="4225897359" sldId="267"/>
        </pc:sldMkLst>
        <pc:picChg chg="add">
          <ac:chgData name="Rahul Rai" userId="dff1b4d9cd55adca" providerId="LiveId" clId="{B09B77B0-4901-4DCD-A612-2530B3A0A770}" dt="2020-07-26T09:41:53.305" v="10" actId="22"/>
          <ac:picMkLst>
            <pc:docMk/>
            <pc:sldMk cId="4225897359" sldId="267"/>
            <ac:picMk id="4" creationId="{A0D267A9-8C69-4E8E-8A4D-4828631F4A18}"/>
          </ac:picMkLst>
        </pc:picChg>
        <pc:picChg chg="del">
          <ac:chgData name="Rahul Rai" userId="dff1b4d9cd55adca" providerId="LiveId" clId="{B09B77B0-4901-4DCD-A612-2530B3A0A770}" dt="2020-07-26T09:41:52.768" v="9" actId="478"/>
          <ac:picMkLst>
            <pc:docMk/>
            <pc:sldMk cId="4225897359" sldId="267"/>
            <ac:picMk id="5" creationId="{2902B277-C8ED-433A-B053-FFF37FFD0AB0}"/>
          </ac:picMkLst>
        </pc:picChg>
      </pc:sldChg>
      <pc:sldChg chg="addSp delSp modSp mod">
        <pc:chgData name="Rahul Rai" userId="dff1b4d9cd55adca" providerId="LiveId" clId="{B09B77B0-4901-4DCD-A612-2530B3A0A770}" dt="2020-07-27T10:26:47.452" v="4305" actId="20577"/>
        <pc:sldMkLst>
          <pc:docMk/>
          <pc:sldMk cId="1905417459" sldId="268"/>
        </pc:sldMkLst>
        <pc:spChg chg="mod">
          <ac:chgData name="Rahul Rai" userId="dff1b4d9cd55adca" providerId="LiveId" clId="{B09B77B0-4901-4DCD-A612-2530B3A0A770}" dt="2020-07-27T09:39:28.911" v="4061" actId="14100"/>
          <ac:spMkLst>
            <pc:docMk/>
            <pc:sldMk cId="1905417459" sldId="268"/>
            <ac:spMk id="2" creationId="{2A51E40A-2071-4E26-A0CE-68CBF05ED535}"/>
          </ac:spMkLst>
        </pc:spChg>
        <pc:spChg chg="del">
          <ac:chgData name="Rahul Rai" userId="dff1b4d9cd55adca" providerId="LiveId" clId="{B09B77B0-4901-4DCD-A612-2530B3A0A770}" dt="2020-07-27T08:03:34.660" v="3212" actId="478"/>
          <ac:spMkLst>
            <pc:docMk/>
            <pc:sldMk cId="1905417459" sldId="268"/>
            <ac:spMk id="3" creationId="{0F5DFB5A-E51E-4FD4-B0BA-29D634557FDD}"/>
          </ac:spMkLst>
        </pc:spChg>
        <pc:spChg chg="del">
          <ac:chgData name="Rahul Rai" userId="dff1b4d9cd55adca" providerId="LiveId" clId="{B09B77B0-4901-4DCD-A612-2530B3A0A770}" dt="2020-07-27T08:03:25.697" v="3209" actId="478"/>
          <ac:spMkLst>
            <pc:docMk/>
            <pc:sldMk cId="1905417459" sldId="268"/>
            <ac:spMk id="6" creationId="{E83081D9-6125-42E2-8D20-1768E9B8A724}"/>
          </ac:spMkLst>
        </pc:spChg>
        <pc:spChg chg="del">
          <ac:chgData name="Rahul Rai" userId="dff1b4d9cd55adca" providerId="LiveId" clId="{B09B77B0-4901-4DCD-A612-2530B3A0A770}" dt="2020-07-27T08:03:25.697" v="3209" actId="478"/>
          <ac:spMkLst>
            <pc:docMk/>
            <pc:sldMk cId="1905417459" sldId="268"/>
            <ac:spMk id="7" creationId="{747F6A47-8005-44D8-8BBD-587FC7AA8218}"/>
          </ac:spMkLst>
        </pc:spChg>
        <pc:spChg chg="del">
          <ac:chgData name="Rahul Rai" userId="dff1b4d9cd55adca" providerId="LiveId" clId="{B09B77B0-4901-4DCD-A612-2530B3A0A770}" dt="2020-07-27T08:03:31.449" v="3211" actId="478"/>
          <ac:spMkLst>
            <pc:docMk/>
            <pc:sldMk cId="1905417459" sldId="268"/>
            <ac:spMk id="8" creationId="{BA81B9E8-E329-47FF-AFD7-A6FAC0F1A8E9}"/>
          </ac:spMkLst>
        </pc:spChg>
        <pc:spChg chg="add del mod">
          <ac:chgData name="Rahul Rai" userId="dff1b4d9cd55adca" providerId="LiveId" clId="{B09B77B0-4901-4DCD-A612-2530B3A0A770}" dt="2020-07-27T08:03:36.894" v="3213" actId="478"/>
          <ac:spMkLst>
            <pc:docMk/>
            <pc:sldMk cId="1905417459" sldId="268"/>
            <ac:spMk id="9" creationId="{C47EBF2E-A2DC-4756-9F8C-D2CFACE08BB9}"/>
          </ac:spMkLst>
        </pc:spChg>
        <pc:spChg chg="del">
          <ac:chgData name="Rahul Rai" userId="dff1b4d9cd55adca" providerId="LiveId" clId="{B09B77B0-4901-4DCD-A612-2530B3A0A770}" dt="2020-07-27T08:03:28.769" v="3210" actId="478"/>
          <ac:spMkLst>
            <pc:docMk/>
            <pc:sldMk cId="1905417459" sldId="268"/>
            <ac:spMk id="10" creationId="{8C36A830-6256-4BB5-827A-DBE024877807}"/>
          </ac:spMkLst>
        </pc:spChg>
        <pc:spChg chg="add del mod">
          <ac:chgData name="Rahul Rai" userId="dff1b4d9cd55adca" providerId="LiveId" clId="{B09B77B0-4901-4DCD-A612-2530B3A0A770}" dt="2020-07-27T08:13:52.748" v="3224" actId="478"/>
          <ac:spMkLst>
            <pc:docMk/>
            <pc:sldMk cId="1905417459" sldId="268"/>
            <ac:spMk id="11" creationId="{563A7FA8-38F2-45FB-B776-B0D9024CE3D4}"/>
          </ac:spMkLst>
        </pc:spChg>
        <pc:spChg chg="add del mod">
          <ac:chgData name="Rahul Rai" userId="dff1b4d9cd55adca" providerId="LiveId" clId="{B09B77B0-4901-4DCD-A612-2530B3A0A770}" dt="2020-07-27T08:13:45.109" v="3222" actId="478"/>
          <ac:spMkLst>
            <pc:docMk/>
            <pc:sldMk cId="1905417459" sldId="268"/>
            <ac:spMk id="12" creationId="{35A1526C-2350-4340-848B-FFDB68F9C836}"/>
          </ac:spMkLst>
        </pc:spChg>
        <pc:spChg chg="add mod">
          <ac:chgData name="Rahul Rai" userId="dff1b4d9cd55adca" providerId="LiveId" clId="{B09B77B0-4901-4DCD-A612-2530B3A0A770}" dt="2020-07-27T08:33:58.978" v="3228"/>
          <ac:spMkLst>
            <pc:docMk/>
            <pc:sldMk cId="1905417459" sldId="268"/>
            <ac:spMk id="13" creationId="{559B4FE5-A339-4988-A89B-013775CA2B78}"/>
          </ac:spMkLst>
        </pc:spChg>
        <pc:spChg chg="add mod">
          <ac:chgData name="Rahul Rai" userId="dff1b4d9cd55adca" providerId="LiveId" clId="{B09B77B0-4901-4DCD-A612-2530B3A0A770}" dt="2020-07-27T08:33:58.978" v="3228"/>
          <ac:spMkLst>
            <pc:docMk/>
            <pc:sldMk cId="1905417459" sldId="268"/>
            <ac:spMk id="14" creationId="{59CA0DE1-0776-43B4-BFD0-B1C0322DEFC4}"/>
          </ac:spMkLst>
        </pc:spChg>
        <pc:spChg chg="add mod">
          <ac:chgData name="Rahul Rai" userId="dff1b4d9cd55adca" providerId="LiveId" clId="{B09B77B0-4901-4DCD-A612-2530B3A0A770}" dt="2020-07-27T08:33:58.978" v="3228"/>
          <ac:spMkLst>
            <pc:docMk/>
            <pc:sldMk cId="1905417459" sldId="268"/>
            <ac:spMk id="15" creationId="{6D13F415-5FAA-468D-BE1E-05C30DBAFA0F}"/>
          </ac:spMkLst>
        </pc:spChg>
        <pc:spChg chg="add mod">
          <ac:chgData name="Rahul Rai" userId="dff1b4d9cd55adca" providerId="LiveId" clId="{B09B77B0-4901-4DCD-A612-2530B3A0A770}" dt="2020-07-27T08:33:58.978" v="3228"/>
          <ac:spMkLst>
            <pc:docMk/>
            <pc:sldMk cId="1905417459" sldId="268"/>
            <ac:spMk id="16" creationId="{67A94F71-66D1-4678-B277-A42702EAFCF9}"/>
          </ac:spMkLst>
        </pc:spChg>
        <pc:spChg chg="add mod">
          <ac:chgData name="Rahul Rai" userId="dff1b4d9cd55adca" providerId="LiveId" clId="{B09B77B0-4901-4DCD-A612-2530B3A0A770}" dt="2020-07-27T08:33:58.978" v="3228"/>
          <ac:spMkLst>
            <pc:docMk/>
            <pc:sldMk cId="1905417459" sldId="268"/>
            <ac:spMk id="17" creationId="{176D6F11-7F1C-4C0F-B551-8954E8FF9ACA}"/>
          </ac:spMkLst>
        </pc:spChg>
        <pc:spChg chg="add mod">
          <ac:chgData name="Rahul Rai" userId="dff1b4d9cd55adca" providerId="LiveId" clId="{B09B77B0-4901-4DCD-A612-2530B3A0A770}" dt="2020-07-27T08:33:58.978" v="3228"/>
          <ac:spMkLst>
            <pc:docMk/>
            <pc:sldMk cId="1905417459" sldId="268"/>
            <ac:spMk id="18" creationId="{E03C2A80-51AB-4398-BA27-8DE0241F3AB6}"/>
          </ac:spMkLst>
        </pc:spChg>
        <pc:spChg chg="add mod">
          <ac:chgData name="Rahul Rai" userId="dff1b4d9cd55adca" providerId="LiveId" clId="{B09B77B0-4901-4DCD-A612-2530B3A0A770}" dt="2020-07-27T08:33:58.978" v="3228"/>
          <ac:spMkLst>
            <pc:docMk/>
            <pc:sldMk cId="1905417459" sldId="268"/>
            <ac:spMk id="19" creationId="{A7B5F42C-C085-4A9A-AEE4-C0899BDBED61}"/>
          </ac:spMkLst>
        </pc:spChg>
        <pc:spChg chg="add mod">
          <ac:chgData name="Rahul Rai" userId="dff1b4d9cd55adca" providerId="LiveId" clId="{B09B77B0-4901-4DCD-A612-2530B3A0A770}" dt="2020-07-27T08:33:58.978" v="3228"/>
          <ac:spMkLst>
            <pc:docMk/>
            <pc:sldMk cId="1905417459" sldId="268"/>
            <ac:spMk id="20" creationId="{CA195D14-2864-43BF-AB41-09BB52DAFB8E}"/>
          </ac:spMkLst>
        </pc:spChg>
        <pc:spChg chg="add mod">
          <ac:chgData name="Rahul Rai" userId="dff1b4d9cd55adca" providerId="LiveId" clId="{B09B77B0-4901-4DCD-A612-2530B3A0A770}" dt="2020-07-27T08:33:58.978" v="3228"/>
          <ac:spMkLst>
            <pc:docMk/>
            <pc:sldMk cId="1905417459" sldId="268"/>
            <ac:spMk id="21" creationId="{0452019B-2009-4D1E-8A56-85B50E0EC71B}"/>
          </ac:spMkLst>
        </pc:spChg>
        <pc:spChg chg="add mod">
          <ac:chgData name="Rahul Rai" userId="dff1b4d9cd55adca" providerId="LiveId" clId="{B09B77B0-4901-4DCD-A612-2530B3A0A770}" dt="2020-07-27T08:33:58.978" v="3228"/>
          <ac:spMkLst>
            <pc:docMk/>
            <pc:sldMk cId="1905417459" sldId="268"/>
            <ac:spMk id="22" creationId="{F9B77517-F685-4730-820D-6C0D42F0F5D4}"/>
          </ac:spMkLst>
        </pc:spChg>
        <pc:spChg chg="add mod">
          <ac:chgData name="Rahul Rai" userId="dff1b4d9cd55adca" providerId="LiveId" clId="{B09B77B0-4901-4DCD-A612-2530B3A0A770}" dt="2020-07-27T08:33:58.978" v="3228"/>
          <ac:spMkLst>
            <pc:docMk/>
            <pc:sldMk cId="1905417459" sldId="268"/>
            <ac:spMk id="23" creationId="{29FA45A6-8C60-4728-A5E9-C4C0B12E2E32}"/>
          </ac:spMkLst>
        </pc:spChg>
        <pc:spChg chg="add mod">
          <ac:chgData name="Rahul Rai" userId="dff1b4d9cd55adca" providerId="LiveId" clId="{B09B77B0-4901-4DCD-A612-2530B3A0A770}" dt="2020-07-27T08:33:58.978" v="3228"/>
          <ac:spMkLst>
            <pc:docMk/>
            <pc:sldMk cId="1905417459" sldId="268"/>
            <ac:spMk id="24" creationId="{6A882DD5-D5F8-49E0-9ED5-BBDB06C092E6}"/>
          </ac:spMkLst>
        </pc:spChg>
        <pc:spChg chg="add mod">
          <ac:chgData name="Rahul Rai" userId="dff1b4d9cd55adca" providerId="LiveId" clId="{B09B77B0-4901-4DCD-A612-2530B3A0A770}" dt="2020-07-27T08:33:58.978" v="3228"/>
          <ac:spMkLst>
            <pc:docMk/>
            <pc:sldMk cId="1905417459" sldId="268"/>
            <ac:spMk id="25" creationId="{995205E4-C581-4009-8708-2C9D6C1FE198}"/>
          </ac:spMkLst>
        </pc:spChg>
        <pc:spChg chg="add mod">
          <ac:chgData name="Rahul Rai" userId="dff1b4d9cd55adca" providerId="LiveId" clId="{B09B77B0-4901-4DCD-A612-2530B3A0A770}" dt="2020-07-27T08:33:58.978" v="3228"/>
          <ac:spMkLst>
            <pc:docMk/>
            <pc:sldMk cId="1905417459" sldId="268"/>
            <ac:spMk id="26" creationId="{6C64D652-B3B7-4C56-BFFD-B4FE8FC865CC}"/>
          </ac:spMkLst>
        </pc:spChg>
        <pc:spChg chg="add mod">
          <ac:chgData name="Rahul Rai" userId="dff1b4d9cd55adca" providerId="LiveId" clId="{B09B77B0-4901-4DCD-A612-2530B3A0A770}" dt="2020-07-27T08:33:58.978" v="3228"/>
          <ac:spMkLst>
            <pc:docMk/>
            <pc:sldMk cId="1905417459" sldId="268"/>
            <ac:spMk id="27" creationId="{2167F5AD-6D03-43AA-B7BB-D1D27D29E782}"/>
          </ac:spMkLst>
        </pc:spChg>
        <pc:spChg chg="add mod">
          <ac:chgData name="Rahul Rai" userId="dff1b4d9cd55adca" providerId="LiveId" clId="{B09B77B0-4901-4DCD-A612-2530B3A0A770}" dt="2020-07-27T08:33:58.978" v="3228"/>
          <ac:spMkLst>
            <pc:docMk/>
            <pc:sldMk cId="1905417459" sldId="268"/>
            <ac:spMk id="28" creationId="{5B42DAEB-8E12-489E-A70F-AAA570166955}"/>
          </ac:spMkLst>
        </pc:spChg>
        <pc:spChg chg="add mod">
          <ac:chgData name="Rahul Rai" userId="dff1b4d9cd55adca" providerId="LiveId" clId="{B09B77B0-4901-4DCD-A612-2530B3A0A770}" dt="2020-07-27T08:33:58.978" v="3228"/>
          <ac:spMkLst>
            <pc:docMk/>
            <pc:sldMk cId="1905417459" sldId="268"/>
            <ac:spMk id="29" creationId="{91468780-02EB-4061-B3F1-7709C7B0B40C}"/>
          </ac:spMkLst>
        </pc:spChg>
        <pc:spChg chg="add mod">
          <ac:chgData name="Rahul Rai" userId="dff1b4d9cd55adca" providerId="LiveId" clId="{B09B77B0-4901-4DCD-A612-2530B3A0A770}" dt="2020-07-27T08:33:58.978" v="3228"/>
          <ac:spMkLst>
            <pc:docMk/>
            <pc:sldMk cId="1905417459" sldId="268"/>
            <ac:spMk id="30" creationId="{A8625A1C-024A-4231-84E5-9CC558152BD8}"/>
          </ac:spMkLst>
        </pc:spChg>
        <pc:spChg chg="add mod">
          <ac:chgData name="Rahul Rai" userId="dff1b4d9cd55adca" providerId="LiveId" clId="{B09B77B0-4901-4DCD-A612-2530B3A0A770}" dt="2020-07-27T08:33:58.978" v="3228"/>
          <ac:spMkLst>
            <pc:docMk/>
            <pc:sldMk cId="1905417459" sldId="268"/>
            <ac:spMk id="31" creationId="{9094A025-76E1-4AB3-8279-DBABFFBFE7AB}"/>
          </ac:spMkLst>
        </pc:spChg>
        <pc:spChg chg="add mod">
          <ac:chgData name="Rahul Rai" userId="dff1b4d9cd55adca" providerId="LiveId" clId="{B09B77B0-4901-4DCD-A612-2530B3A0A770}" dt="2020-07-27T08:33:58.978" v="3228"/>
          <ac:spMkLst>
            <pc:docMk/>
            <pc:sldMk cId="1905417459" sldId="268"/>
            <ac:spMk id="32" creationId="{2DCDF9D6-5C47-4D23-AB89-6242DBFC01F9}"/>
          </ac:spMkLst>
        </pc:spChg>
        <pc:spChg chg="add mod">
          <ac:chgData name="Rahul Rai" userId="dff1b4d9cd55adca" providerId="LiveId" clId="{B09B77B0-4901-4DCD-A612-2530B3A0A770}" dt="2020-07-27T08:33:58.978" v="3228"/>
          <ac:spMkLst>
            <pc:docMk/>
            <pc:sldMk cId="1905417459" sldId="268"/>
            <ac:spMk id="33" creationId="{3BC7DDB8-8F17-4B4E-B655-6D15E4F63052}"/>
          </ac:spMkLst>
        </pc:spChg>
        <pc:spChg chg="add mod">
          <ac:chgData name="Rahul Rai" userId="dff1b4d9cd55adca" providerId="LiveId" clId="{B09B77B0-4901-4DCD-A612-2530B3A0A770}" dt="2020-07-27T08:33:58.978" v="3228"/>
          <ac:spMkLst>
            <pc:docMk/>
            <pc:sldMk cId="1905417459" sldId="268"/>
            <ac:spMk id="34" creationId="{2B63FAC2-B7E8-4641-AA91-3FE90FFC88F7}"/>
          </ac:spMkLst>
        </pc:spChg>
        <pc:spChg chg="add mod">
          <ac:chgData name="Rahul Rai" userId="dff1b4d9cd55adca" providerId="LiveId" clId="{B09B77B0-4901-4DCD-A612-2530B3A0A770}" dt="2020-07-27T08:33:58.978" v="3228"/>
          <ac:spMkLst>
            <pc:docMk/>
            <pc:sldMk cId="1905417459" sldId="268"/>
            <ac:spMk id="35" creationId="{AE9A7CE7-6CB1-47E1-9407-42E79E86E0F6}"/>
          </ac:spMkLst>
        </pc:spChg>
        <pc:spChg chg="add mod">
          <ac:chgData name="Rahul Rai" userId="dff1b4d9cd55adca" providerId="LiveId" clId="{B09B77B0-4901-4DCD-A612-2530B3A0A770}" dt="2020-07-27T08:33:58.978" v="3228"/>
          <ac:spMkLst>
            <pc:docMk/>
            <pc:sldMk cId="1905417459" sldId="268"/>
            <ac:spMk id="36" creationId="{0B6C4059-39D0-4B0A-9C24-235F47D19E96}"/>
          </ac:spMkLst>
        </pc:spChg>
        <pc:spChg chg="add mod">
          <ac:chgData name="Rahul Rai" userId="dff1b4d9cd55adca" providerId="LiveId" clId="{B09B77B0-4901-4DCD-A612-2530B3A0A770}" dt="2020-07-27T08:33:58.978" v="3228"/>
          <ac:spMkLst>
            <pc:docMk/>
            <pc:sldMk cId="1905417459" sldId="268"/>
            <ac:spMk id="37" creationId="{3CA9F9EF-ABBC-4F53-97E9-56080FE73A64}"/>
          </ac:spMkLst>
        </pc:spChg>
        <pc:spChg chg="add mod">
          <ac:chgData name="Rahul Rai" userId="dff1b4d9cd55adca" providerId="LiveId" clId="{B09B77B0-4901-4DCD-A612-2530B3A0A770}" dt="2020-07-27T08:33:58.978" v="3228"/>
          <ac:spMkLst>
            <pc:docMk/>
            <pc:sldMk cId="1905417459" sldId="268"/>
            <ac:spMk id="38" creationId="{2F9821CA-BC5F-480C-BF30-06CF638A2B77}"/>
          </ac:spMkLst>
        </pc:spChg>
        <pc:spChg chg="add mod">
          <ac:chgData name="Rahul Rai" userId="dff1b4d9cd55adca" providerId="LiveId" clId="{B09B77B0-4901-4DCD-A612-2530B3A0A770}" dt="2020-07-27T08:33:58.978" v="3228"/>
          <ac:spMkLst>
            <pc:docMk/>
            <pc:sldMk cId="1905417459" sldId="268"/>
            <ac:spMk id="39" creationId="{AEE05836-0D76-4FB2-B759-04EA94B66E53}"/>
          </ac:spMkLst>
        </pc:spChg>
        <pc:spChg chg="add mod">
          <ac:chgData name="Rahul Rai" userId="dff1b4d9cd55adca" providerId="LiveId" clId="{B09B77B0-4901-4DCD-A612-2530B3A0A770}" dt="2020-07-27T08:33:58.978" v="3228"/>
          <ac:spMkLst>
            <pc:docMk/>
            <pc:sldMk cId="1905417459" sldId="268"/>
            <ac:spMk id="40" creationId="{CA7C9762-7EB1-484A-8403-CCD4E408D0FA}"/>
          </ac:spMkLst>
        </pc:spChg>
        <pc:spChg chg="add mod">
          <ac:chgData name="Rahul Rai" userId="dff1b4d9cd55adca" providerId="LiveId" clId="{B09B77B0-4901-4DCD-A612-2530B3A0A770}" dt="2020-07-27T08:33:58.978" v="3228"/>
          <ac:spMkLst>
            <pc:docMk/>
            <pc:sldMk cId="1905417459" sldId="268"/>
            <ac:spMk id="41" creationId="{6DF2691F-1BD6-434F-91D9-0192BCC834F6}"/>
          </ac:spMkLst>
        </pc:spChg>
        <pc:spChg chg="add mod">
          <ac:chgData name="Rahul Rai" userId="dff1b4d9cd55adca" providerId="LiveId" clId="{B09B77B0-4901-4DCD-A612-2530B3A0A770}" dt="2020-07-27T08:33:58.978" v="3228"/>
          <ac:spMkLst>
            <pc:docMk/>
            <pc:sldMk cId="1905417459" sldId="268"/>
            <ac:spMk id="42" creationId="{A18253AF-8E06-4BA8-99FE-3C007EE209BD}"/>
          </ac:spMkLst>
        </pc:spChg>
        <pc:spChg chg="add mod">
          <ac:chgData name="Rahul Rai" userId="dff1b4d9cd55adca" providerId="LiveId" clId="{B09B77B0-4901-4DCD-A612-2530B3A0A770}" dt="2020-07-27T08:33:58.978" v="3228"/>
          <ac:spMkLst>
            <pc:docMk/>
            <pc:sldMk cId="1905417459" sldId="268"/>
            <ac:spMk id="43" creationId="{E2311298-6AA0-4B96-B04E-4CDED2D32A34}"/>
          </ac:spMkLst>
        </pc:spChg>
        <pc:spChg chg="add mod">
          <ac:chgData name="Rahul Rai" userId="dff1b4d9cd55adca" providerId="LiveId" clId="{B09B77B0-4901-4DCD-A612-2530B3A0A770}" dt="2020-07-27T08:33:58.978" v="3228"/>
          <ac:spMkLst>
            <pc:docMk/>
            <pc:sldMk cId="1905417459" sldId="268"/>
            <ac:spMk id="44" creationId="{EA0B4C61-6458-491D-9F6B-AD3ECB391EFE}"/>
          </ac:spMkLst>
        </pc:spChg>
        <pc:spChg chg="add mod">
          <ac:chgData name="Rahul Rai" userId="dff1b4d9cd55adca" providerId="LiveId" clId="{B09B77B0-4901-4DCD-A612-2530B3A0A770}" dt="2020-07-27T08:33:58.978" v="3228"/>
          <ac:spMkLst>
            <pc:docMk/>
            <pc:sldMk cId="1905417459" sldId="268"/>
            <ac:spMk id="45" creationId="{074D0385-2739-4050-80F9-F0C6B09A255F}"/>
          </ac:spMkLst>
        </pc:spChg>
        <pc:spChg chg="add mod">
          <ac:chgData name="Rahul Rai" userId="dff1b4d9cd55adca" providerId="LiveId" clId="{B09B77B0-4901-4DCD-A612-2530B3A0A770}" dt="2020-07-27T08:33:58.978" v="3228"/>
          <ac:spMkLst>
            <pc:docMk/>
            <pc:sldMk cId="1905417459" sldId="268"/>
            <ac:spMk id="46" creationId="{3A208F91-56FD-4DB2-AD47-9830FE1FB085}"/>
          </ac:spMkLst>
        </pc:spChg>
        <pc:spChg chg="add mod">
          <ac:chgData name="Rahul Rai" userId="dff1b4d9cd55adca" providerId="LiveId" clId="{B09B77B0-4901-4DCD-A612-2530B3A0A770}" dt="2020-07-27T08:33:58.978" v="3228"/>
          <ac:spMkLst>
            <pc:docMk/>
            <pc:sldMk cId="1905417459" sldId="268"/>
            <ac:spMk id="47" creationId="{DEB202BD-297E-4F12-8442-00A66E2388E0}"/>
          </ac:spMkLst>
        </pc:spChg>
        <pc:spChg chg="add mod">
          <ac:chgData name="Rahul Rai" userId="dff1b4d9cd55adca" providerId="LiveId" clId="{B09B77B0-4901-4DCD-A612-2530B3A0A770}" dt="2020-07-27T08:33:58.978" v="3228"/>
          <ac:spMkLst>
            <pc:docMk/>
            <pc:sldMk cId="1905417459" sldId="268"/>
            <ac:spMk id="48" creationId="{00064418-9235-4073-B9CA-0AE282052D45}"/>
          </ac:spMkLst>
        </pc:spChg>
        <pc:spChg chg="add mod">
          <ac:chgData name="Rahul Rai" userId="dff1b4d9cd55adca" providerId="LiveId" clId="{B09B77B0-4901-4DCD-A612-2530B3A0A770}" dt="2020-07-27T08:33:58.978" v="3228"/>
          <ac:spMkLst>
            <pc:docMk/>
            <pc:sldMk cId="1905417459" sldId="268"/>
            <ac:spMk id="49" creationId="{E0AAA40E-6293-4F1D-8147-3FF7FD58D0DA}"/>
          </ac:spMkLst>
        </pc:spChg>
        <pc:spChg chg="add mod">
          <ac:chgData name="Rahul Rai" userId="dff1b4d9cd55adca" providerId="LiveId" clId="{B09B77B0-4901-4DCD-A612-2530B3A0A770}" dt="2020-07-27T08:33:58.978" v="3228"/>
          <ac:spMkLst>
            <pc:docMk/>
            <pc:sldMk cId="1905417459" sldId="268"/>
            <ac:spMk id="50" creationId="{D41F7487-C65E-46BF-8C78-1E16D01EF32E}"/>
          </ac:spMkLst>
        </pc:spChg>
        <pc:spChg chg="add mod">
          <ac:chgData name="Rahul Rai" userId="dff1b4d9cd55adca" providerId="LiveId" clId="{B09B77B0-4901-4DCD-A612-2530B3A0A770}" dt="2020-07-27T08:33:58.978" v="3228"/>
          <ac:spMkLst>
            <pc:docMk/>
            <pc:sldMk cId="1905417459" sldId="268"/>
            <ac:spMk id="51" creationId="{9C1BD899-5D2E-423C-8295-7365EE12D47A}"/>
          </ac:spMkLst>
        </pc:spChg>
        <pc:spChg chg="add mod">
          <ac:chgData name="Rahul Rai" userId="dff1b4d9cd55adca" providerId="LiveId" clId="{B09B77B0-4901-4DCD-A612-2530B3A0A770}" dt="2020-07-27T08:33:58.978" v="3228"/>
          <ac:spMkLst>
            <pc:docMk/>
            <pc:sldMk cId="1905417459" sldId="268"/>
            <ac:spMk id="52" creationId="{7B15EE7E-04E2-4BF4-96D6-86986E73F0BD}"/>
          </ac:spMkLst>
        </pc:spChg>
        <pc:spChg chg="add mod">
          <ac:chgData name="Rahul Rai" userId="dff1b4d9cd55adca" providerId="LiveId" clId="{B09B77B0-4901-4DCD-A612-2530B3A0A770}" dt="2020-07-27T08:33:58.978" v="3228"/>
          <ac:spMkLst>
            <pc:docMk/>
            <pc:sldMk cId="1905417459" sldId="268"/>
            <ac:spMk id="53" creationId="{AAF34296-A8EE-40E9-B4BE-35673BCFE913}"/>
          </ac:spMkLst>
        </pc:spChg>
        <pc:spChg chg="add mod">
          <ac:chgData name="Rahul Rai" userId="dff1b4d9cd55adca" providerId="LiveId" clId="{B09B77B0-4901-4DCD-A612-2530B3A0A770}" dt="2020-07-27T08:33:58.978" v="3228"/>
          <ac:spMkLst>
            <pc:docMk/>
            <pc:sldMk cId="1905417459" sldId="268"/>
            <ac:spMk id="54" creationId="{9F0AFC4D-9F62-467B-9990-2098D713F8D2}"/>
          </ac:spMkLst>
        </pc:spChg>
        <pc:spChg chg="add mod">
          <ac:chgData name="Rahul Rai" userId="dff1b4d9cd55adca" providerId="LiveId" clId="{B09B77B0-4901-4DCD-A612-2530B3A0A770}" dt="2020-07-27T08:33:58.978" v="3228"/>
          <ac:spMkLst>
            <pc:docMk/>
            <pc:sldMk cId="1905417459" sldId="268"/>
            <ac:spMk id="55" creationId="{484B4F2A-CFB0-4F89-84C2-C7261F7A1221}"/>
          </ac:spMkLst>
        </pc:spChg>
        <pc:spChg chg="add mod">
          <ac:chgData name="Rahul Rai" userId="dff1b4d9cd55adca" providerId="LiveId" clId="{B09B77B0-4901-4DCD-A612-2530B3A0A770}" dt="2020-07-27T08:33:58.978" v="3228"/>
          <ac:spMkLst>
            <pc:docMk/>
            <pc:sldMk cId="1905417459" sldId="268"/>
            <ac:spMk id="56" creationId="{8E19E843-5108-43CC-ADCC-C9AD167796B0}"/>
          </ac:spMkLst>
        </pc:spChg>
        <pc:spChg chg="add mod">
          <ac:chgData name="Rahul Rai" userId="dff1b4d9cd55adca" providerId="LiveId" clId="{B09B77B0-4901-4DCD-A612-2530B3A0A770}" dt="2020-07-27T08:33:58.978" v="3228"/>
          <ac:spMkLst>
            <pc:docMk/>
            <pc:sldMk cId="1905417459" sldId="268"/>
            <ac:spMk id="57" creationId="{FCB4A9F6-5721-4E9B-A873-2CB24E9D34B2}"/>
          </ac:spMkLst>
        </pc:spChg>
        <pc:spChg chg="add mod">
          <ac:chgData name="Rahul Rai" userId="dff1b4d9cd55adca" providerId="LiveId" clId="{B09B77B0-4901-4DCD-A612-2530B3A0A770}" dt="2020-07-27T08:33:58.978" v="3228"/>
          <ac:spMkLst>
            <pc:docMk/>
            <pc:sldMk cId="1905417459" sldId="268"/>
            <ac:spMk id="58" creationId="{E15F0AA0-9CBB-449D-BBDD-C2F198404E5D}"/>
          </ac:spMkLst>
        </pc:spChg>
        <pc:spChg chg="add mod">
          <ac:chgData name="Rahul Rai" userId="dff1b4d9cd55adca" providerId="LiveId" clId="{B09B77B0-4901-4DCD-A612-2530B3A0A770}" dt="2020-07-27T08:33:58.978" v="3228"/>
          <ac:spMkLst>
            <pc:docMk/>
            <pc:sldMk cId="1905417459" sldId="268"/>
            <ac:spMk id="59" creationId="{E24E71FF-62CA-4448-8D50-D1319EF7698A}"/>
          </ac:spMkLst>
        </pc:spChg>
        <pc:spChg chg="add mod">
          <ac:chgData name="Rahul Rai" userId="dff1b4d9cd55adca" providerId="LiveId" clId="{B09B77B0-4901-4DCD-A612-2530B3A0A770}" dt="2020-07-27T08:33:58.978" v="3228"/>
          <ac:spMkLst>
            <pc:docMk/>
            <pc:sldMk cId="1905417459" sldId="268"/>
            <ac:spMk id="60" creationId="{DF9E7F6E-03E1-487B-B4B4-6A9B8A2FA1C1}"/>
          </ac:spMkLst>
        </pc:spChg>
        <pc:spChg chg="add mod">
          <ac:chgData name="Rahul Rai" userId="dff1b4d9cd55adca" providerId="LiveId" clId="{B09B77B0-4901-4DCD-A612-2530B3A0A770}" dt="2020-07-27T08:33:58.978" v="3228"/>
          <ac:spMkLst>
            <pc:docMk/>
            <pc:sldMk cId="1905417459" sldId="268"/>
            <ac:spMk id="61" creationId="{8F1F4322-A4DC-4085-B5AD-139B26C76CB9}"/>
          </ac:spMkLst>
        </pc:spChg>
        <pc:spChg chg="add mod">
          <ac:chgData name="Rahul Rai" userId="dff1b4d9cd55adca" providerId="LiveId" clId="{B09B77B0-4901-4DCD-A612-2530B3A0A770}" dt="2020-07-27T08:33:58.978" v="3228"/>
          <ac:spMkLst>
            <pc:docMk/>
            <pc:sldMk cId="1905417459" sldId="268"/>
            <ac:spMk id="62" creationId="{EE504C26-62A4-4261-8DA4-14C3A6821B00}"/>
          </ac:spMkLst>
        </pc:spChg>
        <pc:spChg chg="add mod">
          <ac:chgData name="Rahul Rai" userId="dff1b4d9cd55adca" providerId="LiveId" clId="{B09B77B0-4901-4DCD-A612-2530B3A0A770}" dt="2020-07-27T08:33:58.978" v="3228"/>
          <ac:spMkLst>
            <pc:docMk/>
            <pc:sldMk cId="1905417459" sldId="268"/>
            <ac:spMk id="63" creationId="{ACA59E45-3BA8-426A-8511-15B56172B1D0}"/>
          </ac:spMkLst>
        </pc:spChg>
        <pc:spChg chg="add mod">
          <ac:chgData name="Rahul Rai" userId="dff1b4d9cd55adca" providerId="LiveId" clId="{B09B77B0-4901-4DCD-A612-2530B3A0A770}" dt="2020-07-27T08:33:58.978" v="3228"/>
          <ac:spMkLst>
            <pc:docMk/>
            <pc:sldMk cId="1905417459" sldId="268"/>
            <ac:spMk id="64" creationId="{7AD527B0-D538-4DE6-BD53-26B98A5E361B}"/>
          </ac:spMkLst>
        </pc:spChg>
        <pc:spChg chg="add mod">
          <ac:chgData name="Rahul Rai" userId="dff1b4d9cd55adca" providerId="LiveId" clId="{B09B77B0-4901-4DCD-A612-2530B3A0A770}" dt="2020-07-27T08:33:58.978" v="3228"/>
          <ac:spMkLst>
            <pc:docMk/>
            <pc:sldMk cId="1905417459" sldId="268"/>
            <ac:spMk id="65" creationId="{852E4DCD-18DB-4221-98BE-37F4A931E776}"/>
          </ac:spMkLst>
        </pc:spChg>
        <pc:spChg chg="add mod">
          <ac:chgData name="Rahul Rai" userId="dff1b4d9cd55adca" providerId="LiveId" clId="{B09B77B0-4901-4DCD-A612-2530B3A0A770}" dt="2020-07-27T08:33:58.978" v="3228"/>
          <ac:spMkLst>
            <pc:docMk/>
            <pc:sldMk cId="1905417459" sldId="268"/>
            <ac:spMk id="66" creationId="{331B40C5-0D5E-488F-A666-375A15EB4D49}"/>
          </ac:spMkLst>
        </pc:spChg>
        <pc:spChg chg="add mod">
          <ac:chgData name="Rahul Rai" userId="dff1b4d9cd55adca" providerId="LiveId" clId="{B09B77B0-4901-4DCD-A612-2530B3A0A770}" dt="2020-07-27T08:34:43.362" v="3232"/>
          <ac:spMkLst>
            <pc:docMk/>
            <pc:sldMk cId="1905417459" sldId="268"/>
            <ac:spMk id="67" creationId="{AC204ED9-4557-4F80-B2C8-298D77371453}"/>
          </ac:spMkLst>
        </pc:spChg>
        <pc:spChg chg="add mod">
          <ac:chgData name="Rahul Rai" userId="dff1b4d9cd55adca" providerId="LiveId" clId="{B09B77B0-4901-4DCD-A612-2530B3A0A770}" dt="2020-07-27T08:34:43.362" v="3232"/>
          <ac:spMkLst>
            <pc:docMk/>
            <pc:sldMk cId="1905417459" sldId="268"/>
            <ac:spMk id="68" creationId="{BB1A1358-5794-44A4-98A4-890B5A459E53}"/>
          </ac:spMkLst>
        </pc:spChg>
        <pc:spChg chg="add mod">
          <ac:chgData name="Rahul Rai" userId="dff1b4d9cd55adca" providerId="LiveId" clId="{B09B77B0-4901-4DCD-A612-2530B3A0A770}" dt="2020-07-27T08:34:43.362" v="3232"/>
          <ac:spMkLst>
            <pc:docMk/>
            <pc:sldMk cId="1905417459" sldId="268"/>
            <ac:spMk id="69" creationId="{BDF04972-42A9-4492-8D94-E7A101FCB187}"/>
          </ac:spMkLst>
        </pc:spChg>
        <pc:spChg chg="add mod">
          <ac:chgData name="Rahul Rai" userId="dff1b4d9cd55adca" providerId="LiveId" clId="{B09B77B0-4901-4DCD-A612-2530B3A0A770}" dt="2020-07-27T08:34:43.362" v="3232"/>
          <ac:spMkLst>
            <pc:docMk/>
            <pc:sldMk cId="1905417459" sldId="268"/>
            <ac:spMk id="70" creationId="{3698CE39-5AD8-4DF2-B1C7-8FFC04676368}"/>
          </ac:spMkLst>
        </pc:spChg>
        <pc:spChg chg="add mod">
          <ac:chgData name="Rahul Rai" userId="dff1b4d9cd55adca" providerId="LiveId" clId="{B09B77B0-4901-4DCD-A612-2530B3A0A770}" dt="2020-07-27T08:34:43.362" v="3232"/>
          <ac:spMkLst>
            <pc:docMk/>
            <pc:sldMk cId="1905417459" sldId="268"/>
            <ac:spMk id="71" creationId="{449FD003-944C-4E6E-805A-2E5DF6267265}"/>
          </ac:spMkLst>
        </pc:spChg>
        <pc:spChg chg="add mod">
          <ac:chgData name="Rahul Rai" userId="dff1b4d9cd55adca" providerId="LiveId" clId="{B09B77B0-4901-4DCD-A612-2530B3A0A770}" dt="2020-07-27T08:34:43.362" v="3232"/>
          <ac:spMkLst>
            <pc:docMk/>
            <pc:sldMk cId="1905417459" sldId="268"/>
            <ac:spMk id="72" creationId="{B153F100-B7CD-4739-9A28-F16AFFE89DF2}"/>
          </ac:spMkLst>
        </pc:spChg>
        <pc:spChg chg="add mod">
          <ac:chgData name="Rahul Rai" userId="dff1b4d9cd55adca" providerId="LiveId" clId="{B09B77B0-4901-4DCD-A612-2530B3A0A770}" dt="2020-07-27T08:34:43.362" v="3232"/>
          <ac:spMkLst>
            <pc:docMk/>
            <pc:sldMk cId="1905417459" sldId="268"/>
            <ac:spMk id="73" creationId="{BCF53D8B-D2B5-43A8-80A6-E0F53CFB2151}"/>
          </ac:spMkLst>
        </pc:spChg>
        <pc:spChg chg="add mod">
          <ac:chgData name="Rahul Rai" userId="dff1b4d9cd55adca" providerId="LiveId" clId="{B09B77B0-4901-4DCD-A612-2530B3A0A770}" dt="2020-07-27T08:34:43.362" v="3232"/>
          <ac:spMkLst>
            <pc:docMk/>
            <pc:sldMk cId="1905417459" sldId="268"/>
            <ac:spMk id="74" creationId="{97DB07F1-D1F0-4A53-82F3-A76E057B74F4}"/>
          </ac:spMkLst>
        </pc:spChg>
        <pc:spChg chg="add mod">
          <ac:chgData name="Rahul Rai" userId="dff1b4d9cd55adca" providerId="LiveId" clId="{B09B77B0-4901-4DCD-A612-2530B3A0A770}" dt="2020-07-27T08:34:43.362" v="3232"/>
          <ac:spMkLst>
            <pc:docMk/>
            <pc:sldMk cId="1905417459" sldId="268"/>
            <ac:spMk id="75" creationId="{E9DE3E44-AF5C-43F4-A6EB-F96FF6107C0C}"/>
          </ac:spMkLst>
        </pc:spChg>
        <pc:spChg chg="add mod">
          <ac:chgData name="Rahul Rai" userId="dff1b4d9cd55adca" providerId="LiveId" clId="{B09B77B0-4901-4DCD-A612-2530B3A0A770}" dt="2020-07-27T08:34:43.362" v="3232"/>
          <ac:spMkLst>
            <pc:docMk/>
            <pc:sldMk cId="1905417459" sldId="268"/>
            <ac:spMk id="76" creationId="{7F3EC3A4-4BDB-4668-8BBB-B61F6C45DCB4}"/>
          </ac:spMkLst>
        </pc:spChg>
        <pc:spChg chg="add mod">
          <ac:chgData name="Rahul Rai" userId="dff1b4d9cd55adca" providerId="LiveId" clId="{B09B77B0-4901-4DCD-A612-2530B3A0A770}" dt="2020-07-27T08:34:43.362" v="3232"/>
          <ac:spMkLst>
            <pc:docMk/>
            <pc:sldMk cId="1905417459" sldId="268"/>
            <ac:spMk id="77" creationId="{607B352F-7FF4-41FA-9AF7-905730836222}"/>
          </ac:spMkLst>
        </pc:spChg>
        <pc:spChg chg="add mod">
          <ac:chgData name="Rahul Rai" userId="dff1b4d9cd55adca" providerId="LiveId" clId="{B09B77B0-4901-4DCD-A612-2530B3A0A770}" dt="2020-07-27T08:34:43.362" v="3232"/>
          <ac:spMkLst>
            <pc:docMk/>
            <pc:sldMk cId="1905417459" sldId="268"/>
            <ac:spMk id="78" creationId="{039189EA-E75C-40B3-AB63-AB29FE1B8EEF}"/>
          </ac:spMkLst>
        </pc:spChg>
        <pc:spChg chg="add mod">
          <ac:chgData name="Rahul Rai" userId="dff1b4d9cd55adca" providerId="LiveId" clId="{B09B77B0-4901-4DCD-A612-2530B3A0A770}" dt="2020-07-27T08:34:43.362" v="3232"/>
          <ac:spMkLst>
            <pc:docMk/>
            <pc:sldMk cId="1905417459" sldId="268"/>
            <ac:spMk id="79" creationId="{BC5367B2-2059-42B3-AAB8-969FA95A5B9C}"/>
          </ac:spMkLst>
        </pc:spChg>
        <pc:spChg chg="add mod">
          <ac:chgData name="Rahul Rai" userId="dff1b4d9cd55adca" providerId="LiveId" clId="{B09B77B0-4901-4DCD-A612-2530B3A0A770}" dt="2020-07-27T08:34:43.362" v="3232"/>
          <ac:spMkLst>
            <pc:docMk/>
            <pc:sldMk cId="1905417459" sldId="268"/>
            <ac:spMk id="80" creationId="{A6D99652-359C-45FE-90A5-19A0E988BEC5}"/>
          </ac:spMkLst>
        </pc:spChg>
        <pc:spChg chg="add mod">
          <ac:chgData name="Rahul Rai" userId="dff1b4d9cd55adca" providerId="LiveId" clId="{B09B77B0-4901-4DCD-A612-2530B3A0A770}" dt="2020-07-27T08:34:43.362" v="3232"/>
          <ac:spMkLst>
            <pc:docMk/>
            <pc:sldMk cId="1905417459" sldId="268"/>
            <ac:spMk id="81" creationId="{44A1411B-8070-46F6-A253-1218AA22B368}"/>
          </ac:spMkLst>
        </pc:spChg>
        <pc:spChg chg="add mod">
          <ac:chgData name="Rahul Rai" userId="dff1b4d9cd55adca" providerId="LiveId" clId="{B09B77B0-4901-4DCD-A612-2530B3A0A770}" dt="2020-07-27T08:34:43.362" v="3232"/>
          <ac:spMkLst>
            <pc:docMk/>
            <pc:sldMk cId="1905417459" sldId="268"/>
            <ac:spMk id="82" creationId="{92F55F5D-6DAB-459F-A48E-BBE5B6C415B7}"/>
          </ac:spMkLst>
        </pc:spChg>
        <pc:spChg chg="add mod">
          <ac:chgData name="Rahul Rai" userId="dff1b4d9cd55adca" providerId="LiveId" clId="{B09B77B0-4901-4DCD-A612-2530B3A0A770}" dt="2020-07-27T08:34:43.362" v="3232"/>
          <ac:spMkLst>
            <pc:docMk/>
            <pc:sldMk cId="1905417459" sldId="268"/>
            <ac:spMk id="83" creationId="{F4CED5D6-BD69-47F1-9D77-22E755CCF559}"/>
          </ac:spMkLst>
        </pc:spChg>
        <pc:spChg chg="add mod">
          <ac:chgData name="Rahul Rai" userId="dff1b4d9cd55adca" providerId="LiveId" clId="{B09B77B0-4901-4DCD-A612-2530B3A0A770}" dt="2020-07-27T08:34:43.362" v="3232"/>
          <ac:spMkLst>
            <pc:docMk/>
            <pc:sldMk cId="1905417459" sldId="268"/>
            <ac:spMk id="84" creationId="{59EA0F51-3DD7-45DB-AAF4-9B6194A4F953}"/>
          </ac:spMkLst>
        </pc:spChg>
        <pc:spChg chg="add mod">
          <ac:chgData name="Rahul Rai" userId="dff1b4d9cd55adca" providerId="LiveId" clId="{B09B77B0-4901-4DCD-A612-2530B3A0A770}" dt="2020-07-27T08:34:43.362" v="3232"/>
          <ac:spMkLst>
            <pc:docMk/>
            <pc:sldMk cId="1905417459" sldId="268"/>
            <ac:spMk id="85" creationId="{3863CCB5-9A71-45A7-9BEC-3E9B34F2DE49}"/>
          </ac:spMkLst>
        </pc:spChg>
        <pc:spChg chg="add mod">
          <ac:chgData name="Rahul Rai" userId="dff1b4d9cd55adca" providerId="LiveId" clId="{B09B77B0-4901-4DCD-A612-2530B3A0A770}" dt="2020-07-27T08:34:43.362" v="3232"/>
          <ac:spMkLst>
            <pc:docMk/>
            <pc:sldMk cId="1905417459" sldId="268"/>
            <ac:spMk id="86" creationId="{374A979B-141E-458D-AF20-E2FA7D81BBAF}"/>
          </ac:spMkLst>
        </pc:spChg>
        <pc:spChg chg="add mod">
          <ac:chgData name="Rahul Rai" userId="dff1b4d9cd55adca" providerId="LiveId" clId="{B09B77B0-4901-4DCD-A612-2530B3A0A770}" dt="2020-07-27T08:34:43.362" v="3232"/>
          <ac:spMkLst>
            <pc:docMk/>
            <pc:sldMk cId="1905417459" sldId="268"/>
            <ac:spMk id="87" creationId="{D6F98A49-DF7E-4AC9-8F03-D8084B805CB6}"/>
          </ac:spMkLst>
        </pc:spChg>
        <pc:spChg chg="add mod">
          <ac:chgData name="Rahul Rai" userId="dff1b4d9cd55adca" providerId="LiveId" clId="{B09B77B0-4901-4DCD-A612-2530B3A0A770}" dt="2020-07-27T08:34:43.362" v="3232"/>
          <ac:spMkLst>
            <pc:docMk/>
            <pc:sldMk cId="1905417459" sldId="268"/>
            <ac:spMk id="88" creationId="{A7753A10-0C1F-42F3-9DBD-BDCD6FF53977}"/>
          </ac:spMkLst>
        </pc:spChg>
        <pc:spChg chg="add mod">
          <ac:chgData name="Rahul Rai" userId="dff1b4d9cd55adca" providerId="LiveId" clId="{B09B77B0-4901-4DCD-A612-2530B3A0A770}" dt="2020-07-27T08:34:43.362" v="3232"/>
          <ac:spMkLst>
            <pc:docMk/>
            <pc:sldMk cId="1905417459" sldId="268"/>
            <ac:spMk id="89" creationId="{605572FD-4CF8-47BD-B6DB-5C0A841763B9}"/>
          </ac:spMkLst>
        </pc:spChg>
        <pc:spChg chg="add mod">
          <ac:chgData name="Rahul Rai" userId="dff1b4d9cd55adca" providerId="LiveId" clId="{B09B77B0-4901-4DCD-A612-2530B3A0A770}" dt="2020-07-27T08:34:43.362" v="3232"/>
          <ac:spMkLst>
            <pc:docMk/>
            <pc:sldMk cId="1905417459" sldId="268"/>
            <ac:spMk id="90" creationId="{5D286AB7-E6DA-49B9-BC22-360B0C7D04E1}"/>
          </ac:spMkLst>
        </pc:spChg>
        <pc:spChg chg="add mod">
          <ac:chgData name="Rahul Rai" userId="dff1b4d9cd55adca" providerId="LiveId" clId="{B09B77B0-4901-4DCD-A612-2530B3A0A770}" dt="2020-07-27T08:34:43.362" v="3232"/>
          <ac:spMkLst>
            <pc:docMk/>
            <pc:sldMk cId="1905417459" sldId="268"/>
            <ac:spMk id="91" creationId="{37497920-BF80-4D69-993A-A95956D95DA1}"/>
          </ac:spMkLst>
        </pc:spChg>
        <pc:spChg chg="add mod">
          <ac:chgData name="Rahul Rai" userId="dff1b4d9cd55adca" providerId="LiveId" clId="{B09B77B0-4901-4DCD-A612-2530B3A0A770}" dt="2020-07-27T08:34:43.362" v="3232"/>
          <ac:spMkLst>
            <pc:docMk/>
            <pc:sldMk cId="1905417459" sldId="268"/>
            <ac:spMk id="92" creationId="{2F90D457-DAE4-4C95-A736-BDA80F62434C}"/>
          </ac:spMkLst>
        </pc:spChg>
        <pc:spChg chg="add mod">
          <ac:chgData name="Rahul Rai" userId="dff1b4d9cd55adca" providerId="LiveId" clId="{B09B77B0-4901-4DCD-A612-2530B3A0A770}" dt="2020-07-27T08:34:43.362" v="3232"/>
          <ac:spMkLst>
            <pc:docMk/>
            <pc:sldMk cId="1905417459" sldId="268"/>
            <ac:spMk id="93" creationId="{DB1F2388-E2CD-45E4-BB70-FDEC6F203828}"/>
          </ac:spMkLst>
        </pc:spChg>
        <pc:spChg chg="add mod">
          <ac:chgData name="Rahul Rai" userId="dff1b4d9cd55adca" providerId="LiveId" clId="{B09B77B0-4901-4DCD-A612-2530B3A0A770}" dt="2020-07-27T08:34:43.362" v="3232"/>
          <ac:spMkLst>
            <pc:docMk/>
            <pc:sldMk cId="1905417459" sldId="268"/>
            <ac:spMk id="94" creationId="{2A356897-A7E5-4881-8CDB-182F8E3F7A7B}"/>
          </ac:spMkLst>
        </pc:spChg>
        <pc:spChg chg="add mod">
          <ac:chgData name="Rahul Rai" userId="dff1b4d9cd55adca" providerId="LiveId" clId="{B09B77B0-4901-4DCD-A612-2530B3A0A770}" dt="2020-07-27T08:34:43.362" v="3232"/>
          <ac:spMkLst>
            <pc:docMk/>
            <pc:sldMk cId="1905417459" sldId="268"/>
            <ac:spMk id="95" creationId="{A719888B-E361-4049-AB02-4D494E14E426}"/>
          </ac:spMkLst>
        </pc:spChg>
        <pc:spChg chg="add mod">
          <ac:chgData name="Rahul Rai" userId="dff1b4d9cd55adca" providerId="LiveId" clId="{B09B77B0-4901-4DCD-A612-2530B3A0A770}" dt="2020-07-27T08:34:43.362" v="3232"/>
          <ac:spMkLst>
            <pc:docMk/>
            <pc:sldMk cId="1905417459" sldId="268"/>
            <ac:spMk id="96" creationId="{E6D54D1D-E095-4BD3-ACA4-650B34C4E15D}"/>
          </ac:spMkLst>
        </pc:spChg>
        <pc:spChg chg="add mod">
          <ac:chgData name="Rahul Rai" userId="dff1b4d9cd55adca" providerId="LiveId" clId="{B09B77B0-4901-4DCD-A612-2530B3A0A770}" dt="2020-07-27T08:34:43.362" v="3232"/>
          <ac:spMkLst>
            <pc:docMk/>
            <pc:sldMk cId="1905417459" sldId="268"/>
            <ac:spMk id="97" creationId="{8F1BD304-E9FF-4139-90EF-B0A0A98E49E0}"/>
          </ac:spMkLst>
        </pc:spChg>
        <pc:spChg chg="add mod">
          <ac:chgData name="Rahul Rai" userId="dff1b4d9cd55adca" providerId="LiveId" clId="{B09B77B0-4901-4DCD-A612-2530B3A0A770}" dt="2020-07-27T08:34:43.362" v="3232"/>
          <ac:spMkLst>
            <pc:docMk/>
            <pc:sldMk cId="1905417459" sldId="268"/>
            <ac:spMk id="98" creationId="{9E28FF6B-6E7E-4906-9695-84F268F1DCD3}"/>
          </ac:spMkLst>
        </pc:spChg>
        <pc:spChg chg="add mod">
          <ac:chgData name="Rahul Rai" userId="dff1b4d9cd55adca" providerId="LiveId" clId="{B09B77B0-4901-4DCD-A612-2530B3A0A770}" dt="2020-07-27T08:34:43.362" v="3232"/>
          <ac:spMkLst>
            <pc:docMk/>
            <pc:sldMk cId="1905417459" sldId="268"/>
            <ac:spMk id="99" creationId="{4DA6B1A9-68B6-4C5C-875D-8FCFF55ACDFF}"/>
          </ac:spMkLst>
        </pc:spChg>
        <pc:spChg chg="add mod">
          <ac:chgData name="Rahul Rai" userId="dff1b4d9cd55adca" providerId="LiveId" clId="{B09B77B0-4901-4DCD-A612-2530B3A0A770}" dt="2020-07-27T08:34:43.362" v="3232"/>
          <ac:spMkLst>
            <pc:docMk/>
            <pc:sldMk cId="1905417459" sldId="268"/>
            <ac:spMk id="100" creationId="{4DD0299D-6BF2-4CEC-8F2C-973398709506}"/>
          </ac:spMkLst>
        </pc:spChg>
        <pc:spChg chg="add mod">
          <ac:chgData name="Rahul Rai" userId="dff1b4d9cd55adca" providerId="LiveId" clId="{B09B77B0-4901-4DCD-A612-2530B3A0A770}" dt="2020-07-27T08:34:43.362" v="3232"/>
          <ac:spMkLst>
            <pc:docMk/>
            <pc:sldMk cId="1905417459" sldId="268"/>
            <ac:spMk id="101" creationId="{D79084F3-EFFF-4E6B-B759-E917EF5BC0F0}"/>
          </ac:spMkLst>
        </pc:spChg>
        <pc:spChg chg="add mod">
          <ac:chgData name="Rahul Rai" userId="dff1b4d9cd55adca" providerId="LiveId" clId="{B09B77B0-4901-4DCD-A612-2530B3A0A770}" dt="2020-07-27T08:34:43.362" v="3232"/>
          <ac:spMkLst>
            <pc:docMk/>
            <pc:sldMk cId="1905417459" sldId="268"/>
            <ac:spMk id="102" creationId="{CB289231-49CD-4757-B503-5D68A3407983}"/>
          </ac:spMkLst>
        </pc:spChg>
        <pc:spChg chg="add mod">
          <ac:chgData name="Rahul Rai" userId="dff1b4d9cd55adca" providerId="LiveId" clId="{B09B77B0-4901-4DCD-A612-2530B3A0A770}" dt="2020-07-27T08:34:43.362" v="3232"/>
          <ac:spMkLst>
            <pc:docMk/>
            <pc:sldMk cId="1905417459" sldId="268"/>
            <ac:spMk id="103" creationId="{4A6AEDCD-2226-4548-89E5-92F11A4BD682}"/>
          </ac:spMkLst>
        </pc:spChg>
        <pc:spChg chg="add mod">
          <ac:chgData name="Rahul Rai" userId="dff1b4d9cd55adca" providerId="LiveId" clId="{B09B77B0-4901-4DCD-A612-2530B3A0A770}" dt="2020-07-27T08:34:43.362" v="3232"/>
          <ac:spMkLst>
            <pc:docMk/>
            <pc:sldMk cId="1905417459" sldId="268"/>
            <ac:spMk id="104" creationId="{FA073CB9-3891-48ED-9965-CC86C71CE1D4}"/>
          </ac:spMkLst>
        </pc:spChg>
        <pc:spChg chg="add mod">
          <ac:chgData name="Rahul Rai" userId="dff1b4d9cd55adca" providerId="LiveId" clId="{B09B77B0-4901-4DCD-A612-2530B3A0A770}" dt="2020-07-27T08:34:43.362" v="3232"/>
          <ac:spMkLst>
            <pc:docMk/>
            <pc:sldMk cId="1905417459" sldId="268"/>
            <ac:spMk id="105" creationId="{8F52514D-1C1A-4A39-9D84-9B60C3D9BEDD}"/>
          </ac:spMkLst>
        </pc:spChg>
        <pc:spChg chg="add mod">
          <ac:chgData name="Rahul Rai" userId="dff1b4d9cd55adca" providerId="LiveId" clId="{B09B77B0-4901-4DCD-A612-2530B3A0A770}" dt="2020-07-27T08:34:43.362" v="3232"/>
          <ac:spMkLst>
            <pc:docMk/>
            <pc:sldMk cId="1905417459" sldId="268"/>
            <ac:spMk id="106" creationId="{21B88508-093D-4243-B0FE-C0799A243939}"/>
          </ac:spMkLst>
        </pc:spChg>
        <pc:spChg chg="add mod">
          <ac:chgData name="Rahul Rai" userId="dff1b4d9cd55adca" providerId="LiveId" clId="{B09B77B0-4901-4DCD-A612-2530B3A0A770}" dt="2020-07-27T08:34:43.362" v="3232"/>
          <ac:spMkLst>
            <pc:docMk/>
            <pc:sldMk cId="1905417459" sldId="268"/>
            <ac:spMk id="107" creationId="{D6326603-AE33-4A77-96A1-BC754B546BC6}"/>
          </ac:spMkLst>
        </pc:spChg>
        <pc:spChg chg="add mod">
          <ac:chgData name="Rahul Rai" userId="dff1b4d9cd55adca" providerId="LiveId" clId="{B09B77B0-4901-4DCD-A612-2530B3A0A770}" dt="2020-07-27T08:34:43.362" v="3232"/>
          <ac:spMkLst>
            <pc:docMk/>
            <pc:sldMk cId="1905417459" sldId="268"/>
            <ac:spMk id="108" creationId="{C33455DE-A3DD-4E66-9B1B-78A8F98E5610}"/>
          </ac:spMkLst>
        </pc:spChg>
        <pc:spChg chg="add mod">
          <ac:chgData name="Rahul Rai" userId="dff1b4d9cd55adca" providerId="LiveId" clId="{B09B77B0-4901-4DCD-A612-2530B3A0A770}" dt="2020-07-27T08:34:43.362" v="3232"/>
          <ac:spMkLst>
            <pc:docMk/>
            <pc:sldMk cId="1905417459" sldId="268"/>
            <ac:spMk id="109" creationId="{83A94DBE-7133-47BE-B69A-E0FBDBA0A93D}"/>
          </ac:spMkLst>
        </pc:spChg>
        <pc:spChg chg="add mod">
          <ac:chgData name="Rahul Rai" userId="dff1b4d9cd55adca" providerId="LiveId" clId="{B09B77B0-4901-4DCD-A612-2530B3A0A770}" dt="2020-07-27T08:34:43.362" v="3232"/>
          <ac:spMkLst>
            <pc:docMk/>
            <pc:sldMk cId="1905417459" sldId="268"/>
            <ac:spMk id="110" creationId="{8C08267C-C81A-4D6C-9953-F6E7091E60B3}"/>
          </ac:spMkLst>
        </pc:spChg>
        <pc:spChg chg="add mod">
          <ac:chgData name="Rahul Rai" userId="dff1b4d9cd55adca" providerId="LiveId" clId="{B09B77B0-4901-4DCD-A612-2530B3A0A770}" dt="2020-07-27T08:34:43.362" v="3232"/>
          <ac:spMkLst>
            <pc:docMk/>
            <pc:sldMk cId="1905417459" sldId="268"/>
            <ac:spMk id="111" creationId="{B9F02C5E-56C2-4AFE-B9A2-5FBBD1B81E98}"/>
          </ac:spMkLst>
        </pc:spChg>
        <pc:spChg chg="add mod">
          <ac:chgData name="Rahul Rai" userId="dff1b4d9cd55adca" providerId="LiveId" clId="{B09B77B0-4901-4DCD-A612-2530B3A0A770}" dt="2020-07-27T08:34:43.362" v="3232"/>
          <ac:spMkLst>
            <pc:docMk/>
            <pc:sldMk cId="1905417459" sldId="268"/>
            <ac:spMk id="112" creationId="{4DB36193-AE92-4BEF-94DA-58C551E92A08}"/>
          </ac:spMkLst>
        </pc:spChg>
        <pc:spChg chg="add mod">
          <ac:chgData name="Rahul Rai" userId="dff1b4d9cd55adca" providerId="LiveId" clId="{B09B77B0-4901-4DCD-A612-2530B3A0A770}" dt="2020-07-27T08:34:43.362" v="3232"/>
          <ac:spMkLst>
            <pc:docMk/>
            <pc:sldMk cId="1905417459" sldId="268"/>
            <ac:spMk id="113" creationId="{9B1C6BA5-993C-4041-81A2-C07FE7C1F4A5}"/>
          </ac:spMkLst>
        </pc:spChg>
        <pc:spChg chg="add mod">
          <ac:chgData name="Rahul Rai" userId="dff1b4d9cd55adca" providerId="LiveId" clId="{B09B77B0-4901-4DCD-A612-2530B3A0A770}" dt="2020-07-27T08:34:43.362" v="3232"/>
          <ac:spMkLst>
            <pc:docMk/>
            <pc:sldMk cId="1905417459" sldId="268"/>
            <ac:spMk id="114" creationId="{09002A10-062C-4B07-8701-20D294775020}"/>
          </ac:spMkLst>
        </pc:spChg>
        <pc:spChg chg="add mod">
          <ac:chgData name="Rahul Rai" userId="dff1b4d9cd55adca" providerId="LiveId" clId="{B09B77B0-4901-4DCD-A612-2530B3A0A770}" dt="2020-07-27T08:34:43.362" v="3232"/>
          <ac:spMkLst>
            <pc:docMk/>
            <pc:sldMk cId="1905417459" sldId="268"/>
            <ac:spMk id="115" creationId="{8E529784-E1FE-4D00-B3F6-19A91B801E78}"/>
          </ac:spMkLst>
        </pc:spChg>
        <pc:spChg chg="add mod">
          <ac:chgData name="Rahul Rai" userId="dff1b4d9cd55adca" providerId="LiveId" clId="{B09B77B0-4901-4DCD-A612-2530B3A0A770}" dt="2020-07-27T08:34:43.362" v="3232"/>
          <ac:spMkLst>
            <pc:docMk/>
            <pc:sldMk cId="1905417459" sldId="268"/>
            <ac:spMk id="116" creationId="{7AA8C778-2572-4E20-9533-D3E1782C7161}"/>
          </ac:spMkLst>
        </pc:spChg>
        <pc:spChg chg="add mod">
          <ac:chgData name="Rahul Rai" userId="dff1b4d9cd55adca" providerId="LiveId" clId="{B09B77B0-4901-4DCD-A612-2530B3A0A770}" dt="2020-07-27T08:34:43.362" v="3232"/>
          <ac:spMkLst>
            <pc:docMk/>
            <pc:sldMk cId="1905417459" sldId="268"/>
            <ac:spMk id="117" creationId="{E692EB5C-55C6-4E92-A4EA-61F3A5728F90}"/>
          </ac:spMkLst>
        </pc:spChg>
        <pc:spChg chg="add mod">
          <ac:chgData name="Rahul Rai" userId="dff1b4d9cd55adca" providerId="LiveId" clId="{B09B77B0-4901-4DCD-A612-2530B3A0A770}" dt="2020-07-27T08:34:43.362" v="3232"/>
          <ac:spMkLst>
            <pc:docMk/>
            <pc:sldMk cId="1905417459" sldId="268"/>
            <ac:spMk id="118" creationId="{45029243-03D4-4629-BCE7-445893A3A760}"/>
          </ac:spMkLst>
        </pc:spChg>
        <pc:spChg chg="add mod">
          <ac:chgData name="Rahul Rai" userId="dff1b4d9cd55adca" providerId="LiveId" clId="{B09B77B0-4901-4DCD-A612-2530B3A0A770}" dt="2020-07-27T08:34:43.362" v="3232"/>
          <ac:spMkLst>
            <pc:docMk/>
            <pc:sldMk cId="1905417459" sldId="268"/>
            <ac:spMk id="119" creationId="{D12182B2-6C66-4B73-A0E9-BC8F0DC3C703}"/>
          </ac:spMkLst>
        </pc:spChg>
        <pc:spChg chg="add mod">
          <ac:chgData name="Rahul Rai" userId="dff1b4d9cd55adca" providerId="LiveId" clId="{B09B77B0-4901-4DCD-A612-2530B3A0A770}" dt="2020-07-27T08:34:43.362" v="3232"/>
          <ac:spMkLst>
            <pc:docMk/>
            <pc:sldMk cId="1905417459" sldId="268"/>
            <ac:spMk id="120" creationId="{3439919D-2B31-44C9-9897-5F0D68ABBF7E}"/>
          </ac:spMkLst>
        </pc:spChg>
        <pc:spChg chg="add mod">
          <ac:chgData name="Rahul Rai" userId="dff1b4d9cd55adca" providerId="LiveId" clId="{B09B77B0-4901-4DCD-A612-2530B3A0A770}" dt="2020-07-27T08:34:58.305" v="3234"/>
          <ac:spMkLst>
            <pc:docMk/>
            <pc:sldMk cId="1905417459" sldId="268"/>
            <ac:spMk id="121" creationId="{F98EB785-7610-4320-89E5-BEB7B0606488}"/>
          </ac:spMkLst>
        </pc:spChg>
        <pc:spChg chg="add mod">
          <ac:chgData name="Rahul Rai" userId="dff1b4d9cd55adca" providerId="LiveId" clId="{B09B77B0-4901-4DCD-A612-2530B3A0A770}" dt="2020-07-27T08:34:58.305" v="3234"/>
          <ac:spMkLst>
            <pc:docMk/>
            <pc:sldMk cId="1905417459" sldId="268"/>
            <ac:spMk id="122" creationId="{85924693-3914-43AB-A93C-ADDD6D246F53}"/>
          </ac:spMkLst>
        </pc:spChg>
        <pc:spChg chg="mod">
          <ac:chgData name="Rahul Rai" userId="dff1b4d9cd55adca" providerId="LiveId" clId="{B09B77B0-4901-4DCD-A612-2530B3A0A770}" dt="2020-07-27T09:19:12.918" v="3236" actId="1076"/>
          <ac:spMkLst>
            <pc:docMk/>
            <pc:sldMk cId="1905417459" sldId="268"/>
            <ac:spMk id="124" creationId="{797E7EA7-FAB4-4ACC-BFA4-4CDBBFB3639B}"/>
          </ac:spMkLst>
        </pc:spChg>
        <pc:spChg chg="mod">
          <ac:chgData name="Rahul Rai" userId="dff1b4d9cd55adca" providerId="LiveId" clId="{B09B77B0-4901-4DCD-A612-2530B3A0A770}" dt="2020-07-27T09:19:12.918" v="3236" actId="1076"/>
          <ac:spMkLst>
            <pc:docMk/>
            <pc:sldMk cId="1905417459" sldId="268"/>
            <ac:spMk id="125" creationId="{5E0D3AE2-6EE0-4B52-BB5D-67DADFA6CE8B}"/>
          </ac:spMkLst>
        </pc:spChg>
        <pc:spChg chg="mod">
          <ac:chgData name="Rahul Rai" userId="dff1b4d9cd55adca" providerId="LiveId" clId="{B09B77B0-4901-4DCD-A612-2530B3A0A770}" dt="2020-07-27T09:19:12.918" v="3236" actId="1076"/>
          <ac:spMkLst>
            <pc:docMk/>
            <pc:sldMk cId="1905417459" sldId="268"/>
            <ac:spMk id="126" creationId="{340A7BA9-B10C-477A-B039-D7763D6F6A37}"/>
          </ac:spMkLst>
        </pc:spChg>
        <pc:spChg chg="mod">
          <ac:chgData name="Rahul Rai" userId="dff1b4d9cd55adca" providerId="LiveId" clId="{B09B77B0-4901-4DCD-A612-2530B3A0A770}" dt="2020-07-27T09:19:12.918" v="3236" actId="1076"/>
          <ac:spMkLst>
            <pc:docMk/>
            <pc:sldMk cId="1905417459" sldId="268"/>
            <ac:spMk id="127" creationId="{EFDB7F73-B19D-44C8-95C0-2460E740D6A8}"/>
          </ac:spMkLst>
        </pc:spChg>
        <pc:spChg chg="mod">
          <ac:chgData name="Rahul Rai" userId="dff1b4d9cd55adca" providerId="LiveId" clId="{B09B77B0-4901-4DCD-A612-2530B3A0A770}" dt="2020-07-27T09:19:12.918" v="3236" actId="1076"/>
          <ac:spMkLst>
            <pc:docMk/>
            <pc:sldMk cId="1905417459" sldId="268"/>
            <ac:spMk id="128" creationId="{122C7FF2-1F41-4049-B0C8-E7DD16DE576A}"/>
          </ac:spMkLst>
        </pc:spChg>
        <pc:spChg chg="mod">
          <ac:chgData name="Rahul Rai" userId="dff1b4d9cd55adca" providerId="LiveId" clId="{B09B77B0-4901-4DCD-A612-2530B3A0A770}" dt="2020-07-27T09:19:12.918" v="3236" actId="1076"/>
          <ac:spMkLst>
            <pc:docMk/>
            <pc:sldMk cId="1905417459" sldId="268"/>
            <ac:spMk id="129" creationId="{CF52C43B-86D9-4028-B4C9-B49A6A4C7995}"/>
          </ac:spMkLst>
        </pc:spChg>
        <pc:spChg chg="mod">
          <ac:chgData name="Rahul Rai" userId="dff1b4d9cd55adca" providerId="LiveId" clId="{B09B77B0-4901-4DCD-A612-2530B3A0A770}" dt="2020-07-27T09:19:12.918" v="3236" actId="1076"/>
          <ac:spMkLst>
            <pc:docMk/>
            <pc:sldMk cId="1905417459" sldId="268"/>
            <ac:spMk id="130" creationId="{E779933F-A040-4A42-B6B6-F0EEC13C6B9B}"/>
          </ac:spMkLst>
        </pc:spChg>
        <pc:spChg chg="mod">
          <ac:chgData name="Rahul Rai" userId="dff1b4d9cd55adca" providerId="LiveId" clId="{B09B77B0-4901-4DCD-A612-2530B3A0A770}" dt="2020-07-27T09:19:12.918" v="3236" actId="1076"/>
          <ac:spMkLst>
            <pc:docMk/>
            <pc:sldMk cId="1905417459" sldId="268"/>
            <ac:spMk id="131" creationId="{04E0D2B5-DB2D-4E8D-9E8A-0CA9396338BB}"/>
          </ac:spMkLst>
        </pc:spChg>
        <pc:spChg chg="mod">
          <ac:chgData name="Rahul Rai" userId="dff1b4d9cd55adca" providerId="LiveId" clId="{B09B77B0-4901-4DCD-A612-2530B3A0A770}" dt="2020-07-27T09:19:12.918" v="3236" actId="1076"/>
          <ac:spMkLst>
            <pc:docMk/>
            <pc:sldMk cId="1905417459" sldId="268"/>
            <ac:spMk id="132" creationId="{86D01571-7C54-4C0A-B918-9DFC2BC81C71}"/>
          </ac:spMkLst>
        </pc:spChg>
        <pc:spChg chg="mod">
          <ac:chgData name="Rahul Rai" userId="dff1b4d9cd55adca" providerId="LiveId" clId="{B09B77B0-4901-4DCD-A612-2530B3A0A770}" dt="2020-07-27T09:19:12.918" v="3236" actId="1076"/>
          <ac:spMkLst>
            <pc:docMk/>
            <pc:sldMk cId="1905417459" sldId="268"/>
            <ac:spMk id="133" creationId="{72FF0323-3C7A-4B13-8FED-F9741802EC24}"/>
          </ac:spMkLst>
        </pc:spChg>
        <pc:spChg chg="mod">
          <ac:chgData name="Rahul Rai" userId="dff1b4d9cd55adca" providerId="LiveId" clId="{B09B77B0-4901-4DCD-A612-2530B3A0A770}" dt="2020-07-27T09:19:12.918" v="3236" actId="1076"/>
          <ac:spMkLst>
            <pc:docMk/>
            <pc:sldMk cId="1905417459" sldId="268"/>
            <ac:spMk id="134" creationId="{8B7E102E-565B-447D-9257-1DDF5BF74734}"/>
          </ac:spMkLst>
        </pc:spChg>
        <pc:spChg chg="mod">
          <ac:chgData name="Rahul Rai" userId="dff1b4d9cd55adca" providerId="LiveId" clId="{B09B77B0-4901-4DCD-A612-2530B3A0A770}" dt="2020-07-27T09:19:12.918" v="3236" actId="1076"/>
          <ac:spMkLst>
            <pc:docMk/>
            <pc:sldMk cId="1905417459" sldId="268"/>
            <ac:spMk id="135" creationId="{F7659C28-5A29-4DF7-8D31-C6055D0668E6}"/>
          </ac:spMkLst>
        </pc:spChg>
        <pc:spChg chg="mod">
          <ac:chgData name="Rahul Rai" userId="dff1b4d9cd55adca" providerId="LiveId" clId="{B09B77B0-4901-4DCD-A612-2530B3A0A770}" dt="2020-07-27T09:19:12.918" v="3236" actId="1076"/>
          <ac:spMkLst>
            <pc:docMk/>
            <pc:sldMk cId="1905417459" sldId="268"/>
            <ac:spMk id="136" creationId="{D6053153-011C-4FFD-83D0-E41F1ECD883B}"/>
          </ac:spMkLst>
        </pc:spChg>
        <pc:spChg chg="mod">
          <ac:chgData name="Rahul Rai" userId="dff1b4d9cd55adca" providerId="LiveId" clId="{B09B77B0-4901-4DCD-A612-2530B3A0A770}" dt="2020-07-27T09:19:12.918" v="3236" actId="1076"/>
          <ac:spMkLst>
            <pc:docMk/>
            <pc:sldMk cId="1905417459" sldId="268"/>
            <ac:spMk id="137" creationId="{EA239B38-E15D-4488-98AF-1E9B03A7C2A0}"/>
          </ac:spMkLst>
        </pc:spChg>
        <pc:spChg chg="mod">
          <ac:chgData name="Rahul Rai" userId="dff1b4d9cd55adca" providerId="LiveId" clId="{B09B77B0-4901-4DCD-A612-2530B3A0A770}" dt="2020-07-27T09:19:12.918" v="3236" actId="1076"/>
          <ac:spMkLst>
            <pc:docMk/>
            <pc:sldMk cId="1905417459" sldId="268"/>
            <ac:spMk id="138" creationId="{4643BE52-E833-4C25-A3D8-10788ECB9B51}"/>
          </ac:spMkLst>
        </pc:spChg>
        <pc:spChg chg="mod">
          <ac:chgData name="Rahul Rai" userId="dff1b4d9cd55adca" providerId="LiveId" clId="{B09B77B0-4901-4DCD-A612-2530B3A0A770}" dt="2020-07-27T09:19:12.918" v="3236" actId="1076"/>
          <ac:spMkLst>
            <pc:docMk/>
            <pc:sldMk cId="1905417459" sldId="268"/>
            <ac:spMk id="139" creationId="{CB8EAFDC-4097-4AA1-BAC7-1218242FBFEA}"/>
          </ac:spMkLst>
        </pc:spChg>
        <pc:spChg chg="mod">
          <ac:chgData name="Rahul Rai" userId="dff1b4d9cd55adca" providerId="LiveId" clId="{B09B77B0-4901-4DCD-A612-2530B3A0A770}" dt="2020-07-27T09:19:12.918" v="3236" actId="1076"/>
          <ac:spMkLst>
            <pc:docMk/>
            <pc:sldMk cId="1905417459" sldId="268"/>
            <ac:spMk id="140" creationId="{1E511270-04C2-4074-A4AE-0C486BA4A51C}"/>
          </ac:spMkLst>
        </pc:spChg>
        <pc:spChg chg="mod">
          <ac:chgData name="Rahul Rai" userId="dff1b4d9cd55adca" providerId="LiveId" clId="{B09B77B0-4901-4DCD-A612-2530B3A0A770}" dt="2020-07-27T09:19:12.918" v="3236" actId="1076"/>
          <ac:spMkLst>
            <pc:docMk/>
            <pc:sldMk cId="1905417459" sldId="268"/>
            <ac:spMk id="141" creationId="{48C51B7A-6A10-4B14-A791-A108AEC65639}"/>
          </ac:spMkLst>
        </pc:spChg>
        <pc:spChg chg="mod">
          <ac:chgData name="Rahul Rai" userId="dff1b4d9cd55adca" providerId="LiveId" clId="{B09B77B0-4901-4DCD-A612-2530B3A0A770}" dt="2020-07-27T09:19:12.918" v="3236" actId="1076"/>
          <ac:spMkLst>
            <pc:docMk/>
            <pc:sldMk cId="1905417459" sldId="268"/>
            <ac:spMk id="142" creationId="{9D56666B-D8FB-4AED-BB86-344F639135FD}"/>
          </ac:spMkLst>
        </pc:spChg>
        <pc:spChg chg="mod">
          <ac:chgData name="Rahul Rai" userId="dff1b4d9cd55adca" providerId="LiveId" clId="{B09B77B0-4901-4DCD-A612-2530B3A0A770}" dt="2020-07-27T09:19:12.918" v="3236" actId="1076"/>
          <ac:spMkLst>
            <pc:docMk/>
            <pc:sldMk cId="1905417459" sldId="268"/>
            <ac:spMk id="143" creationId="{923051AF-EE98-4481-8D12-669FE07A0395}"/>
          </ac:spMkLst>
        </pc:spChg>
        <pc:spChg chg="mod">
          <ac:chgData name="Rahul Rai" userId="dff1b4d9cd55adca" providerId="LiveId" clId="{B09B77B0-4901-4DCD-A612-2530B3A0A770}" dt="2020-07-27T09:19:12.918" v="3236" actId="1076"/>
          <ac:spMkLst>
            <pc:docMk/>
            <pc:sldMk cId="1905417459" sldId="268"/>
            <ac:spMk id="144" creationId="{43A40437-4703-4F9A-A0A5-DCBDCCD61826}"/>
          </ac:spMkLst>
        </pc:spChg>
        <pc:spChg chg="mod">
          <ac:chgData name="Rahul Rai" userId="dff1b4d9cd55adca" providerId="LiveId" clId="{B09B77B0-4901-4DCD-A612-2530B3A0A770}" dt="2020-07-27T09:19:12.918" v="3236" actId="1076"/>
          <ac:spMkLst>
            <pc:docMk/>
            <pc:sldMk cId="1905417459" sldId="268"/>
            <ac:spMk id="145" creationId="{83AB357F-ACFA-49D9-B7A9-C75A929D1435}"/>
          </ac:spMkLst>
        </pc:spChg>
        <pc:spChg chg="mod">
          <ac:chgData name="Rahul Rai" userId="dff1b4d9cd55adca" providerId="LiveId" clId="{B09B77B0-4901-4DCD-A612-2530B3A0A770}" dt="2020-07-27T09:19:12.918" v="3236" actId="1076"/>
          <ac:spMkLst>
            <pc:docMk/>
            <pc:sldMk cId="1905417459" sldId="268"/>
            <ac:spMk id="146" creationId="{E2EE9D02-9A22-4B1E-A70D-4BC38E805094}"/>
          </ac:spMkLst>
        </pc:spChg>
        <pc:spChg chg="mod">
          <ac:chgData name="Rahul Rai" userId="dff1b4d9cd55adca" providerId="LiveId" clId="{B09B77B0-4901-4DCD-A612-2530B3A0A770}" dt="2020-07-27T09:19:12.918" v="3236" actId="1076"/>
          <ac:spMkLst>
            <pc:docMk/>
            <pc:sldMk cId="1905417459" sldId="268"/>
            <ac:spMk id="147" creationId="{8CEC9536-FF9C-40FC-8FA3-2636D562B124}"/>
          </ac:spMkLst>
        </pc:spChg>
        <pc:spChg chg="mod">
          <ac:chgData name="Rahul Rai" userId="dff1b4d9cd55adca" providerId="LiveId" clId="{B09B77B0-4901-4DCD-A612-2530B3A0A770}" dt="2020-07-27T09:19:12.918" v="3236" actId="1076"/>
          <ac:spMkLst>
            <pc:docMk/>
            <pc:sldMk cId="1905417459" sldId="268"/>
            <ac:spMk id="148" creationId="{7236659F-B1DF-42A2-ACBB-7EAA7CB73DB6}"/>
          </ac:spMkLst>
        </pc:spChg>
        <pc:spChg chg="mod">
          <ac:chgData name="Rahul Rai" userId="dff1b4d9cd55adca" providerId="LiveId" clId="{B09B77B0-4901-4DCD-A612-2530B3A0A770}" dt="2020-07-27T09:19:12.918" v="3236" actId="1076"/>
          <ac:spMkLst>
            <pc:docMk/>
            <pc:sldMk cId="1905417459" sldId="268"/>
            <ac:spMk id="149" creationId="{72214F85-2125-48B0-9DDD-3A59A90D2BA1}"/>
          </ac:spMkLst>
        </pc:spChg>
        <pc:spChg chg="mod">
          <ac:chgData name="Rahul Rai" userId="dff1b4d9cd55adca" providerId="LiveId" clId="{B09B77B0-4901-4DCD-A612-2530B3A0A770}" dt="2020-07-27T09:19:12.918" v="3236" actId="1076"/>
          <ac:spMkLst>
            <pc:docMk/>
            <pc:sldMk cId="1905417459" sldId="268"/>
            <ac:spMk id="150" creationId="{D1843108-C68A-42E7-BA0F-4E03473DBF23}"/>
          </ac:spMkLst>
        </pc:spChg>
        <pc:spChg chg="mod">
          <ac:chgData name="Rahul Rai" userId="dff1b4d9cd55adca" providerId="LiveId" clId="{B09B77B0-4901-4DCD-A612-2530B3A0A770}" dt="2020-07-27T09:19:12.918" v="3236" actId="1076"/>
          <ac:spMkLst>
            <pc:docMk/>
            <pc:sldMk cId="1905417459" sldId="268"/>
            <ac:spMk id="151" creationId="{BC09912F-5098-4A26-8366-4442CFCD6404}"/>
          </ac:spMkLst>
        </pc:spChg>
        <pc:spChg chg="mod">
          <ac:chgData name="Rahul Rai" userId="dff1b4d9cd55adca" providerId="LiveId" clId="{B09B77B0-4901-4DCD-A612-2530B3A0A770}" dt="2020-07-27T09:19:12.918" v="3236" actId="1076"/>
          <ac:spMkLst>
            <pc:docMk/>
            <pc:sldMk cId="1905417459" sldId="268"/>
            <ac:spMk id="152" creationId="{E8C1DFDA-737A-40AB-BF8E-CB2F088CC4D6}"/>
          </ac:spMkLst>
        </pc:spChg>
        <pc:spChg chg="mod">
          <ac:chgData name="Rahul Rai" userId="dff1b4d9cd55adca" providerId="LiveId" clId="{B09B77B0-4901-4DCD-A612-2530B3A0A770}" dt="2020-07-27T09:19:12.918" v="3236" actId="1076"/>
          <ac:spMkLst>
            <pc:docMk/>
            <pc:sldMk cId="1905417459" sldId="268"/>
            <ac:spMk id="153" creationId="{5B4E7336-DA66-4439-8057-BD9B6C279DE7}"/>
          </ac:spMkLst>
        </pc:spChg>
        <pc:spChg chg="mod">
          <ac:chgData name="Rahul Rai" userId="dff1b4d9cd55adca" providerId="LiveId" clId="{B09B77B0-4901-4DCD-A612-2530B3A0A770}" dt="2020-07-27T09:19:12.918" v="3236" actId="1076"/>
          <ac:spMkLst>
            <pc:docMk/>
            <pc:sldMk cId="1905417459" sldId="268"/>
            <ac:spMk id="154" creationId="{9C7A170C-6C8E-4FF9-9333-9C954927B546}"/>
          </ac:spMkLst>
        </pc:spChg>
        <pc:spChg chg="mod">
          <ac:chgData name="Rahul Rai" userId="dff1b4d9cd55adca" providerId="LiveId" clId="{B09B77B0-4901-4DCD-A612-2530B3A0A770}" dt="2020-07-27T09:19:12.918" v="3236" actId="1076"/>
          <ac:spMkLst>
            <pc:docMk/>
            <pc:sldMk cId="1905417459" sldId="268"/>
            <ac:spMk id="155" creationId="{3EE9E1D3-EECB-4E61-A364-B950FCBE703C}"/>
          </ac:spMkLst>
        </pc:spChg>
        <pc:spChg chg="mod">
          <ac:chgData name="Rahul Rai" userId="dff1b4d9cd55adca" providerId="LiveId" clId="{B09B77B0-4901-4DCD-A612-2530B3A0A770}" dt="2020-07-27T09:19:12.918" v="3236" actId="1076"/>
          <ac:spMkLst>
            <pc:docMk/>
            <pc:sldMk cId="1905417459" sldId="268"/>
            <ac:spMk id="156" creationId="{DDA5C745-CFBB-4FF0-BB3C-3C9AF0828B55}"/>
          </ac:spMkLst>
        </pc:spChg>
        <pc:spChg chg="mod">
          <ac:chgData name="Rahul Rai" userId="dff1b4d9cd55adca" providerId="LiveId" clId="{B09B77B0-4901-4DCD-A612-2530B3A0A770}" dt="2020-07-27T09:19:12.918" v="3236" actId="1076"/>
          <ac:spMkLst>
            <pc:docMk/>
            <pc:sldMk cId="1905417459" sldId="268"/>
            <ac:spMk id="157" creationId="{2672A418-3398-4633-9392-A91CB9F4645A}"/>
          </ac:spMkLst>
        </pc:spChg>
        <pc:spChg chg="mod">
          <ac:chgData name="Rahul Rai" userId="dff1b4d9cd55adca" providerId="LiveId" clId="{B09B77B0-4901-4DCD-A612-2530B3A0A770}" dt="2020-07-27T09:19:12.918" v="3236" actId="1076"/>
          <ac:spMkLst>
            <pc:docMk/>
            <pc:sldMk cId="1905417459" sldId="268"/>
            <ac:spMk id="158" creationId="{D50FF517-EC0E-4877-9EA6-1683D4DB3FDA}"/>
          </ac:spMkLst>
        </pc:spChg>
        <pc:spChg chg="mod">
          <ac:chgData name="Rahul Rai" userId="dff1b4d9cd55adca" providerId="LiveId" clId="{B09B77B0-4901-4DCD-A612-2530B3A0A770}" dt="2020-07-27T09:19:12.918" v="3236" actId="1076"/>
          <ac:spMkLst>
            <pc:docMk/>
            <pc:sldMk cId="1905417459" sldId="268"/>
            <ac:spMk id="159" creationId="{094304CF-FCD9-40BF-ABE4-7FC542A7B956}"/>
          </ac:spMkLst>
        </pc:spChg>
        <pc:spChg chg="mod">
          <ac:chgData name="Rahul Rai" userId="dff1b4d9cd55adca" providerId="LiveId" clId="{B09B77B0-4901-4DCD-A612-2530B3A0A770}" dt="2020-07-27T09:19:12.918" v="3236" actId="1076"/>
          <ac:spMkLst>
            <pc:docMk/>
            <pc:sldMk cId="1905417459" sldId="268"/>
            <ac:spMk id="160" creationId="{A19C5E4B-38F8-4540-9CA7-2F35E47DD126}"/>
          </ac:spMkLst>
        </pc:spChg>
        <pc:spChg chg="mod">
          <ac:chgData name="Rahul Rai" userId="dff1b4d9cd55adca" providerId="LiveId" clId="{B09B77B0-4901-4DCD-A612-2530B3A0A770}" dt="2020-07-27T09:19:12.918" v="3236" actId="1076"/>
          <ac:spMkLst>
            <pc:docMk/>
            <pc:sldMk cId="1905417459" sldId="268"/>
            <ac:spMk id="161" creationId="{978D57DD-F061-4462-B211-13B0E87ACC41}"/>
          </ac:spMkLst>
        </pc:spChg>
        <pc:spChg chg="mod">
          <ac:chgData name="Rahul Rai" userId="dff1b4d9cd55adca" providerId="LiveId" clId="{B09B77B0-4901-4DCD-A612-2530B3A0A770}" dt="2020-07-27T09:19:12.918" v="3236" actId="1076"/>
          <ac:spMkLst>
            <pc:docMk/>
            <pc:sldMk cId="1905417459" sldId="268"/>
            <ac:spMk id="162" creationId="{CBFC4A97-D949-4FC1-BC16-4EF963A03E67}"/>
          </ac:spMkLst>
        </pc:spChg>
        <pc:spChg chg="mod">
          <ac:chgData name="Rahul Rai" userId="dff1b4d9cd55adca" providerId="LiveId" clId="{B09B77B0-4901-4DCD-A612-2530B3A0A770}" dt="2020-07-27T09:19:12.918" v="3236" actId="1076"/>
          <ac:spMkLst>
            <pc:docMk/>
            <pc:sldMk cId="1905417459" sldId="268"/>
            <ac:spMk id="163" creationId="{3F6630FF-FE61-47EB-BE7C-16868E42904D}"/>
          </ac:spMkLst>
        </pc:spChg>
        <pc:spChg chg="mod">
          <ac:chgData name="Rahul Rai" userId="dff1b4d9cd55adca" providerId="LiveId" clId="{B09B77B0-4901-4DCD-A612-2530B3A0A770}" dt="2020-07-27T09:19:12.918" v="3236" actId="1076"/>
          <ac:spMkLst>
            <pc:docMk/>
            <pc:sldMk cId="1905417459" sldId="268"/>
            <ac:spMk id="164" creationId="{CB50460D-B36C-4402-90E1-EB048D88F443}"/>
          </ac:spMkLst>
        </pc:spChg>
        <pc:spChg chg="mod">
          <ac:chgData name="Rahul Rai" userId="dff1b4d9cd55adca" providerId="LiveId" clId="{B09B77B0-4901-4DCD-A612-2530B3A0A770}" dt="2020-07-27T09:19:12.918" v="3236" actId="1076"/>
          <ac:spMkLst>
            <pc:docMk/>
            <pc:sldMk cId="1905417459" sldId="268"/>
            <ac:spMk id="165" creationId="{815AED86-A82D-400A-A217-83EFA4060778}"/>
          </ac:spMkLst>
        </pc:spChg>
        <pc:spChg chg="mod">
          <ac:chgData name="Rahul Rai" userId="dff1b4d9cd55adca" providerId="LiveId" clId="{B09B77B0-4901-4DCD-A612-2530B3A0A770}" dt="2020-07-27T09:19:12.918" v="3236" actId="1076"/>
          <ac:spMkLst>
            <pc:docMk/>
            <pc:sldMk cId="1905417459" sldId="268"/>
            <ac:spMk id="166" creationId="{27E0CF14-51C3-4E99-9C0C-23DE7BEC563D}"/>
          </ac:spMkLst>
        </pc:spChg>
        <pc:spChg chg="mod">
          <ac:chgData name="Rahul Rai" userId="dff1b4d9cd55adca" providerId="LiveId" clId="{B09B77B0-4901-4DCD-A612-2530B3A0A770}" dt="2020-07-27T09:19:12.918" v="3236" actId="1076"/>
          <ac:spMkLst>
            <pc:docMk/>
            <pc:sldMk cId="1905417459" sldId="268"/>
            <ac:spMk id="167" creationId="{52220E24-0B13-46BE-89AD-9A9966E3E7D9}"/>
          </ac:spMkLst>
        </pc:spChg>
        <pc:spChg chg="mod">
          <ac:chgData name="Rahul Rai" userId="dff1b4d9cd55adca" providerId="LiveId" clId="{B09B77B0-4901-4DCD-A612-2530B3A0A770}" dt="2020-07-27T09:19:12.918" v="3236" actId="1076"/>
          <ac:spMkLst>
            <pc:docMk/>
            <pc:sldMk cId="1905417459" sldId="268"/>
            <ac:spMk id="168" creationId="{0358C204-F8A6-4D62-84E8-00A705BF0E22}"/>
          </ac:spMkLst>
        </pc:spChg>
        <pc:spChg chg="mod">
          <ac:chgData name="Rahul Rai" userId="dff1b4d9cd55adca" providerId="LiveId" clId="{B09B77B0-4901-4DCD-A612-2530B3A0A770}" dt="2020-07-27T09:19:12.918" v="3236" actId="1076"/>
          <ac:spMkLst>
            <pc:docMk/>
            <pc:sldMk cId="1905417459" sldId="268"/>
            <ac:spMk id="169" creationId="{D9646EC6-2E48-4CEF-A2D7-804D0D9DDC93}"/>
          </ac:spMkLst>
        </pc:spChg>
        <pc:spChg chg="mod">
          <ac:chgData name="Rahul Rai" userId="dff1b4d9cd55adca" providerId="LiveId" clId="{B09B77B0-4901-4DCD-A612-2530B3A0A770}" dt="2020-07-27T09:19:12.918" v="3236" actId="1076"/>
          <ac:spMkLst>
            <pc:docMk/>
            <pc:sldMk cId="1905417459" sldId="268"/>
            <ac:spMk id="170" creationId="{F14D573F-31B9-47EE-A7F0-A82BB65DB023}"/>
          </ac:spMkLst>
        </pc:spChg>
        <pc:spChg chg="mod">
          <ac:chgData name="Rahul Rai" userId="dff1b4d9cd55adca" providerId="LiveId" clId="{B09B77B0-4901-4DCD-A612-2530B3A0A770}" dt="2020-07-27T09:19:12.918" v="3236" actId="1076"/>
          <ac:spMkLst>
            <pc:docMk/>
            <pc:sldMk cId="1905417459" sldId="268"/>
            <ac:spMk id="171" creationId="{9FCE8CEE-60F4-4FCC-8361-D7FF2BCFF7EA}"/>
          </ac:spMkLst>
        </pc:spChg>
        <pc:spChg chg="mod">
          <ac:chgData name="Rahul Rai" userId="dff1b4d9cd55adca" providerId="LiveId" clId="{B09B77B0-4901-4DCD-A612-2530B3A0A770}" dt="2020-07-27T09:19:12.918" v="3236" actId="1076"/>
          <ac:spMkLst>
            <pc:docMk/>
            <pc:sldMk cId="1905417459" sldId="268"/>
            <ac:spMk id="172" creationId="{845BA590-A464-4833-8B18-E15565F7A889}"/>
          </ac:spMkLst>
        </pc:spChg>
        <pc:spChg chg="mod">
          <ac:chgData name="Rahul Rai" userId="dff1b4d9cd55adca" providerId="LiveId" clId="{B09B77B0-4901-4DCD-A612-2530B3A0A770}" dt="2020-07-27T09:19:12.918" v="3236" actId="1076"/>
          <ac:spMkLst>
            <pc:docMk/>
            <pc:sldMk cId="1905417459" sldId="268"/>
            <ac:spMk id="173" creationId="{3220EDC0-79B4-4C7C-9658-B095CD8E59E2}"/>
          </ac:spMkLst>
        </pc:spChg>
        <pc:spChg chg="mod">
          <ac:chgData name="Rahul Rai" userId="dff1b4d9cd55adca" providerId="LiveId" clId="{B09B77B0-4901-4DCD-A612-2530B3A0A770}" dt="2020-07-27T09:19:12.918" v="3236" actId="1076"/>
          <ac:spMkLst>
            <pc:docMk/>
            <pc:sldMk cId="1905417459" sldId="268"/>
            <ac:spMk id="174" creationId="{C6D1ACB5-439B-4B3F-A0F1-D684BDA725F3}"/>
          </ac:spMkLst>
        </pc:spChg>
        <pc:spChg chg="mod">
          <ac:chgData name="Rahul Rai" userId="dff1b4d9cd55adca" providerId="LiveId" clId="{B09B77B0-4901-4DCD-A612-2530B3A0A770}" dt="2020-07-27T09:19:12.918" v="3236" actId="1076"/>
          <ac:spMkLst>
            <pc:docMk/>
            <pc:sldMk cId="1905417459" sldId="268"/>
            <ac:spMk id="175" creationId="{FF5815D8-A252-470A-8CDB-C2C04BC08A7D}"/>
          </ac:spMkLst>
        </pc:spChg>
        <pc:spChg chg="mod">
          <ac:chgData name="Rahul Rai" userId="dff1b4d9cd55adca" providerId="LiveId" clId="{B09B77B0-4901-4DCD-A612-2530B3A0A770}" dt="2020-07-27T09:19:12.918" v="3236" actId="1076"/>
          <ac:spMkLst>
            <pc:docMk/>
            <pc:sldMk cId="1905417459" sldId="268"/>
            <ac:spMk id="176" creationId="{35A9FD15-A3F2-4FB4-AF9C-AAF882283E8B}"/>
          </ac:spMkLst>
        </pc:spChg>
        <pc:spChg chg="mod">
          <ac:chgData name="Rahul Rai" userId="dff1b4d9cd55adca" providerId="LiveId" clId="{B09B77B0-4901-4DCD-A612-2530B3A0A770}" dt="2020-07-27T09:19:12.918" v="3236" actId="1076"/>
          <ac:spMkLst>
            <pc:docMk/>
            <pc:sldMk cId="1905417459" sldId="268"/>
            <ac:spMk id="177" creationId="{F04658C0-16E1-40BB-A782-6B0510E83E82}"/>
          </ac:spMkLst>
        </pc:spChg>
        <pc:spChg chg="mod">
          <ac:chgData name="Rahul Rai" userId="dff1b4d9cd55adca" providerId="LiveId" clId="{B09B77B0-4901-4DCD-A612-2530B3A0A770}" dt="2020-07-27T09:19:20.682" v="3238"/>
          <ac:spMkLst>
            <pc:docMk/>
            <pc:sldMk cId="1905417459" sldId="268"/>
            <ac:spMk id="179" creationId="{6BFEA8DC-B21E-4B62-AF65-39D66D65BFAA}"/>
          </ac:spMkLst>
        </pc:spChg>
        <pc:spChg chg="mod">
          <ac:chgData name="Rahul Rai" userId="dff1b4d9cd55adca" providerId="LiveId" clId="{B09B77B0-4901-4DCD-A612-2530B3A0A770}" dt="2020-07-27T09:19:20.682" v="3238"/>
          <ac:spMkLst>
            <pc:docMk/>
            <pc:sldMk cId="1905417459" sldId="268"/>
            <ac:spMk id="180" creationId="{7ADE192D-A508-40D8-9DE4-888E0761AE59}"/>
          </ac:spMkLst>
        </pc:spChg>
        <pc:spChg chg="mod">
          <ac:chgData name="Rahul Rai" userId="dff1b4d9cd55adca" providerId="LiveId" clId="{B09B77B0-4901-4DCD-A612-2530B3A0A770}" dt="2020-07-27T09:19:20.682" v="3238"/>
          <ac:spMkLst>
            <pc:docMk/>
            <pc:sldMk cId="1905417459" sldId="268"/>
            <ac:spMk id="181" creationId="{63029B5E-4C22-4A07-8374-CDC8EFC48122}"/>
          </ac:spMkLst>
        </pc:spChg>
        <pc:spChg chg="mod">
          <ac:chgData name="Rahul Rai" userId="dff1b4d9cd55adca" providerId="LiveId" clId="{B09B77B0-4901-4DCD-A612-2530B3A0A770}" dt="2020-07-27T09:19:20.682" v="3238"/>
          <ac:spMkLst>
            <pc:docMk/>
            <pc:sldMk cId="1905417459" sldId="268"/>
            <ac:spMk id="182" creationId="{7E0FDB8C-9323-456E-825B-B12581872B69}"/>
          </ac:spMkLst>
        </pc:spChg>
        <pc:spChg chg="mod">
          <ac:chgData name="Rahul Rai" userId="dff1b4d9cd55adca" providerId="LiveId" clId="{B09B77B0-4901-4DCD-A612-2530B3A0A770}" dt="2020-07-27T09:19:20.682" v="3238"/>
          <ac:spMkLst>
            <pc:docMk/>
            <pc:sldMk cId="1905417459" sldId="268"/>
            <ac:spMk id="183" creationId="{6B0829DC-722F-4E53-82CD-9E8CFD7CA42D}"/>
          </ac:spMkLst>
        </pc:spChg>
        <pc:spChg chg="mod">
          <ac:chgData name="Rahul Rai" userId="dff1b4d9cd55adca" providerId="LiveId" clId="{B09B77B0-4901-4DCD-A612-2530B3A0A770}" dt="2020-07-27T09:19:20.682" v="3238"/>
          <ac:spMkLst>
            <pc:docMk/>
            <pc:sldMk cId="1905417459" sldId="268"/>
            <ac:spMk id="184" creationId="{D35A680C-747D-4272-979B-68056969BA2B}"/>
          </ac:spMkLst>
        </pc:spChg>
        <pc:spChg chg="mod">
          <ac:chgData name="Rahul Rai" userId="dff1b4d9cd55adca" providerId="LiveId" clId="{B09B77B0-4901-4DCD-A612-2530B3A0A770}" dt="2020-07-27T09:19:20.682" v="3238"/>
          <ac:spMkLst>
            <pc:docMk/>
            <pc:sldMk cId="1905417459" sldId="268"/>
            <ac:spMk id="185" creationId="{C172EF47-78D6-4CA1-8D30-95934A4E875D}"/>
          </ac:spMkLst>
        </pc:spChg>
        <pc:spChg chg="mod">
          <ac:chgData name="Rahul Rai" userId="dff1b4d9cd55adca" providerId="LiveId" clId="{B09B77B0-4901-4DCD-A612-2530B3A0A770}" dt="2020-07-27T09:19:20.682" v="3238"/>
          <ac:spMkLst>
            <pc:docMk/>
            <pc:sldMk cId="1905417459" sldId="268"/>
            <ac:spMk id="186" creationId="{7A05495F-DFD6-45DE-AF97-39EA5023344E}"/>
          </ac:spMkLst>
        </pc:spChg>
        <pc:spChg chg="mod">
          <ac:chgData name="Rahul Rai" userId="dff1b4d9cd55adca" providerId="LiveId" clId="{B09B77B0-4901-4DCD-A612-2530B3A0A770}" dt="2020-07-27T09:19:20.682" v="3238"/>
          <ac:spMkLst>
            <pc:docMk/>
            <pc:sldMk cId="1905417459" sldId="268"/>
            <ac:spMk id="187" creationId="{2D0C7B00-ABC6-4BAD-96CE-9E01E6BF426C}"/>
          </ac:spMkLst>
        </pc:spChg>
        <pc:spChg chg="mod">
          <ac:chgData name="Rahul Rai" userId="dff1b4d9cd55adca" providerId="LiveId" clId="{B09B77B0-4901-4DCD-A612-2530B3A0A770}" dt="2020-07-27T09:19:20.682" v="3238"/>
          <ac:spMkLst>
            <pc:docMk/>
            <pc:sldMk cId="1905417459" sldId="268"/>
            <ac:spMk id="188" creationId="{9A1AB646-0C5C-4909-9EC6-0E5D5F2E2A9F}"/>
          </ac:spMkLst>
        </pc:spChg>
        <pc:spChg chg="mod">
          <ac:chgData name="Rahul Rai" userId="dff1b4d9cd55adca" providerId="LiveId" clId="{B09B77B0-4901-4DCD-A612-2530B3A0A770}" dt="2020-07-27T09:19:20.682" v="3238"/>
          <ac:spMkLst>
            <pc:docMk/>
            <pc:sldMk cId="1905417459" sldId="268"/>
            <ac:spMk id="189" creationId="{B04F7A6C-1E00-488B-8FEA-61872084D672}"/>
          </ac:spMkLst>
        </pc:spChg>
        <pc:spChg chg="mod">
          <ac:chgData name="Rahul Rai" userId="dff1b4d9cd55adca" providerId="LiveId" clId="{B09B77B0-4901-4DCD-A612-2530B3A0A770}" dt="2020-07-27T09:19:20.682" v="3238"/>
          <ac:spMkLst>
            <pc:docMk/>
            <pc:sldMk cId="1905417459" sldId="268"/>
            <ac:spMk id="190" creationId="{A935AD72-57AE-4997-B7F2-83DA6FD40EC9}"/>
          </ac:spMkLst>
        </pc:spChg>
        <pc:spChg chg="mod">
          <ac:chgData name="Rahul Rai" userId="dff1b4d9cd55adca" providerId="LiveId" clId="{B09B77B0-4901-4DCD-A612-2530B3A0A770}" dt="2020-07-27T09:19:20.682" v="3238"/>
          <ac:spMkLst>
            <pc:docMk/>
            <pc:sldMk cId="1905417459" sldId="268"/>
            <ac:spMk id="191" creationId="{CBF5405B-DFA7-4C36-9C53-82AC33067881}"/>
          </ac:spMkLst>
        </pc:spChg>
        <pc:spChg chg="mod">
          <ac:chgData name="Rahul Rai" userId="dff1b4d9cd55adca" providerId="LiveId" clId="{B09B77B0-4901-4DCD-A612-2530B3A0A770}" dt="2020-07-27T09:19:20.682" v="3238"/>
          <ac:spMkLst>
            <pc:docMk/>
            <pc:sldMk cId="1905417459" sldId="268"/>
            <ac:spMk id="192" creationId="{56EF6901-4912-47F8-AA98-C4F225FC8158}"/>
          </ac:spMkLst>
        </pc:spChg>
        <pc:spChg chg="mod">
          <ac:chgData name="Rahul Rai" userId="dff1b4d9cd55adca" providerId="LiveId" clId="{B09B77B0-4901-4DCD-A612-2530B3A0A770}" dt="2020-07-27T09:19:20.682" v="3238"/>
          <ac:spMkLst>
            <pc:docMk/>
            <pc:sldMk cId="1905417459" sldId="268"/>
            <ac:spMk id="193" creationId="{2AE20E54-CBC1-4A28-8F11-1082974B3048}"/>
          </ac:spMkLst>
        </pc:spChg>
        <pc:spChg chg="mod">
          <ac:chgData name="Rahul Rai" userId="dff1b4d9cd55adca" providerId="LiveId" clId="{B09B77B0-4901-4DCD-A612-2530B3A0A770}" dt="2020-07-27T09:19:20.682" v="3238"/>
          <ac:spMkLst>
            <pc:docMk/>
            <pc:sldMk cId="1905417459" sldId="268"/>
            <ac:spMk id="194" creationId="{54DB782D-1EE9-4FBD-BE80-7BE3B17890DE}"/>
          </ac:spMkLst>
        </pc:spChg>
        <pc:spChg chg="mod">
          <ac:chgData name="Rahul Rai" userId="dff1b4d9cd55adca" providerId="LiveId" clId="{B09B77B0-4901-4DCD-A612-2530B3A0A770}" dt="2020-07-27T09:19:20.682" v="3238"/>
          <ac:spMkLst>
            <pc:docMk/>
            <pc:sldMk cId="1905417459" sldId="268"/>
            <ac:spMk id="195" creationId="{ABA02584-1B8E-4ACA-8D9D-8EA078AF98DF}"/>
          </ac:spMkLst>
        </pc:spChg>
        <pc:spChg chg="mod">
          <ac:chgData name="Rahul Rai" userId="dff1b4d9cd55adca" providerId="LiveId" clId="{B09B77B0-4901-4DCD-A612-2530B3A0A770}" dt="2020-07-27T09:19:20.682" v="3238"/>
          <ac:spMkLst>
            <pc:docMk/>
            <pc:sldMk cId="1905417459" sldId="268"/>
            <ac:spMk id="196" creationId="{8EA80F57-8CE9-4CDB-B0E7-A8684E9F61DF}"/>
          </ac:spMkLst>
        </pc:spChg>
        <pc:spChg chg="mod">
          <ac:chgData name="Rahul Rai" userId="dff1b4d9cd55adca" providerId="LiveId" clId="{B09B77B0-4901-4DCD-A612-2530B3A0A770}" dt="2020-07-27T09:19:20.682" v="3238"/>
          <ac:spMkLst>
            <pc:docMk/>
            <pc:sldMk cId="1905417459" sldId="268"/>
            <ac:spMk id="197" creationId="{0C7F510E-8E9B-4C5E-97A6-18C03B2F2092}"/>
          </ac:spMkLst>
        </pc:spChg>
        <pc:spChg chg="mod">
          <ac:chgData name="Rahul Rai" userId="dff1b4d9cd55adca" providerId="LiveId" clId="{B09B77B0-4901-4DCD-A612-2530B3A0A770}" dt="2020-07-27T09:19:20.682" v="3238"/>
          <ac:spMkLst>
            <pc:docMk/>
            <pc:sldMk cId="1905417459" sldId="268"/>
            <ac:spMk id="198" creationId="{0F782350-7DED-4876-AD3A-3ACB5DDF7764}"/>
          </ac:spMkLst>
        </pc:spChg>
        <pc:spChg chg="mod">
          <ac:chgData name="Rahul Rai" userId="dff1b4d9cd55adca" providerId="LiveId" clId="{B09B77B0-4901-4DCD-A612-2530B3A0A770}" dt="2020-07-27T09:19:20.682" v="3238"/>
          <ac:spMkLst>
            <pc:docMk/>
            <pc:sldMk cId="1905417459" sldId="268"/>
            <ac:spMk id="199" creationId="{22397BA6-457C-4099-86FB-4507E524A238}"/>
          </ac:spMkLst>
        </pc:spChg>
        <pc:spChg chg="mod">
          <ac:chgData name="Rahul Rai" userId="dff1b4d9cd55adca" providerId="LiveId" clId="{B09B77B0-4901-4DCD-A612-2530B3A0A770}" dt="2020-07-27T09:19:20.682" v="3238"/>
          <ac:spMkLst>
            <pc:docMk/>
            <pc:sldMk cId="1905417459" sldId="268"/>
            <ac:spMk id="200" creationId="{12D15F03-118E-488C-A810-DCE3074974ED}"/>
          </ac:spMkLst>
        </pc:spChg>
        <pc:spChg chg="mod">
          <ac:chgData name="Rahul Rai" userId="dff1b4d9cd55adca" providerId="LiveId" clId="{B09B77B0-4901-4DCD-A612-2530B3A0A770}" dt="2020-07-27T09:19:20.682" v="3238"/>
          <ac:spMkLst>
            <pc:docMk/>
            <pc:sldMk cId="1905417459" sldId="268"/>
            <ac:spMk id="201" creationId="{3211ECC6-439D-44D8-89F1-8A2E6C139643}"/>
          </ac:spMkLst>
        </pc:spChg>
        <pc:spChg chg="mod">
          <ac:chgData name="Rahul Rai" userId="dff1b4d9cd55adca" providerId="LiveId" clId="{B09B77B0-4901-4DCD-A612-2530B3A0A770}" dt="2020-07-27T09:19:20.682" v="3238"/>
          <ac:spMkLst>
            <pc:docMk/>
            <pc:sldMk cId="1905417459" sldId="268"/>
            <ac:spMk id="202" creationId="{72E3D7EB-1859-47BD-8B78-6BCC5084C649}"/>
          </ac:spMkLst>
        </pc:spChg>
        <pc:spChg chg="mod">
          <ac:chgData name="Rahul Rai" userId="dff1b4d9cd55adca" providerId="LiveId" clId="{B09B77B0-4901-4DCD-A612-2530B3A0A770}" dt="2020-07-27T09:19:20.682" v="3238"/>
          <ac:spMkLst>
            <pc:docMk/>
            <pc:sldMk cId="1905417459" sldId="268"/>
            <ac:spMk id="203" creationId="{28CAC34B-4E38-450E-8EEB-593239617CDE}"/>
          </ac:spMkLst>
        </pc:spChg>
        <pc:spChg chg="mod">
          <ac:chgData name="Rahul Rai" userId="dff1b4d9cd55adca" providerId="LiveId" clId="{B09B77B0-4901-4DCD-A612-2530B3A0A770}" dt="2020-07-27T09:19:20.682" v="3238"/>
          <ac:spMkLst>
            <pc:docMk/>
            <pc:sldMk cId="1905417459" sldId="268"/>
            <ac:spMk id="204" creationId="{31E76CCE-5CDD-4992-B188-4F0D4A66EE5A}"/>
          </ac:spMkLst>
        </pc:spChg>
        <pc:spChg chg="mod">
          <ac:chgData name="Rahul Rai" userId="dff1b4d9cd55adca" providerId="LiveId" clId="{B09B77B0-4901-4DCD-A612-2530B3A0A770}" dt="2020-07-27T09:19:20.682" v="3238"/>
          <ac:spMkLst>
            <pc:docMk/>
            <pc:sldMk cId="1905417459" sldId="268"/>
            <ac:spMk id="205" creationId="{F583EA33-3012-4842-94CB-6B6831F31D85}"/>
          </ac:spMkLst>
        </pc:spChg>
        <pc:spChg chg="mod">
          <ac:chgData name="Rahul Rai" userId="dff1b4d9cd55adca" providerId="LiveId" clId="{B09B77B0-4901-4DCD-A612-2530B3A0A770}" dt="2020-07-27T09:19:20.682" v="3238"/>
          <ac:spMkLst>
            <pc:docMk/>
            <pc:sldMk cId="1905417459" sldId="268"/>
            <ac:spMk id="206" creationId="{CD8ECE8D-5140-4CA5-AD43-888FCEE89C24}"/>
          </ac:spMkLst>
        </pc:spChg>
        <pc:spChg chg="mod">
          <ac:chgData name="Rahul Rai" userId="dff1b4d9cd55adca" providerId="LiveId" clId="{B09B77B0-4901-4DCD-A612-2530B3A0A770}" dt="2020-07-27T09:19:20.682" v="3238"/>
          <ac:spMkLst>
            <pc:docMk/>
            <pc:sldMk cId="1905417459" sldId="268"/>
            <ac:spMk id="207" creationId="{66009051-D296-45CB-8172-E9506224099D}"/>
          </ac:spMkLst>
        </pc:spChg>
        <pc:spChg chg="mod">
          <ac:chgData name="Rahul Rai" userId="dff1b4d9cd55adca" providerId="LiveId" clId="{B09B77B0-4901-4DCD-A612-2530B3A0A770}" dt="2020-07-27T09:19:20.682" v="3238"/>
          <ac:spMkLst>
            <pc:docMk/>
            <pc:sldMk cId="1905417459" sldId="268"/>
            <ac:spMk id="208" creationId="{C00CE759-C035-47B1-8CD8-17BF52612B39}"/>
          </ac:spMkLst>
        </pc:spChg>
        <pc:spChg chg="mod">
          <ac:chgData name="Rahul Rai" userId="dff1b4d9cd55adca" providerId="LiveId" clId="{B09B77B0-4901-4DCD-A612-2530B3A0A770}" dt="2020-07-27T09:19:20.682" v="3238"/>
          <ac:spMkLst>
            <pc:docMk/>
            <pc:sldMk cId="1905417459" sldId="268"/>
            <ac:spMk id="209" creationId="{F0D167A8-AAC0-4CB9-9D84-6E848A5CC924}"/>
          </ac:spMkLst>
        </pc:spChg>
        <pc:spChg chg="mod">
          <ac:chgData name="Rahul Rai" userId="dff1b4d9cd55adca" providerId="LiveId" clId="{B09B77B0-4901-4DCD-A612-2530B3A0A770}" dt="2020-07-27T09:19:20.682" v="3238"/>
          <ac:spMkLst>
            <pc:docMk/>
            <pc:sldMk cId="1905417459" sldId="268"/>
            <ac:spMk id="210" creationId="{C65F2865-F0EC-4702-AA8A-1E457F736FAF}"/>
          </ac:spMkLst>
        </pc:spChg>
        <pc:spChg chg="mod">
          <ac:chgData name="Rahul Rai" userId="dff1b4d9cd55adca" providerId="LiveId" clId="{B09B77B0-4901-4DCD-A612-2530B3A0A770}" dt="2020-07-27T09:19:20.682" v="3238"/>
          <ac:spMkLst>
            <pc:docMk/>
            <pc:sldMk cId="1905417459" sldId="268"/>
            <ac:spMk id="211" creationId="{D856FD2D-2264-40B8-861E-AB4F7D87ADC8}"/>
          </ac:spMkLst>
        </pc:spChg>
        <pc:spChg chg="mod">
          <ac:chgData name="Rahul Rai" userId="dff1b4d9cd55adca" providerId="LiveId" clId="{B09B77B0-4901-4DCD-A612-2530B3A0A770}" dt="2020-07-27T09:19:20.682" v="3238"/>
          <ac:spMkLst>
            <pc:docMk/>
            <pc:sldMk cId="1905417459" sldId="268"/>
            <ac:spMk id="212" creationId="{DCD78F8B-B76D-4ABE-8F9D-16D51F43721C}"/>
          </ac:spMkLst>
        </pc:spChg>
        <pc:spChg chg="mod">
          <ac:chgData name="Rahul Rai" userId="dff1b4d9cd55adca" providerId="LiveId" clId="{B09B77B0-4901-4DCD-A612-2530B3A0A770}" dt="2020-07-27T09:19:20.682" v="3238"/>
          <ac:spMkLst>
            <pc:docMk/>
            <pc:sldMk cId="1905417459" sldId="268"/>
            <ac:spMk id="213" creationId="{352810CC-902B-47ED-9F2B-93C3765279EE}"/>
          </ac:spMkLst>
        </pc:spChg>
        <pc:spChg chg="mod">
          <ac:chgData name="Rahul Rai" userId="dff1b4d9cd55adca" providerId="LiveId" clId="{B09B77B0-4901-4DCD-A612-2530B3A0A770}" dt="2020-07-27T09:19:20.682" v="3238"/>
          <ac:spMkLst>
            <pc:docMk/>
            <pc:sldMk cId="1905417459" sldId="268"/>
            <ac:spMk id="214" creationId="{A0E32DB9-8690-46A1-8960-30367CAAC99C}"/>
          </ac:spMkLst>
        </pc:spChg>
        <pc:spChg chg="mod">
          <ac:chgData name="Rahul Rai" userId="dff1b4d9cd55adca" providerId="LiveId" clId="{B09B77B0-4901-4DCD-A612-2530B3A0A770}" dt="2020-07-27T09:19:20.682" v="3238"/>
          <ac:spMkLst>
            <pc:docMk/>
            <pc:sldMk cId="1905417459" sldId="268"/>
            <ac:spMk id="215" creationId="{8DCC119A-AD02-40E7-A7B9-418A20AB1029}"/>
          </ac:spMkLst>
        </pc:spChg>
        <pc:spChg chg="mod">
          <ac:chgData name="Rahul Rai" userId="dff1b4d9cd55adca" providerId="LiveId" clId="{B09B77B0-4901-4DCD-A612-2530B3A0A770}" dt="2020-07-27T09:19:20.682" v="3238"/>
          <ac:spMkLst>
            <pc:docMk/>
            <pc:sldMk cId="1905417459" sldId="268"/>
            <ac:spMk id="216" creationId="{861DF492-F2B4-4324-9C49-01AF4B5BC56C}"/>
          </ac:spMkLst>
        </pc:spChg>
        <pc:spChg chg="mod">
          <ac:chgData name="Rahul Rai" userId="dff1b4d9cd55adca" providerId="LiveId" clId="{B09B77B0-4901-4DCD-A612-2530B3A0A770}" dt="2020-07-27T09:19:20.682" v="3238"/>
          <ac:spMkLst>
            <pc:docMk/>
            <pc:sldMk cId="1905417459" sldId="268"/>
            <ac:spMk id="217" creationId="{3DBD921A-AADF-4155-A8AD-C086D4EA3162}"/>
          </ac:spMkLst>
        </pc:spChg>
        <pc:spChg chg="mod">
          <ac:chgData name="Rahul Rai" userId="dff1b4d9cd55adca" providerId="LiveId" clId="{B09B77B0-4901-4DCD-A612-2530B3A0A770}" dt="2020-07-27T09:19:20.682" v="3238"/>
          <ac:spMkLst>
            <pc:docMk/>
            <pc:sldMk cId="1905417459" sldId="268"/>
            <ac:spMk id="218" creationId="{EBCF831D-D3AF-4158-ABD9-84BC4FCA1808}"/>
          </ac:spMkLst>
        </pc:spChg>
        <pc:spChg chg="mod">
          <ac:chgData name="Rahul Rai" userId="dff1b4d9cd55adca" providerId="LiveId" clId="{B09B77B0-4901-4DCD-A612-2530B3A0A770}" dt="2020-07-27T09:19:20.682" v="3238"/>
          <ac:spMkLst>
            <pc:docMk/>
            <pc:sldMk cId="1905417459" sldId="268"/>
            <ac:spMk id="219" creationId="{176A0C5E-D77B-4F0F-9BC1-A6C0E922B40D}"/>
          </ac:spMkLst>
        </pc:spChg>
        <pc:spChg chg="mod">
          <ac:chgData name="Rahul Rai" userId="dff1b4d9cd55adca" providerId="LiveId" clId="{B09B77B0-4901-4DCD-A612-2530B3A0A770}" dt="2020-07-27T09:19:20.682" v="3238"/>
          <ac:spMkLst>
            <pc:docMk/>
            <pc:sldMk cId="1905417459" sldId="268"/>
            <ac:spMk id="220" creationId="{73CEA54F-8CDF-4144-AA3E-BC95FEE1E524}"/>
          </ac:spMkLst>
        </pc:spChg>
        <pc:spChg chg="mod">
          <ac:chgData name="Rahul Rai" userId="dff1b4d9cd55adca" providerId="LiveId" clId="{B09B77B0-4901-4DCD-A612-2530B3A0A770}" dt="2020-07-27T09:19:20.682" v="3238"/>
          <ac:spMkLst>
            <pc:docMk/>
            <pc:sldMk cId="1905417459" sldId="268"/>
            <ac:spMk id="221" creationId="{D43036F5-C273-49DB-9468-C0A5E4992A36}"/>
          </ac:spMkLst>
        </pc:spChg>
        <pc:spChg chg="mod">
          <ac:chgData name="Rahul Rai" userId="dff1b4d9cd55adca" providerId="LiveId" clId="{B09B77B0-4901-4DCD-A612-2530B3A0A770}" dt="2020-07-27T09:19:20.682" v="3238"/>
          <ac:spMkLst>
            <pc:docMk/>
            <pc:sldMk cId="1905417459" sldId="268"/>
            <ac:spMk id="222" creationId="{35399085-6694-4DBC-BF26-B64BF7656C55}"/>
          </ac:spMkLst>
        </pc:spChg>
        <pc:spChg chg="mod">
          <ac:chgData name="Rahul Rai" userId="dff1b4d9cd55adca" providerId="LiveId" clId="{B09B77B0-4901-4DCD-A612-2530B3A0A770}" dt="2020-07-27T09:19:20.682" v="3238"/>
          <ac:spMkLst>
            <pc:docMk/>
            <pc:sldMk cId="1905417459" sldId="268"/>
            <ac:spMk id="223" creationId="{2C8CC0D9-D950-4FFD-AEFC-A3FCE93C78DE}"/>
          </ac:spMkLst>
        </pc:spChg>
        <pc:spChg chg="mod">
          <ac:chgData name="Rahul Rai" userId="dff1b4d9cd55adca" providerId="LiveId" clId="{B09B77B0-4901-4DCD-A612-2530B3A0A770}" dt="2020-07-27T09:19:20.682" v="3238"/>
          <ac:spMkLst>
            <pc:docMk/>
            <pc:sldMk cId="1905417459" sldId="268"/>
            <ac:spMk id="224" creationId="{B9308C0B-C70D-4A53-A785-20796FC412FD}"/>
          </ac:spMkLst>
        </pc:spChg>
        <pc:spChg chg="mod">
          <ac:chgData name="Rahul Rai" userId="dff1b4d9cd55adca" providerId="LiveId" clId="{B09B77B0-4901-4DCD-A612-2530B3A0A770}" dt="2020-07-27T09:19:20.682" v="3238"/>
          <ac:spMkLst>
            <pc:docMk/>
            <pc:sldMk cId="1905417459" sldId="268"/>
            <ac:spMk id="225" creationId="{C116AEA3-C1C0-4513-A14D-E99EE5A973CA}"/>
          </ac:spMkLst>
        </pc:spChg>
        <pc:spChg chg="mod">
          <ac:chgData name="Rahul Rai" userId="dff1b4d9cd55adca" providerId="LiveId" clId="{B09B77B0-4901-4DCD-A612-2530B3A0A770}" dt="2020-07-27T09:19:20.682" v="3238"/>
          <ac:spMkLst>
            <pc:docMk/>
            <pc:sldMk cId="1905417459" sldId="268"/>
            <ac:spMk id="226" creationId="{C86302B9-2A7A-4F78-B4AB-D12219AD92D3}"/>
          </ac:spMkLst>
        </pc:spChg>
        <pc:spChg chg="mod">
          <ac:chgData name="Rahul Rai" userId="dff1b4d9cd55adca" providerId="LiveId" clId="{B09B77B0-4901-4DCD-A612-2530B3A0A770}" dt="2020-07-27T09:19:20.682" v="3238"/>
          <ac:spMkLst>
            <pc:docMk/>
            <pc:sldMk cId="1905417459" sldId="268"/>
            <ac:spMk id="227" creationId="{5ABC6489-88AF-458C-869E-4B3E93925AA4}"/>
          </ac:spMkLst>
        </pc:spChg>
        <pc:spChg chg="mod">
          <ac:chgData name="Rahul Rai" userId="dff1b4d9cd55adca" providerId="LiveId" clId="{B09B77B0-4901-4DCD-A612-2530B3A0A770}" dt="2020-07-27T09:19:20.682" v="3238"/>
          <ac:spMkLst>
            <pc:docMk/>
            <pc:sldMk cId="1905417459" sldId="268"/>
            <ac:spMk id="228" creationId="{2E8BED21-6CFE-4F91-8BD2-A440D9A83D37}"/>
          </ac:spMkLst>
        </pc:spChg>
        <pc:spChg chg="mod">
          <ac:chgData name="Rahul Rai" userId="dff1b4d9cd55adca" providerId="LiveId" clId="{B09B77B0-4901-4DCD-A612-2530B3A0A770}" dt="2020-07-27T09:19:20.682" v="3238"/>
          <ac:spMkLst>
            <pc:docMk/>
            <pc:sldMk cId="1905417459" sldId="268"/>
            <ac:spMk id="229" creationId="{B23AAD00-C6A6-4F93-A894-8191343DEAD9}"/>
          </ac:spMkLst>
        </pc:spChg>
        <pc:spChg chg="mod">
          <ac:chgData name="Rahul Rai" userId="dff1b4d9cd55adca" providerId="LiveId" clId="{B09B77B0-4901-4DCD-A612-2530B3A0A770}" dt="2020-07-27T09:19:20.682" v="3238"/>
          <ac:spMkLst>
            <pc:docMk/>
            <pc:sldMk cId="1905417459" sldId="268"/>
            <ac:spMk id="230" creationId="{A96B1F2A-4FE1-4521-BCF0-D408A4803B14}"/>
          </ac:spMkLst>
        </pc:spChg>
        <pc:spChg chg="mod">
          <ac:chgData name="Rahul Rai" userId="dff1b4d9cd55adca" providerId="LiveId" clId="{B09B77B0-4901-4DCD-A612-2530B3A0A770}" dt="2020-07-27T09:19:20.682" v="3238"/>
          <ac:spMkLst>
            <pc:docMk/>
            <pc:sldMk cId="1905417459" sldId="268"/>
            <ac:spMk id="231" creationId="{0EF4A396-8EBF-4F77-B1A6-B96FF89FB785}"/>
          </ac:spMkLst>
        </pc:spChg>
        <pc:spChg chg="mod">
          <ac:chgData name="Rahul Rai" userId="dff1b4d9cd55adca" providerId="LiveId" clId="{B09B77B0-4901-4DCD-A612-2530B3A0A770}" dt="2020-07-27T09:19:20.682" v="3238"/>
          <ac:spMkLst>
            <pc:docMk/>
            <pc:sldMk cId="1905417459" sldId="268"/>
            <ac:spMk id="232" creationId="{EF300E88-90EE-467B-BF9F-616CD93DA8A0}"/>
          </ac:spMkLst>
        </pc:spChg>
        <pc:spChg chg="del mod topLvl">
          <ac:chgData name="Rahul Rai" userId="dff1b4d9cd55adca" providerId="LiveId" clId="{B09B77B0-4901-4DCD-A612-2530B3A0A770}" dt="2020-07-27T09:34:08.821" v="3985" actId="478"/>
          <ac:spMkLst>
            <pc:docMk/>
            <pc:sldMk cId="1905417459" sldId="268"/>
            <ac:spMk id="234" creationId="{B710A129-CBC6-4E9C-8808-9C01FFD6D524}"/>
          </ac:spMkLst>
        </pc:spChg>
        <pc:spChg chg="del mod topLvl">
          <ac:chgData name="Rahul Rai" userId="dff1b4d9cd55adca" providerId="LiveId" clId="{B09B77B0-4901-4DCD-A612-2530B3A0A770}" dt="2020-07-27T09:34:07.917" v="3984" actId="478"/>
          <ac:spMkLst>
            <pc:docMk/>
            <pc:sldMk cId="1905417459" sldId="268"/>
            <ac:spMk id="235" creationId="{B01F347E-B665-4CD7-B2AF-67A6691622E5}"/>
          </ac:spMkLst>
        </pc:spChg>
        <pc:spChg chg="mod topLvl">
          <ac:chgData name="Rahul Rai" userId="dff1b4d9cd55adca" providerId="LiveId" clId="{B09B77B0-4901-4DCD-A612-2530B3A0A770}" dt="2020-07-27T09:27:38.352" v="3342" actId="165"/>
          <ac:spMkLst>
            <pc:docMk/>
            <pc:sldMk cId="1905417459" sldId="268"/>
            <ac:spMk id="236" creationId="{350C11D0-8C60-43DB-A0EC-623271A71F1A}"/>
          </ac:spMkLst>
        </pc:spChg>
        <pc:spChg chg="mod topLvl">
          <ac:chgData name="Rahul Rai" userId="dff1b4d9cd55adca" providerId="LiveId" clId="{B09B77B0-4901-4DCD-A612-2530B3A0A770}" dt="2020-07-27T09:27:38.352" v="3342" actId="165"/>
          <ac:spMkLst>
            <pc:docMk/>
            <pc:sldMk cId="1905417459" sldId="268"/>
            <ac:spMk id="237" creationId="{C9BB705B-07F7-4EA7-9F0D-A69A88673770}"/>
          </ac:spMkLst>
        </pc:spChg>
        <pc:spChg chg="mod topLvl">
          <ac:chgData name="Rahul Rai" userId="dff1b4d9cd55adca" providerId="LiveId" clId="{B09B77B0-4901-4DCD-A612-2530B3A0A770}" dt="2020-07-27T09:27:38.352" v="3342" actId="165"/>
          <ac:spMkLst>
            <pc:docMk/>
            <pc:sldMk cId="1905417459" sldId="268"/>
            <ac:spMk id="238" creationId="{14896021-3100-4F9D-B9CB-EB75A2F0745F}"/>
          </ac:spMkLst>
        </pc:spChg>
        <pc:spChg chg="mod topLvl">
          <ac:chgData name="Rahul Rai" userId="dff1b4d9cd55adca" providerId="LiveId" clId="{B09B77B0-4901-4DCD-A612-2530B3A0A770}" dt="2020-07-27T09:28:52.792" v="3407" actId="1076"/>
          <ac:spMkLst>
            <pc:docMk/>
            <pc:sldMk cId="1905417459" sldId="268"/>
            <ac:spMk id="239" creationId="{26F35F42-2AD5-43FC-97E2-1A8D4701EAB8}"/>
          </ac:spMkLst>
        </pc:spChg>
        <pc:spChg chg="mod topLvl">
          <ac:chgData name="Rahul Rai" userId="dff1b4d9cd55adca" providerId="LiveId" clId="{B09B77B0-4901-4DCD-A612-2530B3A0A770}" dt="2020-07-27T09:27:38.352" v="3342" actId="165"/>
          <ac:spMkLst>
            <pc:docMk/>
            <pc:sldMk cId="1905417459" sldId="268"/>
            <ac:spMk id="240" creationId="{6CE6CC97-37BD-46B6-AC16-B81893B54462}"/>
          </ac:spMkLst>
        </pc:spChg>
        <pc:spChg chg="mod topLvl">
          <ac:chgData name="Rahul Rai" userId="dff1b4d9cd55adca" providerId="LiveId" clId="{B09B77B0-4901-4DCD-A612-2530B3A0A770}" dt="2020-07-27T09:27:38.352" v="3342" actId="165"/>
          <ac:spMkLst>
            <pc:docMk/>
            <pc:sldMk cId="1905417459" sldId="268"/>
            <ac:spMk id="241" creationId="{C5A3E204-D162-4848-9A7C-778771853430}"/>
          </ac:spMkLst>
        </pc:spChg>
        <pc:spChg chg="mod topLvl">
          <ac:chgData name="Rahul Rai" userId="dff1b4d9cd55adca" providerId="LiveId" clId="{B09B77B0-4901-4DCD-A612-2530B3A0A770}" dt="2020-07-27T09:27:38.352" v="3342" actId="165"/>
          <ac:spMkLst>
            <pc:docMk/>
            <pc:sldMk cId="1905417459" sldId="268"/>
            <ac:spMk id="242" creationId="{97649464-C4C8-414D-B776-1C5C0E51F423}"/>
          </ac:spMkLst>
        </pc:spChg>
        <pc:spChg chg="mod topLvl">
          <ac:chgData name="Rahul Rai" userId="dff1b4d9cd55adca" providerId="LiveId" clId="{B09B77B0-4901-4DCD-A612-2530B3A0A770}" dt="2020-07-27T09:27:38.352" v="3342" actId="165"/>
          <ac:spMkLst>
            <pc:docMk/>
            <pc:sldMk cId="1905417459" sldId="268"/>
            <ac:spMk id="243" creationId="{172B4565-DA2E-412C-9811-CC095CE728EC}"/>
          </ac:spMkLst>
        </pc:spChg>
        <pc:spChg chg="mod topLvl">
          <ac:chgData name="Rahul Rai" userId="dff1b4d9cd55adca" providerId="LiveId" clId="{B09B77B0-4901-4DCD-A612-2530B3A0A770}" dt="2020-07-27T09:57:01.282" v="4269" actId="1076"/>
          <ac:spMkLst>
            <pc:docMk/>
            <pc:sldMk cId="1905417459" sldId="268"/>
            <ac:spMk id="244" creationId="{AFFD9417-883F-41C1-8A2E-EEEA1B4A0F7F}"/>
          </ac:spMkLst>
        </pc:spChg>
        <pc:spChg chg="mod topLvl">
          <ac:chgData name="Rahul Rai" userId="dff1b4d9cd55adca" providerId="LiveId" clId="{B09B77B0-4901-4DCD-A612-2530B3A0A770}" dt="2020-07-27T09:27:38.352" v="3342" actId="165"/>
          <ac:spMkLst>
            <pc:docMk/>
            <pc:sldMk cId="1905417459" sldId="268"/>
            <ac:spMk id="245" creationId="{A38A14A1-6B95-45A2-AD78-5B04D84F15D5}"/>
          </ac:spMkLst>
        </pc:spChg>
        <pc:spChg chg="mod topLvl">
          <ac:chgData name="Rahul Rai" userId="dff1b4d9cd55adca" providerId="LiveId" clId="{B09B77B0-4901-4DCD-A612-2530B3A0A770}" dt="2020-07-27T09:27:38.352" v="3342" actId="165"/>
          <ac:spMkLst>
            <pc:docMk/>
            <pc:sldMk cId="1905417459" sldId="268"/>
            <ac:spMk id="246" creationId="{9FBA4432-7A17-436E-8127-406F22D09DB3}"/>
          </ac:spMkLst>
        </pc:spChg>
        <pc:spChg chg="mod topLvl">
          <ac:chgData name="Rahul Rai" userId="dff1b4d9cd55adca" providerId="LiveId" clId="{B09B77B0-4901-4DCD-A612-2530B3A0A770}" dt="2020-07-27T09:27:38.352" v="3342" actId="165"/>
          <ac:spMkLst>
            <pc:docMk/>
            <pc:sldMk cId="1905417459" sldId="268"/>
            <ac:spMk id="247" creationId="{26397C7A-DF6B-400F-8BDD-6B5A2E111333}"/>
          </ac:spMkLst>
        </pc:spChg>
        <pc:spChg chg="mod topLvl">
          <ac:chgData name="Rahul Rai" userId="dff1b4d9cd55adca" providerId="LiveId" clId="{B09B77B0-4901-4DCD-A612-2530B3A0A770}" dt="2020-07-27T09:27:38.352" v="3342" actId="165"/>
          <ac:spMkLst>
            <pc:docMk/>
            <pc:sldMk cId="1905417459" sldId="268"/>
            <ac:spMk id="248" creationId="{487B68DD-5F4E-414A-AE04-CF22A5BCB2EE}"/>
          </ac:spMkLst>
        </pc:spChg>
        <pc:spChg chg="mod topLvl">
          <ac:chgData name="Rahul Rai" userId="dff1b4d9cd55adca" providerId="LiveId" clId="{B09B77B0-4901-4DCD-A612-2530B3A0A770}" dt="2020-07-27T09:27:38.352" v="3342" actId="165"/>
          <ac:spMkLst>
            <pc:docMk/>
            <pc:sldMk cId="1905417459" sldId="268"/>
            <ac:spMk id="249" creationId="{E71758C3-1E3B-44E8-9034-DFB6947DAE6A}"/>
          </ac:spMkLst>
        </pc:spChg>
        <pc:spChg chg="mod topLvl">
          <ac:chgData name="Rahul Rai" userId="dff1b4d9cd55adca" providerId="LiveId" clId="{B09B77B0-4901-4DCD-A612-2530B3A0A770}" dt="2020-07-27T09:27:38.352" v="3342" actId="165"/>
          <ac:spMkLst>
            <pc:docMk/>
            <pc:sldMk cId="1905417459" sldId="268"/>
            <ac:spMk id="250" creationId="{99F0F544-35D8-4284-BFBF-B74D60924692}"/>
          </ac:spMkLst>
        </pc:spChg>
        <pc:spChg chg="mod topLvl">
          <ac:chgData name="Rahul Rai" userId="dff1b4d9cd55adca" providerId="LiveId" clId="{B09B77B0-4901-4DCD-A612-2530B3A0A770}" dt="2020-07-27T09:36:17.527" v="4005" actId="1076"/>
          <ac:spMkLst>
            <pc:docMk/>
            <pc:sldMk cId="1905417459" sldId="268"/>
            <ac:spMk id="251" creationId="{43BD04E4-CD4B-4B6C-926F-FF1D1675249E}"/>
          </ac:spMkLst>
        </pc:spChg>
        <pc:spChg chg="mod topLvl">
          <ac:chgData name="Rahul Rai" userId="dff1b4d9cd55adca" providerId="LiveId" clId="{B09B77B0-4901-4DCD-A612-2530B3A0A770}" dt="2020-07-27T09:27:38.352" v="3342" actId="165"/>
          <ac:spMkLst>
            <pc:docMk/>
            <pc:sldMk cId="1905417459" sldId="268"/>
            <ac:spMk id="252" creationId="{7053B8BD-40A0-44E6-86D9-B29AD54AEBDA}"/>
          </ac:spMkLst>
        </pc:spChg>
        <pc:spChg chg="mod topLvl">
          <ac:chgData name="Rahul Rai" userId="dff1b4d9cd55adca" providerId="LiveId" clId="{B09B77B0-4901-4DCD-A612-2530B3A0A770}" dt="2020-07-27T09:27:38.352" v="3342" actId="165"/>
          <ac:spMkLst>
            <pc:docMk/>
            <pc:sldMk cId="1905417459" sldId="268"/>
            <ac:spMk id="253" creationId="{E2687BDA-C6B8-452B-BEFE-741DF115A6E9}"/>
          </ac:spMkLst>
        </pc:spChg>
        <pc:spChg chg="mod topLvl">
          <ac:chgData name="Rahul Rai" userId="dff1b4d9cd55adca" providerId="LiveId" clId="{B09B77B0-4901-4DCD-A612-2530B3A0A770}" dt="2020-07-27T09:27:38.352" v="3342" actId="165"/>
          <ac:spMkLst>
            <pc:docMk/>
            <pc:sldMk cId="1905417459" sldId="268"/>
            <ac:spMk id="254" creationId="{DBDFAE78-DE36-4FF8-A1E3-47058C6A39AA}"/>
          </ac:spMkLst>
        </pc:spChg>
        <pc:spChg chg="mod topLvl">
          <ac:chgData name="Rahul Rai" userId="dff1b4d9cd55adca" providerId="LiveId" clId="{B09B77B0-4901-4DCD-A612-2530B3A0A770}" dt="2020-07-27T09:27:38.352" v="3342" actId="165"/>
          <ac:spMkLst>
            <pc:docMk/>
            <pc:sldMk cId="1905417459" sldId="268"/>
            <ac:spMk id="255" creationId="{587F3B88-17A3-425C-9D88-F859388AA57D}"/>
          </ac:spMkLst>
        </pc:spChg>
        <pc:spChg chg="mod topLvl">
          <ac:chgData name="Rahul Rai" userId="dff1b4d9cd55adca" providerId="LiveId" clId="{B09B77B0-4901-4DCD-A612-2530B3A0A770}" dt="2020-07-27T09:27:38.352" v="3342" actId="165"/>
          <ac:spMkLst>
            <pc:docMk/>
            <pc:sldMk cId="1905417459" sldId="268"/>
            <ac:spMk id="256" creationId="{4B695678-106E-4494-BF4C-4DCBE74A4D52}"/>
          </ac:spMkLst>
        </pc:spChg>
        <pc:spChg chg="mod topLvl">
          <ac:chgData name="Rahul Rai" userId="dff1b4d9cd55adca" providerId="LiveId" clId="{B09B77B0-4901-4DCD-A612-2530B3A0A770}" dt="2020-07-27T09:27:38.352" v="3342" actId="165"/>
          <ac:spMkLst>
            <pc:docMk/>
            <pc:sldMk cId="1905417459" sldId="268"/>
            <ac:spMk id="257" creationId="{787159D2-98DF-4C99-BD31-491FC56A224C}"/>
          </ac:spMkLst>
        </pc:spChg>
        <pc:spChg chg="mod topLvl">
          <ac:chgData name="Rahul Rai" userId="dff1b4d9cd55adca" providerId="LiveId" clId="{B09B77B0-4901-4DCD-A612-2530B3A0A770}" dt="2020-07-27T09:51:46.989" v="4222" actId="1076"/>
          <ac:spMkLst>
            <pc:docMk/>
            <pc:sldMk cId="1905417459" sldId="268"/>
            <ac:spMk id="258" creationId="{283909C1-FA81-4CAA-9FCF-BFA7C6F9670D}"/>
          </ac:spMkLst>
        </pc:spChg>
        <pc:spChg chg="mod topLvl">
          <ac:chgData name="Rahul Rai" userId="dff1b4d9cd55adca" providerId="LiveId" clId="{B09B77B0-4901-4DCD-A612-2530B3A0A770}" dt="2020-07-27T09:51:46.989" v="4222" actId="1076"/>
          <ac:spMkLst>
            <pc:docMk/>
            <pc:sldMk cId="1905417459" sldId="268"/>
            <ac:spMk id="259" creationId="{5A8225A1-4DCB-4A1F-9387-983782408551}"/>
          </ac:spMkLst>
        </pc:spChg>
        <pc:spChg chg="mod topLvl">
          <ac:chgData name="Rahul Rai" userId="dff1b4d9cd55adca" providerId="LiveId" clId="{B09B77B0-4901-4DCD-A612-2530B3A0A770}" dt="2020-07-27T09:51:46.989" v="4222" actId="1076"/>
          <ac:spMkLst>
            <pc:docMk/>
            <pc:sldMk cId="1905417459" sldId="268"/>
            <ac:spMk id="260" creationId="{5A15FE36-1677-4C6E-A1D4-E1F663E04058}"/>
          </ac:spMkLst>
        </pc:spChg>
        <pc:spChg chg="del mod topLvl">
          <ac:chgData name="Rahul Rai" userId="dff1b4d9cd55adca" providerId="LiveId" clId="{B09B77B0-4901-4DCD-A612-2530B3A0A770}" dt="2020-07-27T09:35:51.116" v="4000" actId="478"/>
          <ac:spMkLst>
            <pc:docMk/>
            <pc:sldMk cId="1905417459" sldId="268"/>
            <ac:spMk id="261" creationId="{3A8B18B3-369D-4E29-AF8A-A87394240AF6}"/>
          </ac:spMkLst>
        </pc:spChg>
        <pc:spChg chg="mod topLvl">
          <ac:chgData name="Rahul Rai" userId="dff1b4d9cd55adca" providerId="LiveId" clId="{B09B77B0-4901-4DCD-A612-2530B3A0A770}" dt="2020-07-27T09:51:17.433" v="4219" actId="1076"/>
          <ac:spMkLst>
            <pc:docMk/>
            <pc:sldMk cId="1905417459" sldId="268"/>
            <ac:spMk id="262" creationId="{226A4C42-93D0-47D4-B567-51FAD3017CF5}"/>
          </ac:spMkLst>
        </pc:spChg>
        <pc:spChg chg="mod topLvl">
          <ac:chgData name="Rahul Rai" userId="dff1b4d9cd55adca" providerId="LiveId" clId="{B09B77B0-4901-4DCD-A612-2530B3A0A770}" dt="2020-07-27T09:51:17.433" v="4219" actId="1076"/>
          <ac:spMkLst>
            <pc:docMk/>
            <pc:sldMk cId="1905417459" sldId="268"/>
            <ac:spMk id="263" creationId="{19F5077C-4EBE-4E64-A1B8-E0664FA3DF9F}"/>
          </ac:spMkLst>
        </pc:spChg>
        <pc:spChg chg="mod topLvl">
          <ac:chgData name="Rahul Rai" userId="dff1b4d9cd55adca" providerId="LiveId" clId="{B09B77B0-4901-4DCD-A612-2530B3A0A770}" dt="2020-07-27T09:51:17.433" v="4219" actId="1076"/>
          <ac:spMkLst>
            <pc:docMk/>
            <pc:sldMk cId="1905417459" sldId="268"/>
            <ac:spMk id="264" creationId="{8C188E97-6F01-4477-AB0A-62CE8EFE8C7E}"/>
          </ac:spMkLst>
        </pc:spChg>
        <pc:spChg chg="del mod topLvl">
          <ac:chgData name="Rahul Rai" userId="dff1b4d9cd55adca" providerId="LiveId" clId="{B09B77B0-4901-4DCD-A612-2530B3A0A770}" dt="2020-07-27T09:38:00.141" v="4025" actId="478"/>
          <ac:spMkLst>
            <pc:docMk/>
            <pc:sldMk cId="1905417459" sldId="268"/>
            <ac:spMk id="265" creationId="{FEFBC520-BD35-4490-856C-6A155073269F}"/>
          </ac:spMkLst>
        </pc:spChg>
        <pc:spChg chg="del mod topLvl">
          <ac:chgData name="Rahul Rai" userId="dff1b4d9cd55adca" providerId="LiveId" clId="{B09B77B0-4901-4DCD-A612-2530B3A0A770}" dt="2020-07-27T09:42:43.699" v="4098" actId="478"/>
          <ac:spMkLst>
            <pc:docMk/>
            <pc:sldMk cId="1905417459" sldId="268"/>
            <ac:spMk id="266" creationId="{A5C01051-8446-4EFA-B9BA-450C1A0E315D}"/>
          </ac:spMkLst>
        </pc:spChg>
        <pc:spChg chg="mod topLvl">
          <ac:chgData name="Rahul Rai" userId="dff1b4d9cd55adca" providerId="LiveId" clId="{B09B77B0-4901-4DCD-A612-2530B3A0A770}" dt="2020-07-27T09:40:28.155" v="4072" actId="164"/>
          <ac:spMkLst>
            <pc:docMk/>
            <pc:sldMk cId="1905417459" sldId="268"/>
            <ac:spMk id="267" creationId="{FAFA2D8B-1A44-491D-86F6-5C77FCE1787E}"/>
          </ac:spMkLst>
        </pc:spChg>
        <pc:spChg chg="mod topLvl">
          <ac:chgData name="Rahul Rai" userId="dff1b4d9cd55adca" providerId="LiveId" clId="{B09B77B0-4901-4DCD-A612-2530B3A0A770}" dt="2020-07-27T09:40:28.155" v="4072" actId="164"/>
          <ac:spMkLst>
            <pc:docMk/>
            <pc:sldMk cId="1905417459" sldId="268"/>
            <ac:spMk id="268" creationId="{076454E4-E119-4E56-8AF1-05110AEFE415}"/>
          </ac:spMkLst>
        </pc:spChg>
        <pc:spChg chg="add del mod topLvl">
          <ac:chgData name="Rahul Rai" userId="dff1b4d9cd55adca" providerId="LiveId" clId="{B09B77B0-4901-4DCD-A612-2530B3A0A770}" dt="2020-07-27T09:35:44.140" v="3999" actId="478"/>
          <ac:spMkLst>
            <pc:docMk/>
            <pc:sldMk cId="1905417459" sldId="268"/>
            <ac:spMk id="269" creationId="{D963CE3A-D1D7-4FCA-A5A2-9F287B0840AA}"/>
          </ac:spMkLst>
        </pc:spChg>
        <pc:spChg chg="mod topLvl">
          <ac:chgData name="Rahul Rai" userId="dff1b4d9cd55adca" providerId="LiveId" clId="{B09B77B0-4901-4DCD-A612-2530B3A0A770}" dt="2020-07-27T09:55:55.426" v="4263" actId="1076"/>
          <ac:spMkLst>
            <pc:docMk/>
            <pc:sldMk cId="1905417459" sldId="268"/>
            <ac:spMk id="270" creationId="{D96B8DF0-871F-4546-B7B9-BAEC64E7E263}"/>
          </ac:spMkLst>
        </pc:spChg>
        <pc:spChg chg="mod topLvl">
          <ac:chgData name="Rahul Rai" userId="dff1b4d9cd55adca" providerId="LiveId" clId="{B09B77B0-4901-4DCD-A612-2530B3A0A770}" dt="2020-07-27T09:55:55.426" v="4263" actId="1076"/>
          <ac:spMkLst>
            <pc:docMk/>
            <pc:sldMk cId="1905417459" sldId="268"/>
            <ac:spMk id="271" creationId="{F0A8181D-E66C-46D5-B969-E4D17903F682}"/>
          </ac:spMkLst>
        </pc:spChg>
        <pc:spChg chg="mod topLvl">
          <ac:chgData name="Rahul Rai" userId="dff1b4d9cd55adca" providerId="LiveId" clId="{B09B77B0-4901-4DCD-A612-2530B3A0A770}" dt="2020-07-27T09:55:55.426" v="4263" actId="1076"/>
          <ac:spMkLst>
            <pc:docMk/>
            <pc:sldMk cId="1905417459" sldId="268"/>
            <ac:spMk id="272" creationId="{EE6B47C9-74E2-4827-A1B7-4D36A3936B2D}"/>
          </ac:spMkLst>
        </pc:spChg>
        <pc:spChg chg="del mod topLvl">
          <ac:chgData name="Rahul Rai" userId="dff1b4d9cd55adca" providerId="LiveId" clId="{B09B77B0-4901-4DCD-A612-2530B3A0A770}" dt="2020-07-27T09:36:42.205" v="4008" actId="478"/>
          <ac:spMkLst>
            <pc:docMk/>
            <pc:sldMk cId="1905417459" sldId="268"/>
            <ac:spMk id="273" creationId="{F9370EDF-2D4E-4E9E-80D2-B54E9D1D88EB}"/>
          </ac:spMkLst>
        </pc:spChg>
        <pc:spChg chg="del mod">
          <ac:chgData name="Rahul Rai" userId="dff1b4d9cd55adca" providerId="LiveId" clId="{B09B77B0-4901-4DCD-A612-2530B3A0A770}" dt="2020-07-27T09:21:01.392" v="3254" actId="478"/>
          <ac:spMkLst>
            <pc:docMk/>
            <pc:sldMk cId="1905417459" sldId="268"/>
            <ac:spMk id="274" creationId="{FE63DB0D-69B4-4C7F-893B-B56744AB19AB}"/>
          </ac:spMkLst>
        </pc:spChg>
        <pc:spChg chg="mod topLvl">
          <ac:chgData name="Rahul Rai" userId="dff1b4d9cd55adca" providerId="LiveId" clId="{B09B77B0-4901-4DCD-A612-2530B3A0A770}" dt="2020-07-27T10:26:47.452" v="4305" actId="20577"/>
          <ac:spMkLst>
            <pc:docMk/>
            <pc:sldMk cId="1905417459" sldId="268"/>
            <ac:spMk id="275" creationId="{A2561517-F6F7-4C19-A70B-D5A5B194F3F9}"/>
          </ac:spMkLst>
        </pc:spChg>
        <pc:spChg chg="del mod topLvl">
          <ac:chgData name="Rahul Rai" userId="dff1b4d9cd55adca" providerId="LiveId" clId="{B09B77B0-4901-4DCD-A612-2530B3A0A770}" dt="2020-07-27T09:33:56.021" v="3980" actId="478"/>
          <ac:spMkLst>
            <pc:docMk/>
            <pc:sldMk cId="1905417459" sldId="268"/>
            <ac:spMk id="276" creationId="{43FC4AA2-4E58-465D-BC6F-4F80744E5FB0}"/>
          </ac:spMkLst>
        </pc:spChg>
        <pc:spChg chg="del mod topLvl">
          <ac:chgData name="Rahul Rai" userId="dff1b4d9cd55adca" providerId="LiveId" clId="{B09B77B0-4901-4DCD-A612-2530B3A0A770}" dt="2020-07-27T09:33:54.805" v="3979" actId="478"/>
          <ac:spMkLst>
            <pc:docMk/>
            <pc:sldMk cId="1905417459" sldId="268"/>
            <ac:spMk id="277" creationId="{0A9B4BAF-640C-4554-9221-E2C5D64A4C80}"/>
          </ac:spMkLst>
        </pc:spChg>
        <pc:spChg chg="del mod">
          <ac:chgData name="Rahul Rai" userId="dff1b4d9cd55adca" providerId="LiveId" clId="{B09B77B0-4901-4DCD-A612-2530B3A0A770}" dt="2020-07-27T09:21:58.650" v="3291" actId="478"/>
          <ac:spMkLst>
            <pc:docMk/>
            <pc:sldMk cId="1905417459" sldId="268"/>
            <ac:spMk id="278" creationId="{5F6A1079-9059-48C3-A868-BD9827AF244C}"/>
          </ac:spMkLst>
        </pc:spChg>
        <pc:spChg chg="mod topLvl">
          <ac:chgData name="Rahul Rai" userId="dff1b4d9cd55adca" providerId="LiveId" clId="{B09B77B0-4901-4DCD-A612-2530B3A0A770}" dt="2020-07-27T09:56:22.884" v="4267" actId="1076"/>
          <ac:spMkLst>
            <pc:docMk/>
            <pc:sldMk cId="1905417459" sldId="268"/>
            <ac:spMk id="279" creationId="{77538701-2739-4B49-A63A-DC88FBD031DB}"/>
          </ac:spMkLst>
        </pc:spChg>
        <pc:spChg chg="del mod topLvl">
          <ac:chgData name="Rahul Rai" userId="dff1b4d9cd55adca" providerId="LiveId" clId="{B09B77B0-4901-4DCD-A612-2530B3A0A770}" dt="2020-07-27T09:38:07.358" v="4028" actId="478"/>
          <ac:spMkLst>
            <pc:docMk/>
            <pc:sldMk cId="1905417459" sldId="268"/>
            <ac:spMk id="280" creationId="{34C3EAD6-AB3B-4C54-90C5-8AA1C8AE5011}"/>
          </ac:spMkLst>
        </pc:spChg>
        <pc:spChg chg="del mod topLvl">
          <ac:chgData name="Rahul Rai" userId="dff1b4d9cd55adca" providerId="LiveId" clId="{B09B77B0-4901-4DCD-A612-2530B3A0A770}" dt="2020-07-27T09:38:07.358" v="4028" actId="478"/>
          <ac:spMkLst>
            <pc:docMk/>
            <pc:sldMk cId="1905417459" sldId="268"/>
            <ac:spMk id="281" creationId="{8FC81D5D-19FA-4F2E-BC76-C2681FCB60D2}"/>
          </ac:spMkLst>
        </pc:spChg>
        <pc:spChg chg="del mod">
          <ac:chgData name="Rahul Rai" userId="dff1b4d9cd55adca" providerId="LiveId" clId="{B09B77B0-4901-4DCD-A612-2530B3A0A770}" dt="2020-07-27T09:22:05.081" v="3293" actId="478"/>
          <ac:spMkLst>
            <pc:docMk/>
            <pc:sldMk cId="1905417459" sldId="268"/>
            <ac:spMk id="282" creationId="{E579CA97-BC38-4CB9-A3B2-2FBCD1A349EF}"/>
          </ac:spMkLst>
        </pc:spChg>
        <pc:spChg chg="del mod topLvl">
          <ac:chgData name="Rahul Rai" userId="dff1b4d9cd55adca" providerId="LiveId" clId="{B09B77B0-4901-4DCD-A612-2530B3A0A770}" dt="2020-07-27T09:38:07.358" v="4028" actId="478"/>
          <ac:spMkLst>
            <pc:docMk/>
            <pc:sldMk cId="1905417459" sldId="268"/>
            <ac:spMk id="283" creationId="{23317FAC-F96C-470C-8252-33CE3E31511B}"/>
          </ac:spMkLst>
        </pc:spChg>
        <pc:spChg chg="del mod topLvl">
          <ac:chgData name="Rahul Rai" userId="dff1b4d9cd55adca" providerId="LiveId" clId="{B09B77B0-4901-4DCD-A612-2530B3A0A770}" dt="2020-07-27T09:38:07.358" v="4028" actId="478"/>
          <ac:spMkLst>
            <pc:docMk/>
            <pc:sldMk cId="1905417459" sldId="268"/>
            <ac:spMk id="284" creationId="{BCE937B6-A668-4EB2-BF1E-83F44B08103C}"/>
          </ac:spMkLst>
        </pc:spChg>
        <pc:spChg chg="del mod topLvl">
          <ac:chgData name="Rahul Rai" userId="dff1b4d9cd55adca" providerId="LiveId" clId="{B09B77B0-4901-4DCD-A612-2530B3A0A770}" dt="2020-07-27T09:38:07.358" v="4028" actId="478"/>
          <ac:spMkLst>
            <pc:docMk/>
            <pc:sldMk cId="1905417459" sldId="268"/>
            <ac:spMk id="285" creationId="{C4712B57-C12F-4382-8E8D-65FFF13083E2}"/>
          </ac:spMkLst>
        </pc:spChg>
        <pc:spChg chg="del mod">
          <ac:chgData name="Rahul Rai" userId="dff1b4d9cd55adca" providerId="LiveId" clId="{B09B77B0-4901-4DCD-A612-2530B3A0A770}" dt="2020-07-27T09:22:10.963" v="3295" actId="478"/>
          <ac:spMkLst>
            <pc:docMk/>
            <pc:sldMk cId="1905417459" sldId="268"/>
            <ac:spMk id="286" creationId="{46964AB9-A94A-4BEA-B384-3554ADE3DBFD}"/>
          </ac:spMkLst>
        </pc:spChg>
        <pc:spChg chg="del mod topLvl">
          <ac:chgData name="Rahul Rai" userId="dff1b4d9cd55adca" providerId="LiveId" clId="{B09B77B0-4901-4DCD-A612-2530B3A0A770}" dt="2020-07-27T09:38:07.358" v="4028" actId="478"/>
          <ac:spMkLst>
            <pc:docMk/>
            <pc:sldMk cId="1905417459" sldId="268"/>
            <ac:spMk id="287" creationId="{C26D5DFA-6044-4B3B-832F-4D82CB4D54AB}"/>
          </ac:spMkLst>
        </pc:spChg>
        <pc:spChg chg="add del mod">
          <ac:chgData name="Rahul Rai" userId="dff1b4d9cd55adca" providerId="LiveId" clId="{B09B77B0-4901-4DCD-A612-2530B3A0A770}" dt="2020-07-27T09:42:40.676" v="4096" actId="478"/>
          <ac:spMkLst>
            <pc:docMk/>
            <pc:sldMk cId="1905417459" sldId="268"/>
            <ac:spMk id="289" creationId="{CEA0A28F-33A3-44FF-BCEC-AF957F035B42}"/>
          </ac:spMkLst>
        </pc:spChg>
        <pc:spChg chg="add del mod">
          <ac:chgData name="Rahul Rai" userId="dff1b4d9cd55adca" providerId="LiveId" clId="{B09B77B0-4901-4DCD-A612-2530B3A0A770}" dt="2020-07-27T09:42:41.859" v="4097" actId="478"/>
          <ac:spMkLst>
            <pc:docMk/>
            <pc:sldMk cId="1905417459" sldId="268"/>
            <ac:spMk id="291" creationId="{5C6B293B-1D2C-4AA8-919F-84FC75DC7824}"/>
          </ac:spMkLst>
        </pc:spChg>
        <pc:spChg chg="add del mod">
          <ac:chgData name="Rahul Rai" userId="dff1b4d9cd55adca" providerId="LiveId" clId="{B09B77B0-4901-4DCD-A612-2530B3A0A770}" dt="2020-07-27T09:42:40.676" v="4096" actId="478"/>
          <ac:spMkLst>
            <pc:docMk/>
            <pc:sldMk cId="1905417459" sldId="268"/>
            <ac:spMk id="293" creationId="{4E029AA7-1F4A-4A81-A4F2-2A040A48E358}"/>
          </ac:spMkLst>
        </pc:spChg>
        <pc:spChg chg="add del mod">
          <ac:chgData name="Rahul Rai" userId="dff1b4d9cd55adca" providerId="LiveId" clId="{B09B77B0-4901-4DCD-A612-2530B3A0A770}" dt="2020-07-27T09:35:57.188" v="4003" actId="478"/>
          <ac:spMkLst>
            <pc:docMk/>
            <pc:sldMk cId="1905417459" sldId="268"/>
            <ac:spMk id="295" creationId="{55881958-20E6-43B7-9466-73854D43F4EF}"/>
          </ac:spMkLst>
        </pc:spChg>
        <pc:spChg chg="add del mod">
          <ac:chgData name="Rahul Rai" userId="dff1b4d9cd55adca" providerId="LiveId" clId="{B09B77B0-4901-4DCD-A612-2530B3A0A770}" dt="2020-07-27T09:30:30.886" v="3656" actId="478"/>
          <ac:spMkLst>
            <pc:docMk/>
            <pc:sldMk cId="1905417459" sldId="268"/>
            <ac:spMk id="297" creationId="{B9C701E1-6D28-4554-8954-E4C92F7015F0}"/>
          </ac:spMkLst>
        </pc:spChg>
        <pc:spChg chg="add del mod">
          <ac:chgData name="Rahul Rai" userId="dff1b4d9cd55adca" providerId="LiveId" clId="{B09B77B0-4901-4DCD-A612-2530B3A0A770}" dt="2020-07-27T09:30:30.886" v="3656" actId="478"/>
          <ac:spMkLst>
            <pc:docMk/>
            <pc:sldMk cId="1905417459" sldId="268"/>
            <ac:spMk id="299" creationId="{5A132F3D-DC8E-44AF-9564-AAFB09CD6CA4}"/>
          </ac:spMkLst>
        </pc:spChg>
        <pc:spChg chg="add del mod">
          <ac:chgData name="Rahul Rai" userId="dff1b4d9cd55adca" providerId="LiveId" clId="{B09B77B0-4901-4DCD-A612-2530B3A0A770}" dt="2020-07-27T09:30:30.886" v="3656" actId="478"/>
          <ac:spMkLst>
            <pc:docMk/>
            <pc:sldMk cId="1905417459" sldId="268"/>
            <ac:spMk id="301" creationId="{79746E7F-A8DE-436D-BF25-EEFDA5B98830}"/>
          </ac:spMkLst>
        </pc:spChg>
        <pc:spChg chg="add del mod">
          <ac:chgData name="Rahul Rai" userId="dff1b4d9cd55adca" providerId="LiveId" clId="{B09B77B0-4901-4DCD-A612-2530B3A0A770}" dt="2020-07-27T09:34:05.205" v="3983" actId="478"/>
          <ac:spMkLst>
            <pc:docMk/>
            <pc:sldMk cId="1905417459" sldId="268"/>
            <ac:spMk id="303" creationId="{E0AA9FE2-11F5-402D-998A-2B1CDCCA9F85}"/>
          </ac:spMkLst>
        </pc:spChg>
        <pc:spChg chg="add del mod">
          <ac:chgData name="Rahul Rai" userId="dff1b4d9cd55adca" providerId="LiveId" clId="{B09B77B0-4901-4DCD-A612-2530B3A0A770}" dt="2020-07-27T09:34:04.437" v="3982" actId="478"/>
          <ac:spMkLst>
            <pc:docMk/>
            <pc:sldMk cId="1905417459" sldId="268"/>
            <ac:spMk id="305" creationId="{8A1ABC99-BA30-46A5-B246-1C3C58E6342E}"/>
          </ac:spMkLst>
        </pc:spChg>
        <pc:spChg chg="add mod">
          <ac:chgData name="Rahul Rai" userId="dff1b4d9cd55adca" providerId="LiveId" clId="{B09B77B0-4901-4DCD-A612-2530B3A0A770}" dt="2020-07-27T09:44:50.765" v="4163" actId="1076"/>
          <ac:spMkLst>
            <pc:docMk/>
            <pc:sldMk cId="1905417459" sldId="268"/>
            <ac:spMk id="307" creationId="{21A063FC-74EC-4AE3-A5C6-FBAEA91B50F8}"/>
          </ac:spMkLst>
        </pc:spChg>
        <pc:spChg chg="add mod">
          <ac:chgData name="Rahul Rai" userId="dff1b4d9cd55adca" providerId="LiveId" clId="{B09B77B0-4901-4DCD-A612-2530B3A0A770}" dt="2020-07-27T09:56:02.425" v="4264" actId="1076"/>
          <ac:spMkLst>
            <pc:docMk/>
            <pc:sldMk cId="1905417459" sldId="268"/>
            <ac:spMk id="309" creationId="{37078AF3-7B45-41CB-86CC-DABA2C3260BE}"/>
          </ac:spMkLst>
        </pc:spChg>
        <pc:spChg chg="add mod">
          <ac:chgData name="Rahul Rai" userId="dff1b4d9cd55adca" providerId="LiveId" clId="{B09B77B0-4901-4DCD-A612-2530B3A0A770}" dt="2020-07-27T09:51:59.808" v="4224" actId="1076"/>
          <ac:spMkLst>
            <pc:docMk/>
            <pc:sldMk cId="1905417459" sldId="268"/>
            <ac:spMk id="311" creationId="{991FE8B0-461A-49AB-B4A9-00A1A91B7EB8}"/>
          </ac:spMkLst>
        </pc:spChg>
        <pc:spChg chg="add mod">
          <ac:chgData name="Rahul Rai" userId="dff1b4d9cd55adca" providerId="LiveId" clId="{B09B77B0-4901-4DCD-A612-2530B3A0A770}" dt="2020-07-27T09:41:09.299" v="4081" actId="1076"/>
          <ac:spMkLst>
            <pc:docMk/>
            <pc:sldMk cId="1905417459" sldId="268"/>
            <ac:spMk id="313" creationId="{2935D19A-242A-44A0-8CE7-F75CF5E29DB2}"/>
          </ac:spMkLst>
        </pc:spChg>
        <pc:spChg chg="add mod">
          <ac:chgData name="Rahul Rai" userId="dff1b4d9cd55adca" providerId="LiveId" clId="{B09B77B0-4901-4DCD-A612-2530B3A0A770}" dt="2020-07-27T09:41:09.299" v="4081" actId="1076"/>
          <ac:spMkLst>
            <pc:docMk/>
            <pc:sldMk cId="1905417459" sldId="268"/>
            <ac:spMk id="315" creationId="{16D68F9A-FEBA-41F8-A4C1-4B6B1267A188}"/>
          </ac:spMkLst>
        </pc:spChg>
        <pc:spChg chg="mod">
          <ac:chgData name="Rahul Rai" userId="dff1b4d9cd55adca" providerId="LiveId" clId="{B09B77B0-4901-4DCD-A612-2530B3A0A770}" dt="2020-07-27T09:50:35.084" v="4207" actId="1076"/>
          <ac:spMkLst>
            <pc:docMk/>
            <pc:sldMk cId="1905417459" sldId="268"/>
            <ac:spMk id="320" creationId="{E8085CB0-2481-4823-978D-89100B5ED171}"/>
          </ac:spMkLst>
        </pc:spChg>
        <pc:spChg chg="mod">
          <ac:chgData name="Rahul Rai" userId="dff1b4d9cd55adca" providerId="LiveId" clId="{B09B77B0-4901-4DCD-A612-2530B3A0A770}" dt="2020-07-27T09:50:35.084" v="4207" actId="1076"/>
          <ac:spMkLst>
            <pc:docMk/>
            <pc:sldMk cId="1905417459" sldId="268"/>
            <ac:spMk id="321" creationId="{3D766557-D570-4F3B-A4B2-4FFA185C9BBC}"/>
          </ac:spMkLst>
        </pc:spChg>
        <pc:spChg chg="mod">
          <ac:chgData name="Rahul Rai" userId="dff1b4d9cd55adca" providerId="LiveId" clId="{B09B77B0-4901-4DCD-A612-2530B3A0A770}" dt="2020-07-27T09:50:35.084" v="4207" actId="1076"/>
          <ac:spMkLst>
            <pc:docMk/>
            <pc:sldMk cId="1905417459" sldId="268"/>
            <ac:spMk id="322" creationId="{C41C515C-CAFC-4484-A109-251881E712FE}"/>
          </ac:spMkLst>
        </pc:spChg>
        <pc:spChg chg="add mod">
          <ac:chgData name="Rahul Rai" userId="dff1b4d9cd55adca" providerId="LiveId" clId="{B09B77B0-4901-4DCD-A612-2530B3A0A770}" dt="2020-07-27T09:51:53.377" v="4223" actId="1076"/>
          <ac:spMkLst>
            <pc:docMk/>
            <pc:sldMk cId="1905417459" sldId="268"/>
            <ac:spMk id="326" creationId="{971AAF4E-159A-4C13-8851-E9A7DF8447C0}"/>
          </ac:spMkLst>
        </pc:spChg>
        <pc:spChg chg="add mod">
          <ac:chgData name="Rahul Rai" userId="dff1b4d9cd55adca" providerId="LiveId" clId="{B09B77B0-4901-4DCD-A612-2530B3A0A770}" dt="2020-07-27T09:50:41.565" v="4208" actId="1076"/>
          <ac:spMkLst>
            <pc:docMk/>
            <pc:sldMk cId="1905417459" sldId="268"/>
            <ac:spMk id="328" creationId="{FE2F8FB1-8D0B-473A-8593-5225A79EF4ED}"/>
          </ac:spMkLst>
        </pc:spChg>
        <pc:spChg chg="add mod">
          <ac:chgData name="Rahul Rai" userId="dff1b4d9cd55adca" providerId="LiveId" clId="{B09B77B0-4901-4DCD-A612-2530B3A0A770}" dt="2020-07-27T09:50:35.084" v="4207" actId="1076"/>
          <ac:spMkLst>
            <pc:docMk/>
            <pc:sldMk cId="1905417459" sldId="268"/>
            <ac:spMk id="330" creationId="{F66752A8-4086-436E-A9FA-2FEF26121065}"/>
          </ac:spMkLst>
        </pc:spChg>
        <pc:spChg chg="add mod">
          <ac:chgData name="Rahul Rai" userId="dff1b4d9cd55adca" providerId="LiveId" clId="{B09B77B0-4901-4DCD-A612-2530B3A0A770}" dt="2020-07-27T09:58:41.626" v="4276" actId="207"/>
          <ac:spMkLst>
            <pc:docMk/>
            <pc:sldMk cId="1905417459" sldId="268"/>
            <ac:spMk id="332" creationId="{E653AF8E-72E9-4A7A-B4F1-E6B1890C2249}"/>
          </ac:spMkLst>
        </pc:spChg>
        <pc:spChg chg="add mod">
          <ac:chgData name="Rahul Rai" userId="dff1b4d9cd55adca" providerId="LiveId" clId="{B09B77B0-4901-4DCD-A612-2530B3A0A770}" dt="2020-07-27T09:58:44.479" v="4277" actId="207"/>
          <ac:spMkLst>
            <pc:docMk/>
            <pc:sldMk cId="1905417459" sldId="268"/>
            <ac:spMk id="334" creationId="{FE868E40-A2C2-4257-B9D4-9C152C25D56E}"/>
          </ac:spMkLst>
        </pc:spChg>
        <pc:spChg chg="mod">
          <ac:chgData name="Rahul Rai" userId="dff1b4d9cd55adca" providerId="LiveId" clId="{B09B77B0-4901-4DCD-A612-2530B3A0A770}" dt="2020-07-27T09:44:32.274" v="4159" actId="1076"/>
          <ac:spMkLst>
            <pc:docMk/>
            <pc:sldMk cId="1905417459" sldId="268"/>
            <ac:spMk id="336" creationId="{98A30C36-6265-4458-99AA-C15569151C71}"/>
          </ac:spMkLst>
        </pc:spChg>
        <pc:spChg chg="mod">
          <ac:chgData name="Rahul Rai" userId="dff1b4d9cd55adca" providerId="LiveId" clId="{B09B77B0-4901-4DCD-A612-2530B3A0A770}" dt="2020-07-27T09:44:32.274" v="4159" actId="1076"/>
          <ac:spMkLst>
            <pc:docMk/>
            <pc:sldMk cId="1905417459" sldId="268"/>
            <ac:spMk id="337" creationId="{81C4B21D-9784-4EEC-B5FC-F4F7A5BC8D01}"/>
          </ac:spMkLst>
        </pc:spChg>
        <pc:spChg chg="mod">
          <ac:chgData name="Rahul Rai" userId="dff1b4d9cd55adca" providerId="LiveId" clId="{B09B77B0-4901-4DCD-A612-2530B3A0A770}" dt="2020-07-27T09:44:32.274" v="4159" actId="1076"/>
          <ac:spMkLst>
            <pc:docMk/>
            <pc:sldMk cId="1905417459" sldId="268"/>
            <ac:spMk id="338" creationId="{D74A8E82-5DE4-4E00-932B-67F4BC3E4EAC}"/>
          </ac:spMkLst>
        </pc:spChg>
        <pc:spChg chg="mod">
          <ac:chgData name="Rahul Rai" userId="dff1b4d9cd55adca" providerId="LiveId" clId="{B09B77B0-4901-4DCD-A612-2530B3A0A770}" dt="2020-07-27T09:52:31.747" v="4229" actId="1076"/>
          <ac:spMkLst>
            <pc:docMk/>
            <pc:sldMk cId="1905417459" sldId="268"/>
            <ac:spMk id="340" creationId="{2001C161-8F09-4FE1-9983-3D4E92469CAF}"/>
          </ac:spMkLst>
        </pc:spChg>
        <pc:spChg chg="mod">
          <ac:chgData name="Rahul Rai" userId="dff1b4d9cd55adca" providerId="LiveId" clId="{B09B77B0-4901-4DCD-A612-2530B3A0A770}" dt="2020-07-27T09:52:31.747" v="4229" actId="1076"/>
          <ac:spMkLst>
            <pc:docMk/>
            <pc:sldMk cId="1905417459" sldId="268"/>
            <ac:spMk id="341" creationId="{576AC956-33D4-46FB-A2BB-D42AD002FBC2}"/>
          </ac:spMkLst>
        </pc:spChg>
        <pc:spChg chg="mod">
          <ac:chgData name="Rahul Rai" userId="dff1b4d9cd55adca" providerId="LiveId" clId="{B09B77B0-4901-4DCD-A612-2530B3A0A770}" dt="2020-07-27T09:52:31.747" v="4229" actId="1076"/>
          <ac:spMkLst>
            <pc:docMk/>
            <pc:sldMk cId="1905417459" sldId="268"/>
            <ac:spMk id="342" creationId="{1AC2D1F1-E1F8-4700-A442-A948B5D00D8A}"/>
          </ac:spMkLst>
        </pc:spChg>
        <pc:spChg chg="mod">
          <ac:chgData name="Rahul Rai" userId="dff1b4d9cd55adca" providerId="LiveId" clId="{B09B77B0-4901-4DCD-A612-2530B3A0A770}" dt="2020-07-27T09:56:18.020" v="4266" actId="1076"/>
          <ac:spMkLst>
            <pc:docMk/>
            <pc:sldMk cId="1905417459" sldId="268"/>
            <ac:spMk id="344" creationId="{5C1CC08A-882C-4674-9616-992808442871}"/>
          </ac:spMkLst>
        </pc:spChg>
        <pc:spChg chg="mod">
          <ac:chgData name="Rahul Rai" userId="dff1b4d9cd55adca" providerId="LiveId" clId="{B09B77B0-4901-4DCD-A612-2530B3A0A770}" dt="2020-07-27T09:56:18.020" v="4266" actId="1076"/>
          <ac:spMkLst>
            <pc:docMk/>
            <pc:sldMk cId="1905417459" sldId="268"/>
            <ac:spMk id="345" creationId="{4AE12F81-505F-44A4-AAF0-5A09757D68B3}"/>
          </ac:spMkLst>
        </pc:spChg>
        <pc:spChg chg="mod">
          <ac:chgData name="Rahul Rai" userId="dff1b4d9cd55adca" providerId="LiveId" clId="{B09B77B0-4901-4DCD-A612-2530B3A0A770}" dt="2020-07-27T09:56:18.020" v="4266" actId="1076"/>
          <ac:spMkLst>
            <pc:docMk/>
            <pc:sldMk cId="1905417459" sldId="268"/>
            <ac:spMk id="346" creationId="{A8869D4C-3B0F-47D9-BFCD-954BDBD1FE34}"/>
          </ac:spMkLst>
        </pc:spChg>
        <pc:spChg chg="mod">
          <ac:chgData name="Rahul Rai" userId="dff1b4d9cd55adca" providerId="LiveId" clId="{B09B77B0-4901-4DCD-A612-2530B3A0A770}" dt="2020-07-27T09:58:04.890" v="4271" actId="1076"/>
          <ac:spMkLst>
            <pc:docMk/>
            <pc:sldMk cId="1905417459" sldId="268"/>
            <ac:spMk id="348" creationId="{C74A6693-9C93-498F-BB67-E011F0E246CF}"/>
          </ac:spMkLst>
        </pc:spChg>
        <pc:spChg chg="mod">
          <ac:chgData name="Rahul Rai" userId="dff1b4d9cd55adca" providerId="LiveId" clId="{B09B77B0-4901-4DCD-A612-2530B3A0A770}" dt="2020-07-27T09:58:04.890" v="4271" actId="1076"/>
          <ac:spMkLst>
            <pc:docMk/>
            <pc:sldMk cId="1905417459" sldId="268"/>
            <ac:spMk id="349" creationId="{B6E5553B-9FDB-472A-9872-E39A21743FAC}"/>
          </ac:spMkLst>
        </pc:spChg>
        <pc:spChg chg="mod">
          <ac:chgData name="Rahul Rai" userId="dff1b4d9cd55adca" providerId="LiveId" clId="{B09B77B0-4901-4DCD-A612-2530B3A0A770}" dt="2020-07-27T09:58:04.890" v="4271" actId="1076"/>
          <ac:spMkLst>
            <pc:docMk/>
            <pc:sldMk cId="1905417459" sldId="268"/>
            <ac:spMk id="350" creationId="{76A4D201-9991-4A1A-A2DB-34654E781D8A}"/>
          </ac:spMkLst>
        </pc:spChg>
        <pc:spChg chg="mod">
          <ac:chgData name="Rahul Rai" userId="dff1b4d9cd55adca" providerId="LiveId" clId="{B09B77B0-4901-4DCD-A612-2530B3A0A770}" dt="2020-07-27T09:51:59.808" v="4224" actId="1076"/>
          <ac:spMkLst>
            <pc:docMk/>
            <pc:sldMk cId="1905417459" sldId="268"/>
            <ac:spMk id="352" creationId="{F4711334-3DB9-4885-ADC5-D4AD5D8D0EB5}"/>
          </ac:spMkLst>
        </pc:spChg>
        <pc:spChg chg="mod">
          <ac:chgData name="Rahul Rai" userId="dff1b4d9cd55adca" providerId="LiveId" clId="{B09B77B0-4901-4DCD-A612-2530B3A0A770}" dt="2020-07-27T09:51:59.808" v="4224" actId="1076"/>
          <ac:spMkLst>
            <pc:docMk/>
            <pc:sldMk cId="1905417459" sldId="268"/>
            <ac:spMk id="353" creationId="{117EEF47-AE9A-4ABC-B776-D17DAE1F9C41}"/>
          </ac:spMkLst>
        </pc:spChg>
        <pc:spChg chg="mod">
          <ac:chgData name="Rahul Rai" userId="dff1b4d9cd55adca" providerId="LiveId" clId="{B09B77B0-4901-4DCD-A612-2530B3A0A770}" dt="2020-07-27T09:51:59.808" v="4224" actId="1076"/>
          <ac:spMkLst>
            <pc:docMk/>
            <pc:sldMk cId="1905417459" sldId="268"/>
            <ac:spMk id="354" creationId="{7D45908B-A458-4652-85F6-5F67ACFE4838}"/>
          </ac:spMkLst>
        </pc:spChg>
        <pc:spChg chg="mod">
          <ac:chgData name="Rahul Rai" userId="dff1b4d9cd55adca" providerId="LiveId" clId="{B09B77B0-4901-4DCD-A612-2530B3A0A770}" dt="2020-07-27T09:51:53.377" v="4223" actId="1076"/>
          <ac:spMkLst>
            <pc:docMk/>
            <pc:sldMk cId="1905417459" sldId="268"/>
            <ac:spMk id="356" creationId="{BEC4F793-1FB4-4093-B59B-4FC4DD83B06D}"/>
          </ac:spMkLst>
        </pc:spChg>
        <pc:spChg chg="mod">
          <ac:chgData name="Rahul Rai" userId="dff1b4d9cd55adca" providerId="LiveId" clId="{B09B77B0-4901-4DCD-A612-2530B3A0A770}" dt="2020-07-27T09:51:53.377" v="4223" actId="1076"/>
          <ac:spMkLst>
            <pc:docMk/>
            <pc:sldMk cId="1905417459" sldId="268"/>
            <ac:spMk id="357" creationId="{85DECFD1-D4AD-4C33-865F-881CB5D4760A}"/>
          </ac:spMkLst>
        </pc:spChg>
        <pc:spChg chg="mod">
          <ac:chgData name="Rahul Rai" userId="dff1b4d9cd55adca" providerId="LiveId" clId="{B09B77B0-4901-4DCD-A612-2530B3A0A770}" dt="2020-07-27T09:51:53.377" v="4223" actId="1076"/>
          <ac:spMkLst>
            <pc:docMk/>
            <pc:sldMk cId="1905417459" sldId="268"/>
            <ac:spMk id="358" creationId="{5E43F231-54FF-4312-B961-680E22793218}"/>
          </ac:spMkLst>
        </pc:spChg>
        <pc:grpChg chg="add del mod">
          <ac:chgData name="Rahul Rai" userId="dff1b4d9cd55adca" providerId="LiveId" clId="{B09B77B0-4901-4DCD-A612-2530B3A0A770}" dt="2020-07-27T09:19:14.424" v="3237" actId="478"/>
          <ac:grpSpMkLst>
            <pc:docMk/>
            <pc:sldMk cId="1905417459" sldId="268"/>
            <ac:grpSpMk id="123" creationId="{C415464C-4CC4-4392-9441-4F993F502E72}"/>
          </ac:grpSpMkLst>
        </pc:grpChg>
        <pc:grpChg chg="add del mod">
          <ac:chgData name="Rahul Rai" userId="dff1b4d9cd55adca" providerId="LiveId" clId="{B09B77B0-4901-4DCD-A612-2530B3A0A770}" dt="2020-07-27T09:19:23.385" v="3239"/>
          <ac:grpSpMkLst>
            <pc:docMk/>
            <pc:sldMk cId="1905417459" sldId="268"/>
            <ac:grpSpMk id="178" creationId="{DB0D2735-6D2A-4C4C-A1E9-0256920C9C76}"/>
          </ac:grpSpMkLst>
        </pc:grpChg>
        <pc:grpChg chg="add del mod">
          <ac:chgData name="Rahul Rai" userId="dff1b4d9cd55adca" providerId="LiveId" clId="{B09B77B0-4901-4DCD-A612-2530B3A0A770}" dt="2020-07-27T09:27:38.352" v="3342" actId="165"/>
          <ac:grpSpMkLst>
            <pc:docMk/>
            <pc:sldMk cId="1905417459" sldId="268"/>
            <ac:grpSpMk id="233" creationId="{5C8E7F81-46FF-4359-B5E8-0F54F1EC18DC}"/>
          </ac:grpSpMkLst>
        </pc:grpChg>
        <pc:grpChg chg="add del mod">
          <ac:chgData name="Rahul Rai" userId="dff1b4d9cd55adca" providerId="LiveId" clId="{B09B77B0-4901-4DCD-A612-2530B3A0A770}" dt="2020-07-27T09:41:13.307" v="4082" actId="478"/>
          <ac:grpSpMkLst>
            <pc:docMk/>
            <pc:sldMk cId="1905417459" sldId="268"/>
            <ac:grpSpMk id="316" creationId="{C75B18F1-EFA1-4709-855F-508F4B77DE66}"/>
          </ac:grpSpMkLst>
        </pc:grpChg>
        <pc:grpChg chg="add mod">
          <ac:chgData name="Rahul Rai" userId="dff1b4d9cd55adca" providerId="LiveId" clId="{B09B77B0-4901-4DCD-A612-2530B3A0A770}" dt="2020-07-27T09:51:17.433" v="4219" actId="1076"/>
          <ac:grpSpMkLst>
            <pc:docMk/>
            <pc:sldMk cId="1905417459" sldId="268"/>
            <ac:grpSpMk id="317" creationId="{1B50C7BD-6E94-4EF0-A8BD-A492F6E98E84}"/>
          </ac:grpSpMkLst>
        </pc:grpChg>
        <pc:grpChg chg="add del mod">
          <ac:chgData name="Rahul Rai" userId="dff1b4d9cd55adca" providerId="LiveId" clId="{B09B77B0-4901-4DCD-A612-2530B3A0A770}" dt="2020-07-27T09:42:44.539" v="4099" actId="478"/>
          <ac:grpSpMkLst>
            <pc:docMk/>
            <pc:sldMk cId="1905417459" sldId="268"/>
            <ac:grpSpMk id="318" creationId="{B7B873C7-4049-4826-AEB1-DF188E3641E5}"/>
          </ac:grpSpMkLst>
        </pc:grpChg>
        <pc:grpChg chg="add mod">
          <ac:chgData name="Rahul Rai" userId="dff1b4d9cd55adca" providerId="LiveId" clId="{B09B77B0-4901-4DCD-A612-2530B3A0A770}" dt="2020-07-27T09:50:35.084" v="4207" actId="1076"/>
          <ac:grpSpMkLst>
            <pc:docMk/>
            <pc:sldMk cId="1905417459" sldId="268"/>
            <ac:grpSpMk id="319" creationId="{AE0A988A-B35C-4422-8424-4CA873E23BE8}"/>
          </ac:grpSpMkLst>
        </pc:grpChg>
        <pc:grpChg chg="add mod">
          <ac:chgData name="Rahul Rai" userId="dff1b4d9cd55adca" providerId="LiveId" clId="{B09B77B0-4901-4DCD-A612-2530B3A0A770}" dt="2020-07-27T09:55:55.426" v="4263" actId="1076"/>
          <ac:grpSpMkLst>
            <pc:docMk/>
            <pc:sldMk cId="1905417459" sldId="268"/>
            <ac:grpSpMk id="323" creationId="{D8783ABC-23E2-43FA-B42B-0AA31AACABCC}"/>
          </ac:grpSpMkLst>
        </pc:grpChg>
        <pc:grpChg chg="add mod">
          <ac:chgData name="Rahul Rai" userId="dff1b4d9cd55adca" providerId="LiveId" clId="{B09B77B0-4901-4DCD-A612-2530B3A0A770}" dt="2020-07-27T09:51:46.989" v="4222" actId="1076"/>
          <ac:grpSpMkLst>
            <pc:docMk/>
            <pc:sldMk cId="1905417459" sldId="268"/>
            <ac:grpSpMk id="324" creationId="{65577956-BCA5-45C3-925C-911A3EBCE776}"/>
          </ac:grpSpMkLst>
        </pc:grpChg>
        <pc:grpChg chg="add mod">
          <ac:chgData name="Rahul Rai" userId="dff1b4d9cd55adca" providerId="LiveId" clId="{B09B77B0-4901-4DCD-A612-2530B3A0A770}" dt="2020-07-27T09:44:32.274" v="4159" actId="1076"/>
          <ac:grpSpMkLst>
            <pc:docMk/>
            <pc:sldMk cId="1905417459" sldId="268"/>
            <ac:grpSpMk id="335" creationId="{3E10DCDF-5363-4B25-BFE6-F5C31412F14E}"/>
          </ac:grpSpMkLst>
        </pc:grpChg>
        <pc:grpChg chg="add mod">
          <ac:chgData name="Rahul Rai" userId="dff1b4d9cd55adca" providerId="LiveId" clId="{B09B77B0-4901-4DCD-A612-2530B3A0A770}" dt="2020-07-27T09:52:31.747" v="4229" actId="1076"/>
          <ac:grpSpMkLst>
            <pc:docMk/>
            <pc:sldMk cId="1905417459" sldId="268"/>
            <ac:grpSpMk id="339" creationId="{F20825AF-F5EB-4A0F-BD67-AE31A7F4A7E9}"/>
          </ac:grpSpMkLst>
        </pc:grpChg>
        <pc:grpChg chg="add mod">
          <ac:chgData name="Rahul Rai" userId="dff1b4d9cd55adca" providerId="LiveId" clId="{B09B77B0-4901-4DCD-A612-2530B3A0A770}" dt="2020-07-27T09:56:18.020" v="4266" actId="1076"/>
          <ac:grpSpMkLst>
            <pc:docMk/>
            <pc:sldMk cId="1905417459" sldId="268"/>
            <ac:grpSpMk id="343" creationId="{5D154BE7-B2D3-4783-8AB8-2261DA5E0A66}"/>
          </ac:grpSpMkLst>
        </pc:grpChg>
        <pc:grpChg chg="add mod">
          <ac:chgData name="Rahul Rai" userId="dff1b4d9cd55adca" providerId="LiveId" clId="{B09B77B0-4901-4DCD-A612-2530B3A0A770}" dt="2020-07-27T09:58:04.890" v="4271" actId="1076"/>
          <ac:grpSpMkLst>
            <pc:docMk/>
            <pc:sldMk cId="1905417459" sldId="268"/>
            <ac:grpSpMk id="347" creationId="{EE782C98-31E7-4F1F-AEE7-4C3505BDA735}"/>
          </ac:grpSpMkLst>
        </pc:grpChg>
        <pc:grpChg chg="add mod">
          <ac:chgData name="Rahul Rai" userId="dff1b4d9cd55adca" providerId="LiveId" clId="{B09B77B0-4901-4DCD-A612-2530B3A0A770}" dt="2020-07-27T09:51:59.808" v="4224" actId="1076"/>
          <ac:grpSpMkLst>
            <pc:docMk/>
            <pc:sldMk cId="1905417459" sldId="268"/>
            <ac:grpSpMk id="351" creationId="{5D7190C2-6A11-4795-909B-A381CFF3A66E}"/>
          </ac:grpSpMkLst>
        </pc:grpChg>
        <pc:grpChg chg="add mod">
          <ac:chgData name="Rahul Rai" userId="dff1b4d9cd55adca" providerId="LiveId" clId="{B09B77B0-4901-4DCD-A612-2530B3A0A770}" dt="2020-07-27T09:51:53.377" v="4223" actId="1076"/>
          <ac:grpSpMkLst>
            <pc:docMk/>
            <pc:sldMk cId="1905417459" sldId="268"/>
            <ac:grpSpMk id="355" creationId="{18061144-44FC-45E0-A9AB-797A0F53473F}"/>
          </ac:grpSpMkLst>
        </pc:grpChg>
        <pc:picChg chg="del mod">
          <ac:chgData name="Rahul Rai" userId="dff1b4d9cd55adca" providerId="LiveId" clId="{B09B77B0-4901-4DCD-A612-2530B3A0A770}" dt="2020-07-27T09:19:57.873" v="3245" actId="478"/>
          <ac:picMkLst>
            <pc:docMk/>
            <pc:sldMk cId="1905417459" sldId="268"/>
            <ac:picMk id="5" creationId="{03D15602-96AB-4066-80A1-F9863F81FEC1}"/>
          </ac:picMkLst>
        </pc:picChg>
      </pc:sldChg>
      <pc:sldChg chg="addSp delSp modSp mod">
        <pc:chgData name="Rahul Rai" userId="dff1b4d9cd55adca" providerId="LiveId" clId="{B09B77B0-4901-4DCD-A612-2530B3A0A770}" dt="2020-07-27T08:01:43.278" v="3208" actId="1035"/>
        <pc:sldMkLst>
          <pc:docMk/>
          <pc:sldMk cId="2105425259" sldId="269"/>
        </pc:sldMkLst>
        <pc:spChg chg="mod">
          <ac:chgData name="Rahul Rai" userId="dff1b4d9cd55adca" providerId="LiveId" clId="{B09B77B0-4901-4DCD-A612-2530B3A0A770}" dt="2020-07-27T07:06:54.332" v="2604" actId="255"/>
          <ac:spMkLst>
            <pc:docMk/>
            <pc:sldMk cId="2105425259" sldId="269"/>
            <ac:spMk id="3" creationId="{83FD349F-D135-4B00-8B91-F6BB01E0C4BB}"/>
          </ac:spMkLst>
        </pc:spChg>
        <pc:spChg chg="add mod">
          <ac:chgData name="Rahul Rai" userId="dff1b4d9cd55adca" providerId="LiveId" clId="{B09B77B0-4901-4DCD-A612-2530B3A0A770}" dt="2020-07-27T08:01:30.116" v="3198" actId="1076"/>
          <ac:spMkLst>
            <pc:docMk/>
            <pc:sldMk cId="2105425259" sldId="269"/>
            <ac:spMk id="4" creationId="{C4C6EAC7-B2F5-4390-803C-F4AF8A2CD139}"/>
          </ac:spMkLst>
        </pc:spChg>
        <pc:spChg chg="mod">
          <ac:chgData name="Rahul Rai" userId="dff1b4d9cd55adca" providerId="LiveId" clId="{B09B77B0-4901-4DCD-A612-2530B3A0A770}" dt="2020-07-27T07:06:58.565" v="2605" actId="108"/>
          <ac:spMkLst>
            <pc:docMk/>
            <pc:sldMk cId="2105425259" sldId="269"/>
            <ac:spMk id="7" creationId="{5D8DCFFA-B4F6-4058-8CB8-C7C69B134826}"/>
          </ac:spMkLst>
        </pc:spChg>
        <pc:spChg chg="add mod">
          <ac:chgData name="Rahul Rai" userId="dff1b4d9cd55adca" providerId="LiveId" clId="{B09B77B0-4901-4DCD-A612-2530B3A0A770}" dt="2020-07-27T08:01:30.116" v="3198" actId="1076"/>
          <ac:spMkLst>
            <pc:docMk/>
            <pc:sldMk cId="2105425259" sldId="269"/>
            <ac:spMk id="8" creationId="{8B23C103-14AB-477C-9E1A-D83453AEFE58}"/>
          </ac:spMkLst>
        </pc:spChg>
        <pc:spChg chg="add mod">
          <ac:chgData name="Rahul Rai" userId="dff1b4d9cd55adca" providerId="LiveId" clId="{B09B77B0-4901-4DCD-A612-2530B3A0A770}" dt="2020-07-27T08:01:43.278" v="3208" actId="1035"/>
          <ac:spMkLst>
            <pc:docMk/>
            <pc:sldMk cId="2105425259" sldId="269"/>
            <ac:spMk id="10" creationId="{BED4BE02-17D2-42D7-B381-F3745236C90B}"/>
          </ac:spMkLst>
        </pc:spChg>
        <pc:spChg chg="add mod">
          <ac:chgData name="Rahul Rai" userId="dff1b4d9cd55adca" providerId="LiveId" clId="{B09B77B0-4901-4DCD-A612-2530B3A0A770}" dt="2020-07-27T08:01:43.278" v="3208" actId="1035"/>
          <ac:spMkLst>
            <pc:docMk/>
            <pc:sldMk cId="2105425259" sldId="269"/>
            <ac:spMk id="15" creationId="{37FD9900-0DAA-46D9-8237-37BE5DAD5D03}"/>
          </ac:spMkLst>
        </pc:spChg>
        <pc:spChg chg="del">
          <ac:chgData name="Rahul Rai" userId="dff1b4d9cd55adca" providerId="LiveId" clId="{B09B77B0-4901-4DCD-A612-2530B3A0A770}" dt="2020-07-27T07:59:53.175" v="3168" actId="478"/>
          <ac:spMkLst>
            <pc:docMk/>
            <pc:sldMk cId="2105425259" sldId="269"/>
            <ac:spMk id="25" creationId="{7F834420-AF7A-43A4-BE36-4F11A3B9D8FC}"/>
          </ac:spMkLst>
        </pc:spChg>
        <pc:spChg chg="del">
          <ac:chgData name="Rahul Rai" userId="dff1b4d9cd55adca" providerId="LiveId" clId="{B09B77B0-4901-4DCD-A612-2530B3A0A770}" dt="2020-07-27T07:59:53.175" v="3168" actId="478"/>
          <ac:spMkLst>
            <pc:docMk/>
            <pc:sldMk cId="2105425259" sldId="269"/>
            <ac:spMk id="26" creationId="{9179871C-31E3-4A87-8180-7512BD0A283D}"/>
          </ac:spMkLst>
        </pc:spChg>
        <pc:spChg chg="del">
          <ac:chgData name="Rahul Rai" userId="dff1b4d9cd55adca" providerId="LiveId" clId="{B09B77B0-4901-4DCD-A612-2530B3A0A770}" dt="2020-07-27T08:00:47.169" v="3193" actId="478"/>
          <ac:spMkLst>
            <pc:docMk/>
            <pc:sldMk cId="2105425259" sldId="269"/>
            <ac:spMk id="28" creationId="{995763D4-D066-4B8C-8E87-E43B3E9BA0A0}"/>
          </ac:spMkLst>
        </pc:spChg>
        <pc:spChg chg="del">
          <ac:chgData name="Rahul Rai" userId="dff1b4d9cd55adca" providerId="LiveId" clId="{B09B77B0-4901-4DCD-A612-2530B3A0A770}" dt="2020-07-27T08:00:47.169" v="3193" actId="478"/>
          <ac:spMkLst>
            <pc:docMk/>
            <pc:sldMk cId="2105425259" sldId="269"/>
            <ac:spMk id="34" creationId="{1034FE8C-B570-4A97-A82D-076329F105C2}"/>
          </ac:spMkLst>
        </pc:spChg>
        <pc:picChg chg="add mod">
          <ac:chgData name="Rahul Rai" userId="dff1b4d9cd55adca" providerId="LiveId" clId="{B09B77B0-4901-4DCD-A612-2530B3A0A770}" dt="2020-07-27T08:01:30.116" v="3198" actId="1076"/>
          <ac:picMkLst>
            <pc:docMk/>
            <pc:sldMk cId="2105425259" sldId="269"/>
            <ac:picMk id="5" creationId="{5023804A-93BD-4175-A37D-FBC7E43E561B}"/>
          </ac:picMkLst>
        </pc:picChg>
        <pc:picChg chg="add mod">
          <ac:chgData name="Rahul Rai" userId="dff1b4d9cd55adca" providerId="LiveId" clId="{B09B77B0-4901-4DCD-A612-2530B3A0A770}" dt="2020-07-27T08:01:30.116" v="3198" actId="1076"/>
          <ac:picMkLst>
            <pc:docMk/>
            <pc:sldMk cId="2105425259" sldId="269"/>
            <ac:picMk id="6" creationId="{A7A8EA39-ADAB-49D9-B936-CA2495C19B86}"/>
          </ac:picMkLst>
        </pc:picChg>
        <pc:picChg chg="add mod">
          <ac:chgData name="Rahul Rai" userId="dff1b4d9cd55adca" providerId="LiveId" clId="{B09B77B0-4901-4DCD-A612-2530B3A0A770}" dt="2020-07-27T08:01:30.116" v="3198" actId="1076"/>
          <ac:picMkLst>
            <pc:docMk/>
            <pc:sldMk cId="2105425259" sldId="269"/>
            <ac:picMk id="9" creationId="{6F86C5E8-A109-4357-AEFD-7764834B9156}"/>
          </ac:picMkLst>
        </pc:picChg>
        <pc:picChg chg="add mod">
          <ac:chgData name="Rahul Rai" userId="dff1b4d9cd55adca" providerId="LiveId" clId="{B09B77B0-4901-4DCD-A612-2530B3A0A770}" dt="2020-07-27T08:01:43.278" v="3208" actId="1035"/>
          <ac:picMkLst>
            <pc:docMk/>
            <pc:sldMk cId="2105425259" sldId="269"/>
            <ac:picMk id="11" creationId="{210A2D6D-9AA0-4C1E-B391-FC992E8A57DA}"/>
          </ac:picMkLst>
        </pc:picChg>
        <pc:picChg chg="add mod">
          <ac:chgData name="Rahul Rai" userId="dff1b4d9cd55adca" providerId="LiveId" clId="{B09B77B0-4901-4DCD-A612-2530B3A0A770}" dt="2020-07-27T08:01:43.278" v="3208" actId="1035"/>
          <ac:picMkLst>
            <pc:docMk/>
            <pc:sldMk cId="2105425259" sldId="269"/>
            <ac:picMk id="12" creationId="{DD27744E-BE4A-40EF-96D3-98121CDFC7A8}"/>
          </ac:picMkLst>
        </pc:picChg>
        <pc:picChg chg="del mod">
          <ac:chgData name="Rahul Rai" userId="dff1b4d9cd55adca" providerId="LiveId" clId="{B09B77B0-4901-4DCD-A612-2530B3A0A770}" dt="2020-07-27T07:59:53.175" v="3168" actId="478"/>
          <ac:picMkLst>
            <pc:docMk/>
            <pc:sldMk cId="2105425259" sldId="269"/>
            <ac:picMk id="14" creationId="{316DFF90-9C61-4060-AF1C-F0F4DBEA3C78}"/>
          </ac:picMkLst>
        </pc:picChg>
        <pc:picChg chg="add mod">
          <ac:chgData name="Rahul Rai" userId="dff1b4d9cd55adca" providerId="LiveId" clId="{B09B77B0-4901-4DCD-A612-2530B3A0A770}" dt="2020-07-27T08:01:10.152" v="3197" actId="1076"/>
          <ac:picMkLst>
            <pc:docMk/>
            <pc:sldMk cId="2105425259" sldId="269"/>
            <ac:picMk id="16" creationId="{7355ECD7-E866-41F2-AAEB-99A08CB8212D}"/>
          </ac:picMkLst>
        </pc:picChg>
        <pc:picChg chg="del">
          <ac:chgData name="Rahul Rai" userId="dff1b4d9cd55adca" providerId="LiveId" clId="{B09B77B0-4901-4DCD-A612-2530B3A0A770}" dt="2020-07-27T07:59:53.175" v="3168" actId="478"/>
          <ac:picMkLst>
            <pc:docMk/>
            <pc:sldMk cId="2105425259" sldId="269"/>
            <ac:picMk id="19" creationId="{E39A8B08-A191-42F4-8136-E160A47CE43C}"/>
          </ac:picMkLst>
        </pc:picChg>
        <pc:picChg chg="del">
          <ac:chgData name="Rahul Rai" userId="dff1b4d9cd55adca" providerId="LiveId" clId="{B09B77B0-4901-4DCD-A612-2530B3A0A770}" dt="2020-07-27T07:59:53.175" v="3168" actId="478"/>
          <ac:picMkLst>
            <pc:docMk/>
            <pc:sldMk cId="2105425259" sldId="269"/>
            <ac:picMk id="20" creationId="{CF6C7AE1-BF1E-4898-AC71-9E3A4B2622A4}"/>
          </ac:picMkLst>
        </pc:picChg>
        <pc:picChg chg="del">
          <ac:chgData name="Rahul Rai" userId="dff1b4d9cd55adca" providerId="LiveId" clId="{B09B77B0-4901-4DCD-A612-2530B3A0A770}" dt="2020-07-27T08:00:47.169" v="3193" actId="478"/>
          <ac:picMkLst>
            <pc:docMk/>
            <pc:sldMk cId="2105425259" sldId="269"/>
            <ac:picMk id="30" creationId="{80974334-F234-4F1C-8DF6-65440868FB4B}"/>
          </ac:picMkLst>
        </pc:picChg>
        <pc:picChg chg="del">
          <ac:chgData name="Rahul Rai" userId="dff1b4d9cd55adca" providerId="LiveId" clId="{B09B77B0-4901-4DCD-A612-2530B3A0A770}" dt="2020-07-27T08:00:47.169" v="3193" actId="478"/>
          <ac:picMkLst>
            <pc:docMk/>
            <pc:sldMk cId="2105425259" sldId="269"/>
            <ac:picMk id="32" creationId="{DD0BD48D-478A-491D-B5BA-866CA9CEACC9}"/>
          </ac:picMkLst>
        </pc:picChg>
        <pc:picChg chg="del">
          <ac:chgData name="Rahul Rai" userId="dff1b4d9cd55adca" providerId="LiveId" clId="{B09B77B0-4901-4DCD-A612-2530B3A0A770}" dt="2020-07-27T08:00:47.169" v="3193" actId="478"/>
          <ac:picMkLst>
            <pc:docMk/>
            <pc:sldMk cId="2105425259" sldId="269"/>
            <ac:picMk id="3074" creationId="{DBC9B16C-176D-4B81-9F2E-E296DA928EF0}"/>
          </ac:picMkLst>
        </pc:picChg>
      </pc:sldChg>
      <pc:sldChg chg="addSp">
        <pc:chgData name="Rahul Rai" userId="dff1b4d9cd55adca" providerId="LiveId" clId="{B09B77B0-4901-4DCD-A612-2530B3A0A770}" dt="2020-07-26T10:14:13.887" v="257"/>
        <pc:sldMkLst>
          <pc:docMk/>
          <pc:sldMk cId="1606668541" sldId="272"/>
        </pc:sldMkLst>
        <pc:picChg chg="add">
          <ac:chgData name="Rahul Rai" userId="dff1b4d9cd55adca" providerId="LiveId" clId="{B09B77B0-4901-4DCD-A612-2530B3A0A770}" dt="2020-07-26T10:14:13.887" v="257"/>
          <ac:picMkLst>
            <pc:docMk/>
            <pc:sldMk cId="1606668541" sldId="272"/>
            <ac:picMk id="1026" creationId="{3A1F8231-7990-4396-BBDC-1DBBF5C3EB81}"/>
          </ac:picMkLst>
        </pc:picChg>
      </pc:sldChg>
      <pc:sldChg chg="addSp delSp modSp add del mod">
        <pc:chgData name="Rahul Rai" userId="dff1b4d9cd55adca" providerId="LiveId" clId="{B09B77B0-4901-4DCD-A612-2530B3A0A770}" dt="2020-07-26T10:14:52.584" v="264" actId="1076"/>
        <pc:sldMkLst>
          <pc:docMk/>
          <pc:sldMk cId="1712620245" sldId="272"/>
        </pc:sldMkLst>
        <pc:spChg chg="add del mod">
          <ac:chgData name="Rahul Rai" userId="dff1b4d9cd55adca" providerId="LiveId" clId="{B09B77B0-4901-4DCD-A612-2530B3A0A770}" dt="2020-07-26T10:14:39.405" v="262" actId="478"/>
          <ac:spMkLst>
            <pc:docMk/>
            <pc:sldMk cId="1712620245" sldId="272"/>
            <ac:spMk id="6" creationId="{78C75466-D8D3-48CC-A70D-4C2C5954A19E}"/>
          </ac:spMkLst>
        </pc:spChg>
        <pc:picChg chg="del">
          <ac:chgData name="Rahul Rai" userId="dff1b4d9cd55adca" providerId="LiveId" clId="{B09B77B0-4901-4DCD-A612-2530B3A0A770}" dt="2020-07-26T10:14:12.432" v="256" actId="478"/>
          <ac:picMkLst>
            <pc:docMk/>
            <pc:sldMk cId="1712620245" sldId="272"/>
            <ac:picMk id="4" creationId="{157DBC7C-1937-4161-B515-EACB8363A025}"/>
          </ac:picMkLst>
        </pc:picChg>
        <pc:picChg chg="mod">
          <ac:chgData name="Rahul Rai" userId="dff1b4d9cd55adca" providerId="LiveId" clId="{B09B77B0-4901-4DCD-A612-2530B3A0A770}" dt="2020-07-26T10:12:01.274" v="254" actId="14100"/>
          <ac:picMkLst>
            <pc:docMk/>
            <pc:sldMk cId="1712620245" sldId="272"/>
            <ac:picMk id="5" creationId="{8CCEBBD1-6290-462D-AA82-EEFA4378B623}"/>
          </ac:picMkLst>
        </pc:picChg>
        <pc:picChg chg="mod">
          <ac:chgData name="Rahul Rai" userId="dff1b4d9cd55adca" providerId="LiveId" clId="{B09B77B0-4901-4DCD-A612-2530B3A0A770}" dt="2020-07-26T10:14:52.584" v="264" actId="1076"/>
          <ac:picMkLst>
            <pc:docMk/>
            <pc:sldMk cId="1712620245" sldId="272"/>
            <ac:picMk id="1026" creationId="{3A1F8231-7990-4396-BBDC-1DBBF5C3EB81}"/>
          </ac:picMkLst>
        </pc:picChg>
      </pc:sldChg>
      <pc:sldChg chg="mod modShow">
        <pc:chgData name="Rahul Rai" userId="dff1b4d9cd55adca" providerId="LiveId" clId="{B09B77B0-4901-4DCD-A612-2530B3A0A770}" dt="2020-07-26T11:02:32.048" v="685" actId="729"/>
        <pc:sldMkLst>
          <pc:docMk/>
          <pc:sldMk cId="11064960" sldId="278"/>
        </pc:sldMkLst>
      </pc:sldChg>
      <pc:sldChg chg="del">
        <pc:chgData name="Rahul Rai" userId="dff1b4d9cd55adca" providerId="LiveId" clId="{B09B77B0-4901-4DCD-A612-2530B3A0A770}" dt="2020-07-26T10:56:25.453" v="643" actId="2696"/>
        <pc:sldMkLst>
          <pc:docMk/>
          <pc:sldMk cId="1658443916" sldId="279"/>
        </pc:sldMkLst>
      </pc:sldChg>
      <pc:sldChg chg="del">
        <pc:chgData name="Rahul Rai" userId="dff1b4d9cd55adca" providerId="LiveId" clId="{B09B77B0-4901-4DCD-A612-2530B3A0A770}" dt="2020-07-26T11:03:58.571" v="688" actId="2696"/>
        <pc:sldMkLst>
          <pc:docMk/>
          <pc:sldMk cId="3457173077" sldId="281"/>
        </pc:sldMkLst>
      </pc:sldChg>
      <pc:sldChg chg="addSp modSp mod ord modShow">
        <pc:chgData name="Rahul Rai" userId="dff1b4d9cd55adca" providerId="LiveId" clId="{B09B77B0-4901-4DCD-A612-2530B3A0A770}" dt="2020-07-27T10:27:03.068" v="4306" actId="729"/>
        <pc:sldMkLst>
          <pc:docMk/>
          <pc:sldMk cId="2422148605" sldId="284"/>
        </pc:sldMkLst>
        <pc:spChg chg="mod">
          <ac:chgData name="Rahul Rai" userId="dff1b4d9cd55adca" providerId="LiveId" clId="{B09B77B0-4901-4DCD-A612-2530B3A0A770}" dt="2020-07-26T11:00:44.536" v="671" actId="20577"/>
          <ac:spMkLst>
            <pc:docMk/>
            <pc:sldMk cId="2422148605" sldId="284"/>
            <ac:spMk id="2" creationId="{F3750CDA-ED2D-4DB3-9A98-5C02C1A406FD}"/>
          </ac:spMkLst>
        </pc:spChg>
        <pc:spChg chg="mod">
          <ac:chgData name="Rahul Rai" userId="dff1b4d9cd55adca" providerId="LiveId" clId="{B09B77B0-4901-4DCD-A612-2530B3A0A770}" dt="2020-07-26T11:09:52.288" v="724" actId="108"/>
          <ac:spMkLst>
            <pc:docMk/>
            <pc:sldMk cId="2422148605" sldId="284"/>
            <ac:spMk id="3" creationId="{BCBFE04B-5E8C-4BBB-A555-3C7FAF71D526}"/>
          </ac:spMkLst>
        </pc:spChg>
        <pc:picChg chg="add mod">
          <ac:chgData name="Rahul Rai" userId="dff1b4d9cd55adca" providerId="LiveId" clId="{B09B77B0-4901-4DCD-A612-2530B3A0A770}" dt="2020-07-26T11:01:33.896" v="678" actId="14100"/>
          <ac:picMkLst>
            <pc:docMk/>
            <pc:sldMk cId="2422148605" sldId="284"/>
            <ac:picMk id="5" creationId="{6C3BFF2A-2FEC-4999-8067-7FF92E4E681A}"/>
          </ac:picMkLst>
        </pc:picChg>
      </pc:sldChg>
      <pc:sldChg chg="del">
        <pc:chgData name="Rahul Rai" userId="dff1b4d9cd55adca" providerId="LiveId" clId="{B09B77B0-4901-4DCD-A612-2530B3A0A770}" dt="2020-07-26T11:04:04.351" v="689" actId="2696"/>
        <pc:sldMkLst>
          <pc:docMk/>
          <pc:sldMk cId="2529248115" sldId="286"/>
        </pc:sldMkLst>
      </pc:sldChg>
      <pc:sldChg chg="del">
        <pc:chgData name="Rahul Rai" userId="dff1b4d9cd55adca" providerId="LiveId" clId="{B09B77B0-4901-4DCD-A612-2530B3A0A770}" dt="2020-07-26T11:04:12.229" v="690" actId="2696"/>
        <pc:sldMkLst>
          <pc:docMk/>
          <pc:sldMk cId="735717919" sldId="289"/>
        </pc:sldMkLst>
      </pc:sldChg>
      <pc:sldChg chg="del">
        <pc:chgData name="Rahul Rai" userId="dff1b4d9cd55adca" providerId="LiveId" clId="{B09B77B0-4901-4DCD-A612-2530B3A0A770}" dt="2020-07-26T11:05:56.052" v="701" actId="2696"/>
        <pc:sldMkLst>
          <pc:docMk/>
          <pc:sldMk cId="514253431" sldId="290"/>
        </pc:sldMkLst>
      </pc:sldChg>
      <pc:sldChg chg="modSp mod">
        <pc:chgData name="Rahul Rai" userId="dff1b4d9cd55adca" providerId="LiveId" clId="{B09B77B0-4901-4DCD-A612-2530B3A0A770}" dt="2020-07-26T11:06:19.054" v="711" actId="1076"/>
        <pc:sldMkLst>
          <pc:docMk/>
          <pc:sldMk cId="179067484" sldId="291"/>
        </pc:sldMkLst>
        <pc:spChg chg="mod">
          <ac:chgData name="Rahul Rai" userId="dff1b4d9cd55adca" providerId="LiveId" clId="{B09B77B0-4901-4DCD-A612-2530B3A0A770}" dt="2020-07-26T11:06:05.436" v="710" actId="20577"/>
          <ac:spMkLst>
            <pc:docMk/>
            <pc:sldMk cId="179067484" sldId="291"/>
            <ac:spMk id="2" creationId="{CF4DBAAC-5DAB-42E7-B011-F15DADC56777}"/>
          </ac:spMkLst>
        </pc:spChg>
        <pc:spChg chg="mod">
          <ac:chgData name="Rahul Rai" userId="dff1b4d9cd55adca" providerId="LiveId" clId="{B09B77B0-4901-4DCD-A612-2530B3A0A770}" dt="2020-07-26T11:05:37.325" v="696" actId="5793"/>
          <ac:spMkLst>
            <pc:docMk/>
            <pc:sldMk cId="179067484" sldId="291"/>
            <ac:spMk id="3" creationId="{AFF7FA64-BDD4-417B-9D00-D10E2BC05401}"/>
          </ac:spMkLst>
        </pc:spChg>
        <pc:picChg chg="mod">
          <ac:chgData name="Rahul Rai" userId="dff1b4d9cd55adca" providerId="LiveId" clId="{B09B77B0-4901-4DCD-A612-2530B3A0A770}" dt="2020-07-26T11:06:19.054" v="711" actId="1076"/>
          <ac:picMkLst>
            <pc:docMk/>
            <pc:sldMk cId="179067484" sldId="291"/>
            <ac:picMk id="4" creationId="{B67F04ED-BD97-40C1-93F7-6B0B0C186292}"/>
          </ac:picMkLst>
        </pc:picChg>
      </pc:sldChg>
      <pc:sldChg chg="modSp mod setBg">
        <pc:chgData name="Rahul Rai" userId="dff1b4d9cd55adca" providerId="LiveId" clId="{B09B77B0-4901-4DCD-A612-2530B3A0A770}" dt="2020-07-26T11:51:02.780" v="885" actId="20577"/>
        <pc:sldMkLst>
          <pc:docMk/>
          <pc:sldMk cId="3067041557" sldId="292"/>
        </pc:sldMkLst>
        <pc:spChg chg="mod">
          <ac:chgData name="Rahul Rai" userId="dff1b4d9cd55adca" providerId="LiveId" clId="{B09B77B0-4901-4DCD-A612-2530B3A0A770}" dt="2020-07-26T11:11:41.844" v="746" actId="20577"/>
          <ac:spMkLst>
            <pc:docMk/>
            <pc:sldMk cId="3067041557" sldId="292"/>
            <ac:spMk id="2" creationId="{CF4DBAAC-5DAB-42E7-B011-F15DADC56777}"/>
          </ac:spMkLst>
        </pc:spChg>
        <pc:spChg chg="mod">
          <ac:chgData name="Rahul Rai" userId="dff1b4d9cd55adca" providerId="LiveId" clId="{B09B77B0-4901-4DCD-A612-2530B3A0A770}" dt="2020-07-26T11:51:02.780" v="885" actId="20577"/>
          <ac:spMkLst>
            <pc:docMk/>
            <pc:sldMk cId="3067041557" sldId="292"/>
            <ac:spMk id="3" creationId="{AFF7FA64-BDD4-417B-9D00-D10E2BC05401}"/>
          </ac:spMkLst>
        </pc:spChg>
      </pc:sldChg>
      <pc:sldChg chg="addSp modSp mod ord">
        <pc:chgData name="Rahul Rai" userId="dff1b4d9cd55adca" providerId="LiveId" clId="{B09B77B0-4901-4DCD-A612-2530B3A0A770}" dt="2020-07-26T11:11:14.083" v="735" actId="14100"/>
        <pc:sldMkLst>
          <pc:docMk/>
          <pc:sldMk cId="3900805208" sldId="293"/>
        </pc:sldMkLst>
        <pc:spChg chg="mod">
          <ac:chgData name="Rahul Rai" userId="dff1b4d9cd55adca" providerId="LiveId" clId="{B09B77B0-4901-4DCD-A612-2530B3A0A770}" dt="2020-07-26T11:07:15.324" v="720" actId="20577"/>
          <ac:spMkLst>
            <pc:docMk/>
            <pc:sldMk cId="3900805208" sldId="293"/>
            <ac:spMk id="2" creationId="{CF4DBAAC-5DAB-42E7-B011-F15DADC56777}"/>
          </ac:spMkLst>
        </pc:spChg>
        <pc:spChg chg="mod">
          <ac:chgData name="Rahul Rai" userId="dff1b4d9cd55adca" providerId="LiveId" clId="{B09B77B0-4901-4DCD-A612-2530B3A0A770}" dt="2020-07-26T11:10:19.487" v="729" actId="255"/>
          <ac:spMkLst>
            <pc:docMk/>
            <pc:sldMk cId="3900805208" sldId="293"/>
            <ac:spMk id="3" creationId="{AFF7FA64-BDD4-417B-9D00-D10E2BC05401}"/>
          </ac:spMkLst>
        </pc:spChg>
        <pc:picChg chg="add mod">
          <ac:chgData name="Rahul Rai" userId="dff1b4d9cd55adca" providerId="LiveId" clId="{B09B77B0-4901-4DCD-A612-2530B3A0A770}" dt="2020-07-26T11:11:14.083" v="735" actId="14100"/>
          <ac:picMkLst>
            <pc:docMk/>
            <pc:sldMk cId="3900805208" sldId="293"/>
            <ac:picMk id="5" creationId="{C103349F-3015-4043-84EF-9BED1904DD50}"/>
          </ac:picMkLst>
        </pc:picChg>
      </pc:sldChg>
      <pc:sldChg chg="del">
        <pc:chgData name="Rahul Rai" userId="dff1b4d9cd55adca" providerId="LiveId" clId="{B09B77B0-4901-4DCD-A612-2530B3A0A770}" dt="2020-07-26T11:18:54.044" v="824" actId="2696"/>
        <pc:sldMkLst>
          <pc:docMk/>
          <pc:sldMk cId="2291377269" sldId="294"/>
        </pc:sldMkLst>
      </pc:sldChg>
      <pc:sldChg chg="del">
        <pc:chgData name="Rahul Rai" userId="dff1b4d9cd55adca" providerId="LiveId" clId="{B09B77B0-4901-4DCD-A612-2530B3A0A770}" dt="2020-07-26T11:23:40.513" v="848" actId="2696"/>
        <pc:sldMkLst>
          <pc:docMk/>
          <pc:sldMk cId="2895069051" sldId="297"/>
        </pc:sldMkLst>
      </pc:sldChg>
      <pc:sldChg chg="addSp modSp mod">
        <pc:chgData name="Rahul Rai" userId="dff1b4d9cd55adca" providerId="LiveId" clId="{B09B77B0-4901-4DCD-A612-2530B3A0A770}" dt="2020-07-27T04:32:13.440" v="1259" actId="20577"/>
        <pc:sldMkLst>
          <pc:docMk/>
          <pc:sldMk cId="3729198864" sldId="298"/>
        </pc:sldMkLst>
        <pc:spChg chg="mod">
          <ac:chgData name="Rahul Rai" userId="dff1b4d9cd55adca" providerId="LiveId" clId="{B09B77B0-4901-4DCD-A612-2530B3A0A770}" dt="2020-07-27T04:08:52.232" v="1066" actId="20577"/>
          <ac:spMkLst>
            <pc:docMk/>
            <pc:sldMk cId="3729198864" sldId="298"/>
            <ac:spMk id="2" creationId="{FEF57ADA-12F7-47EF-AF24-B9914DE6A9A9}"/>
          </ac:spMkLst>
        </pc:spChg>
        <pc:spChg chg="mod">
          <ac:chgData name="Rahul Rai" userId="dff1b4d9cd55adca" providerId="LiveId" clId="{B09B77B0-4901-4DCD-A612-2530B3A0A770}" dt="2020-07-27T04:32:13.440" v="1259" actId="20577"/>
          <ac:spMkLst>
            <pc:docMk/>
            <pc:sldMk cId="3729198864" sldId="298"/>
            <ac:spMk id="3" creationId="{88131DF7-8E9D-48C2-A0E1-FA6FE03078D0}"/>
          </ac:spMkLst>
        </pc:spChg>
        <pc:picChg chg="add mod">
          <ac:chgData name="Rahul Rai" userId="dff1b4d9cd55adca" providerId="LiveId" clId="{B09B77B0-4901-4DCD-A612-2530B3A0A770}" dt="2020-07-27T04:08:16.899" v="1051" actId="1076"/>
          <ac:picMkLst>
            <pc:docMk/>
            <pc:sldMk cId="3729198864" sldId="298"/>
            <ac:picMk id="5" creationId="{2478B2C8-FDE8-48CA-8B46-FE00F8A6271A}"/>
          </ac:picMkLst>
        </pc:picChg>
      </pc:sldChg>
      <pc:sldChg chg="modSp mod">
        <pc:chgData name="Rahul Rai" userId="dff1b4d9cd55adca" providerId="LiveId" clId="{B09B77B0-4901-4DCD-A612-2530B3A0A770}" dt="2020-07-26T11:23:54.726" v="852" actId="1076"/>
        <pc:sldMkLst>
          <pc:docMk/>
          <pc:sldMk cId="1341700674" sldId="300"/>
        </pc:sldMkLst>
        <pc:spChg chg="mod">
          <ac:chgData name="Rahul Rai" userId="dff1b4d9cd55adca" providerId="LiveId" clId="{B09B77B0-4901-4DCD-A612-2530B3A0A770}" dt="2020-07-26T11:23:46.244" v="851" actId="20577"/>
          <ac:spMkLst>
            <pc:docMk/>
            <pc:sldMk cId="1341700674" sldId="300"/>
            <ac:spMk id="2" creationId="{FEF57ADA-12F7-47EF-AF24-B9914DE6A9A9}"/>
          </ac:spMkLst>
        </pc:spChg>
        <pc:picChg chg="mod">
          <ac:chgData name="Rahul Rai" userId="dff1b4d9cd55adca" providerId="LiveId" clId="{B09B77B0-4901-4DCD-A612-2530B3A0A770}" dt="2020-07-26T11:23:54.726" v="852" actId="1076"/>
          <ac:picMkLst>
            <pc:docMk/>
            <pc:sldMk cId="1341700674" sldId="300"/>
            <ac:picMk id="4" creationId="{294AD5C6-8F29-445A-9FEF-1CE84A47703D}"/>
          </ac:picMkLst>
        </pc:picChg>
      </pc:sldChg>
      <pc:sldChg chg="del">
        <pc:chgData name="Rahul Rai" userId="dff1b4d9cd55adca" providerId="LiveId" clId="{B09B77B0-4901-4DCD-A612-2530B3A0A770}" dt="2020-07-26T11:26:44.336" v="853" actId="2696"/>
        <pc:sldMkLst>
          <pc:docMk/>
          <pc:sldMk cId="3614088095" sldId="313"/>
        </pc:sldMkLst>
      </pc:sldChg>
      <pc:sldChg chg="delSp modSp mod">
        <pc:chgData name="Rahul Rai" userId="dff1b4d9cd55adca" providerId="LiveId" clId="{B09B77B0-4901-4DCD-A612-2530B3A0A770}" dt="2020-07-27T04:30:47.210" v="1203" actId="20577"/>
        <pc:sldMkLst>
          <pc:docMk/>
          <pc:sldMk cId="317390820" sldId="320"/>
        </pc:sldMkLst>
        <pc:spChg chg="mod">
          <ac:chgData name="Rahul Rai" userId="dff1b4d9cd55adca" providerId="LiveId" clId="{B09B77B0-4901-4DCD-A612-2530B3A0A770}" dt="2020-07-27T04:30:47.210" v="1203" actId="20577"/>
          <ac:spMkLst>
            <pc:docMk/>
            <pc:sldMk cId="317390820" sldId="320"/>
            <ac:spMk id="2" creationId="{C4B74AF1-19D4-449C-B30E-3121E087DCB3}"/>
          </ac:spMkLst>
        </pc:spChg>
        <pc:spChg chg="mod">
          <ac:chgData name="Rahul Rai" userId="dff1b4d9cd55adca" providerId="LiveId" clId="{B09B77B0-4901-4DCD-A612-2530B3A0A770}" dt="2020-07-26T11:27:13.308" v="855" actId="6549"/>
          <ac:spMkLst>
            <pc:docMk/>
            <pc:sldMk cId="317390820" sldId="320"/>
            <ac:spMk id="3" creationId="{174699A7-70AA-49EE-9EEA-CB4C819F11A8}"/>
          </ac:spMkLst>
        </pc:spChg>
        <pc:spChg chg="del">
          <ac:chgData name="Rahul Rai" userId="dff1b4d9cd55adca" providerId="LiveId" clId="{B09B77B0-4901-4DCD-A612-2530B3A0A770}" dt="2020-07-27T04:11:21.904" v="1139" actId="478"/>
          <ac:spMkLst>
            <pc:docMk/>
            <pc:sldMk cId="317390820" sldId="320"/>
            <ac:spMk id="7" creationId="{57A72356-7E02-4816-A00B-6452EDDAB47B}"/>
          </ac:spMkLst>
        </pc:spChg>
        <pc:picChg chg="mod">
          <ac:chgData name="Rahul Rai" userId="dff1b4d9cd55adca" providerId="LiveId" clId="{B09B77B0-4901-4DCD-A612-2530B3A0A770}" dt="2020-07-26T11:27:20.545" v="857" actId="1076"/>
          <ac:picMkLst>
            <pc:docMk/>
            <pc:sldMk cId="317390820" sldId="320"/>
            <ac:picMk id="4" creationId="{12E5F3A7-92B1-4234-95D0-97B12B53AEB5}"/>
          </ac:picMkLst>
        </pc:picChg>
      </pc:sldChg>
      <pc:sldChg chg="addSp modSp mod">
        <pc:chgData name="Rahul Rai" userId="dff1b4d9cd55adca" providerId="LiveId" clId="{B09B77B0-4901-4DCD-A612-2530B3A0A770}" dt="2020-07-27T06:56:15.479" v="2554" actId="1076"/>
        <pc:sldMkLst>
          <pc:docMk/>
          <pc:sldMk cId="1933376795" sldId="359"/>
        </pc:sldMkLst>
        <pc:spChg chg="mod">
          <ac:chgData name="Rahul Rai" userId="dff1b4d9cd55adca" providerId="LiveId" clId="{B09B77B0-4901-4DCD-A612-2530B3A0A770}" dt="2020-07-27T06:54:52.468" v="2549" actId="20577"/>
          <ac:spMkLst>
            <pc:docMk/>
            <pc:sldMk cId="1933376795" sldId="359"/>
            <ac:spMk id="3" creationId="{174699A7-70AA-49EE-9EEA-CB4C819F11A8}"/>
          </ac:spMkLst>
        </pc:spChg>
        <pc:picChg chg="add mod">
          <ac:chgData name="Rahul Rai" userId="dff1b4d9cd55adca" providerId="LiveId" clId="{B09B77B0-4901-4DCD-A612-2530B3A0A770}" dt="2020-07-27T06:56:15.479" v="2554" actId="1076"/>
          <ac:picMkLst>
            <pc:docMk/>
            <pc:sldMk cId="1933376795" sldId="359"/>
            <ac:picMk id="5" creationId="{337CCB3E-5315-416B-BE39-84A04C6C587E}"/>
          </ac:picMkLst>
        </pc:picChg>
      </pc:sldChg>
      <pc:sldChg chg="addSp delSp modSp mod">
        <pc:chgData name="Rahul Rai" userId="dff1b4d9cd55adca" providerId="LiveId" clId="{B09B77B0-4901-4DCD-A612-2530B3A0A770}" dt="2020-07-27T07:08:57.070" v="2612" actId="207"/>
        <pc:sldMkLst>
          <pc:docMk/>
          <pc:sldMk cId="1216146393" sldId="360"/>
        </pc:sldMkLst>
        <pc:spChg chg="mod">
          <ac:chgData name="Rahul Rai" userId="dff1b4d9cd55adca" providerId="LiveId" clId="{B09B77B0-4901-4DCD-A612-2530B3A0A770}" dt="2020-07-27T07:02:55.242" v="2564" actId="20577"/>
          <ac:spMkLst>
            <pc:docMk/>
            <pc:sldMk cId="1216146393" sldId="360"/>
            <ac:spMk id="2" creationId="{C4B74AF1-19D4-449C-B30E-3121E087DCB3}"/>
          </ac:spMkLst>
        </pc:spChg>
        <pc:spChg chg="mod">
          <ac:chgData name="Rahul Rai" userId="dff1b4d9cd55adca" providerId="LiveId" clId="{B09B77B0-4901-4DCD-A612-2530B3A0A770}" dt="2020-07-27T07:08:57.070" v="2612" actId="207"/>
          <ac:spMkLst>
            <pc:docMk/>
            <pc:sldMk cId="1216146393" sldId="360"/>
            <ac:spMk id="3" creationId="{174699A7-70AA-49EE-9EEA-CB4C819F11A8}"/>
          </ac:spMkLst>
        </pc:spChg>
        <pc:spChg chg="del">
          <ac:chgData name="Rahul Rai" userId="dff1b4d9cd55adca" providerId="LiveId" clId="{B09B77B0-4901-4DCD-A612-2530B3A0A770}" dt="2020-07-27T07:05:07.337" v="2594" actId="478"/>
          <ac:spMkLst>
            <pc:docMk/>
            <pc:sldMk cId="1216146393" sldId="360"/>
            <ac:spMk id="7" creationId="{57A72356-7E02-4816-A00B-6452EDDAB47B}"/>
          </ac:spMkLst>
        </pc:spChg>
        <pc:spChg chg="del">
          <ac:chgData name="Rahul Rai" userId="dff1b4d9cd55adca" providerId="LiveId" clId="{B09B77B0-4901-4DCD-A612-2530B3A0A770}" dt="2020-07-27T07:04:18.041" v="2588" actId="478"/>
          <ac:spMkLst>
            <pc:docMk/>
            <pc:sldMk cId="1216146393" sldId="360"/>
            <ac:spMk id="9" creationId="{E6A39518-7B0A-42EE-B87E-2CFB4AC6D026}"/>
          </ac:spMkLst>
        </pc:spChg>
        <pc:spChg chg="del">
          <ac:chgData name="Rahul Rai" userId="dff1b4d9cd55adca" providerId="LiveId" clId="{B09B77B0-4901-4DCD-A612-2530B3A0A770}" dt="2020-07-27T07:03:53.477" v="2583" actId="478"/>
          <ac:spMkLst>
            <pc:docMk/>
            <pc:sldMk cId="1216146393" sldId="360"/>
            <ac:spMk id="14" creationId="{D9276A7F-7E52-4AD4-A0BC-BD2E9C7A7C70}"/>
          </ac:spMkLst>
        </pc:spChg>
        <pc:spChg chg="del">
          <ac:chgData name="Rahul Rai" userId="dff1b4d9cd55adca" providerId="LiveId" clId="{B09B77B0-4901-4DCD-A612-2530B3A0A770}" dt="2020-07-27T07:04:13.642" v="2587" actId="478"/>
          <ac:spMkLst>
            <pc:docMk/>
            <pc:sldMk cId="1216146393" sldId="360"/>
            <ac:spMk id="16" creationId="{7459352C-8399-428E-96A4-A63A183A6218}"/>
          </ac:spMkLst>
        </pc:spChg>
        <pc:spChg chg="del">
          <ac:chgData name="Rahul Rai" userId="dff1b4d9cd55adca" providerId="LiveId" clId="{B09B77B0-4901-4DCD-A612-2530B3A0A770}" dt="2020-07-27T07:04:00.597" v="2585" actId="478"/>
          <ac:spMkLst>
            <pc:docMk/>
            <pc:sldMk cId="1216146393" sldId="360"/>
            <ac:spMk id="17" creationId="{9DF9189A-5B3D-4FBD-95EC-1E0A0A1B4CC7}"/>
          </ac:spMkLst>
        </pc:spChg>
        <pc:picChg chg="add mod">
          <ac:chgData name="Rahul Rai" userId="dff1b4d9cd55adca" providerId="LiveId" clId="{B09B77B0-4901-4DCD-A612-2530B3A0A770}" dt="2020-07-27T07:05:04.682" v="2593" actId="1076"/>
          <ac:picMkLst>
            <pc:docMk/>
            <pc:sldMk cId="1216146393" sldId="360"/>
            <ac:picMk id="5" creationId="{D52B6AE1-99C7-40D5-A9DC-98EF65AF8EA7}"/>
          </ac:picMkLst>
        </pc:picChg>
      </pc:sldChg>
      <pc:sldChg chg="addSp delSp modSp mod">
        <pc:chgData name="Rahul Rai" userId="dff1b4d9cd55adca" providerId="LiveId" clId="{B09B77B0-4901-4DCD-A612-2530B3A0A770}" dt="2020-07-27T10:03:27.848" v="4282" actId="478"/>
        <pc:sldMkLst>
          <pc:docMk/>
          <pc:sldMk cId="2827355657" sldId="363"/>
        </pc:sldMkLst>
        <pc:spChg chg="mod">
          <ac:chgData name="Rahul Rai" userId="dff1b4d9cd55adca" providerId="LiveId" clId="{B09B77B0-4901-4DCD-A612-2530B3A0A770}" dt="2020-07-27T07:26:47.422" v="3083" actId="20577"/>
          <ac:spMkLst>
            <pc:docMk/>
            <pc:sldMk cId="2827355657" sldId="363"/>
            <ac:spMk id="3" creationId="{174699A7-70AA-49EE-9EEA-CB4C819F11A8}"/>
          </ac:spMkLst>
        </pc:spChg>
        <pc:spChg chg="del">
          <ac:chgData name="Rahul Rai" userId="dff1b4d9cd55adca" providerId="LiveId" clId="{B09B77B0-4901-4DCD-A612-2530B3A0A770}" dt="2020-07-27T10:03:27.848" v="4282" actId="478"/>
          <ac:spMkLst>
            <pc:docMk/>
            <pc:sldMk cId="2827355657" sldId="363"/>
            <ac:spMk id="7" creationId="{57A72356-7E02-4816-A00B-6452EDDAB47B}"/>
          </ac:spMkLst>
        </pc:spChg>
        <pc:picChg chg="add mod">
          <ac:chgData name="Rahul Rai" userId="dff1b4d9cd55adca" providerId="LiveId" clId="{B09B77B0-4901-4DCD-A612-2530B3A0A770}" dt="2020-07-27T10:03:25.261" v="4281" actId="1076"/>
          <ac:picMkLst>
            <pc:docMk/>
            <pc:sldMk cId="2827355657" sldId="363"/>
            <ac:picMk id="5" creationId="{4442D846-CECB-4DF4-8BB7-62865D88EFD1}"/>
          </ac:picMkLst>
        </pc:picChg>
      </pc:sldChg>
      <pc:sldChg chg="addSp delSp modSp mod">
        <pc:chgData name="Rahul Rai" userId="dff1b4d9cd55adca" providerId="LiveId" clId="{B09B77B0-4901-4DCD-A612-2530B3A0A770}" dt="2020-07-27T07:07:37.085" v="2608" actId="207"/>
        <pc:sldMkLst>
          <pc:docMk/>
          <pc:sldMk cId="2675896010" sldId="376"/>
        </pc:sldMkLst>
        <pc:spChg chg="mod">
          <ac:chgData name="Rahul Rai" userId="dff1b4d9cd55adca" providerId="LiveId" clId="{B09B77B0-4901-4DCD-A612-2530B3A0A770}" dt="2020-07-26T10:05:59.304" v="202" actId="20577"/>
          <ac:spMkLst>
            <pc:docMk/>
            <pc:sldMk cId="2675896010" sldId="376"/>
            <ac:spMk id="2" creationId="{DF393221-EFD6-462A-B467-AC20A3AE9E50}"/>
          </ac:spMkLst>
        </pc:spChg>
        <pc:spChg chg="mod">
          <ac:chgData name="Rahul Rai" userId="dff1b4d9cd55adca" providerId="LiveId" clId="{B09B77B0-4901-4DCD-A612-2530B3A0A770}" dt="2020-07-27T07:07:37.085" v="2608" actId="207"/>
          <ac:spMkLst>
            <pc:docMk/>
            <pc:sldMk cId="2675896010" sldId="376"/>
            <ac:spMk id="3" creationId="{E741A6EF-A15C-49D8-81B8-D3C19046E466}"/>
          </ac:spMkLst>
        </pc:spChg>
        <pc:picChg chg="add mod">
          <ac:chgData name="Rahul Rai" userId="dff1b4d9cd55adca" providerId="LiveId" clId="{B09B77B0-4901-4DCD-A612-2530B3A0A770}" dt="2020-07-26T10:08:48.648" v="235" actId="1076"/>
          <ac:picMkLst>
            <pc:docMk/>
            <pc:sldMk cId="2675896010" sldId="376"/>
            <ac:picMk id="4" creationId="{79ECFEE3-9F28-4DBE-93EC-E8D35A9BF03D}"/>
          </ac:picMkLst>
        </pc:picChg>
        <pc:picChg chg="del">
          <ac:chgData name="Rahul Rai" userId="dff1b4d9cd55adca" providerId="LiveId" clId="{B09B77B0-4901-4DCD-A612-2530B3A0A770}" dt="2020-07-26T09:41:58.726" v="11" actId="478"/>
          <ac:picMkLst>
            <pc:docMk/>
            <pc:sldMk cId="2675896010" sldId="376"/>
            <ac:picMk id="5" creationId="{229F71DC-E0AF-43DA-8375-8099E23D204A}"/>
          </ac:picMkLst>
        </pc:picChg>
        <pc:picChg chg="add mod">
          <ac:chgData name="Rahul Rai" userId="dff1b4d9cd55adca" providerId="LiveId" clId="{B09B77B0-4901-4DCD-A612-2530B3A0A770}" dt="2020-07-26T10:08:44.847" v="234" actId="1076"/>
          <ac:picMkLst>
            <pc:docMk/>
            <pc:sldMk cId="2675896010" sldId="376"/>
            <ac:picMk id="8" creationId="{4B06F74A-E439-4374-BB43-8A0E4320F3D2}"/>
          </ac:picMkLst>
        </pc:picChg>
      </pc:sldChg>
      <pc:sldChg chg="mod modShow">
        <pc:chgData name="Rahul Rai" userId="dff1b4d9cd55adca" providerId="LiveId" clId="{B09B77B0-4901-4DCD-A612-2530B3A0A770}" dt="2020-07-26T11:02:33.857" v="686" actId="729"/>
        <pc:sldMkLst>
          <pc:docMk/>
          <pc:sldMk cId="3409581182" sldId="381"/>
        </pc:sldMkLst>
      </pc:sldChg>
      <pc:sldChg chg="mod modShow">
        <pc:chgData name="Rahul Rai" userId="dff1b4d9cd55adca" providerId="LiveId" clId="{B09B77B0-4901-4DCD-A612-2530B3A0A770}" dt="2020-07-26T11:02:37.384" v="687" actId="729"/>
        <pc:sldMkLst>
          <pc:docMk/>
          <pc:sldMk cId="2161016862" sldId="382"/>
        </pc:sldMkLst>
      </pc:sldChg>
      <pc:sldChg chg="del">
        <pc:chgData name="Rahul Rai" userId="dff1b4d9cd55adca" providerId="LiveId" clId="{B09B77B0-4901-4DCD-A612-2530B3A0A770}" dt="2020-07-26T11:52:03.173" v="927" actId="47"/>
        <pc:sldMkLst>
          <pc:docMk/>
          <pc:sldMk cId="2343522389" sldId="389"/>
        </pc:sldMkLst>
      </pc:sldChg>
      <pc:sldChg chg="addSp modSp mod">
        <pc:chgData name="Rahul Rai" userId="dff1b4d9cd55adca" providerId="LiveId" clId="{B09B77B0-4901-4DCD-A612-2530B3A0A770}" dt="2020-07-26T10:39:58.626" v="543" actId="20577"/>
        <pc:sldMkLst>
          <pc:docMk/>
          <pc:sldMk cId="547641062" sldId="394"/>
        </pc:sldMkLst>
        <pc:spChg chg="mod">
          <ac:chgData name="Rahul Rai" userId="dff1b4d9cd55adca" providerId="LiveId" clId="{B09B77B0-4901-4DCD-A612-2530B3A0A770}" dt="2020-07-26T10:36:49.269" v="522" actId="6549"/>
          <ac:spMkLst>
            <pc:docMk/>
            <pc:sldMk cId="547641062" sldId="394"/>
            <ac:spMk id="2" creationId="{E5586BA8-7BB2-4608-864B-4A35B0DC5F21}"/>
          </ac:spMkLst>
        </pc:spChg>
        <pc:spChg chg="mod">
          <ac:chgData name="Rahul Rai" userId="dff1b4d9cd55adca" providerId="LiveId" clId="{B09B77B0-4901-4DCD-A612-2530B3A0A770}" dt="2020-07-26T10:39:58.626" v="543" actId="20577"/>
          <ac:spMkLst>
            <pc:docMk/>
            <pc:sldMk cId="547641062" sldId="394"/>
            <ac:spMk id="3" creationId="{C030B2F6-BFEE-4318-B6B0-7A49108680F2}"/>
          </ac:spMkLst>
        </pc:spChg>
        <pc:picChg chg="add mod">
          <ac:chgData name="Rahul Rai" userId="dff1b4d9cd55adca" providerId="LiveId" clId="{B09B77B0-4901-4DCD-A612-2530B3A0A770}" dt="2020-07-26T10:39:34.341" v="540" actId="14100"/>
          <ac:picMkLst>
            <pc:docMk/>
            <pc:sldMk cId="547641062" sldId="394"/>
            <ac:picMk id="5" creationId="{97C04A14-C668-431B-8DB3-B4F815DB1B4E}"/>
          </ac:picMkLst>
        </pc:picChg>
      </pc:sldChg>
      <pc:sldChg chg="addSp delSp modSp mod">
        <pc:chgData name="Rahul Rai" userId="dff1b4d9cd55adca" providerId="LiveId" clId="{B09B77B0-4901-4DCD-A612-2530B3A0A770}" dt="2020-07-27T04:05:16.432" v="1045" actId="20577"/>
        <pc:sldMkLst>
          <pc:docMk/>
          <pc:sldMk cId="1045519111" sldId="396"/>
        </pc:sldMkLst>
        <pc:spChg chg="mod">
          <ac:chgData name="Rahul Rai" userId="dff1b4d9cd55adca" providerId="LiveId" clId="{B09B77B0-4901-4DCD-A612-2530B3A0A770}" dt="2020-07-26T10:35:38.706" v="515" actId="6549"/>
          <ac:spMkLst>
            <pc:docMk/>
            <pc:sldMk cId="1045519111" sldId="396"/>
            <ac:spMk id="2" creationId="{E5586BA8-7BB2-4608-864B-4A35B0DC5F21}"/>
          </ac:spMkLst>
        </pc:spChg>
        <pc:spChg chg="mod ord">
          <ac:chgData name="Rahul Rai" userId="dff1b4d9cd55adca" providerId="LiveId" clId="{B09B77B0-4901-4DCD-A612-2530B3A0A770}" dt="2020-07-27T04:05:16.432" v="1045" actId="20577"/>
          <ac:spMkLst>
            <pc:docMk/>
            <pc:sldMk cId="1045519111" sldId="396"/>
            <ac:spMk id="3" creationId="{C030B2F6-BFEE-4318-B6B0-7A49108680F2}"/>
          </ac:spMkLst>
        </pc:spChg>
        <pc:picChg chg="add del mod">
          <ac:chgData name="Rahul Rai" userId="dff1b4d9cd55adca" providerId="LiveId" clId="{B09B77B0-4901-4DCD-A612-2530B3A0A770}" dt="2020-07-26T10:31:20.306" v="493" actId="478"/>
          <ac:picMkLst>
            <pc:docMk/>
            <pc:sldMk cId="1045519111" sldId="396"/>
            <ac:picMk id="5" creationId="{460E6695-E01F-474C-8377-46E9EE856B60}"/>
          </ac:picMkLst>
        </pc:picChg>
        <pc:picChg chg="add del mod">
          <ac:chgData name="Rahul Rai" userId="dff1b4d9cd55adca" providerId="LiveId" clId="{B09B77B0-4901-4DCD-A612-2530B3A0A770}" dt="2020-07-26T10:31:20.306" v="493" actId="478"/>
          <ac:picMkLst>
            <pc:docMk/>
            <pc:sldMk cId="1045519111" sldId="396"/>
            <ac:picMk id="7" creationId="{BE6E70A0-C345-4212-8AAD-2D5FE640A30D}"/>
          </ac:picMkLst>
        </pc:picChg>
        <pc:picChg chg="add del mod">
          <ac:chgData name="Rahul Rai" userId="dff1b4d9cd55adca" providerId="LiveId" clId="{B09B77B0-4901-4DCD-A612-2530B3A0A770}" dt="2020-07-26T10:31:20.306" v="493" actId="478"/>
          <ac:picMkLst>
            <pc:docMk/>
            <pc:sldMk cId="1045519111" sldId="396"/>
            <ac:picMk id="9" creationId="{109A0A4D-3A92-45BD-875F-24F29737057B}"/>
          </ac:picMkLst>
        </pc:picChg>
        <pc:picChg chg="add mod">
          <ac:chgData name="Rahul Rai" userId="dff1b4d9cd55adca" providerId="LiveId" clId="{B09B77B0-4901-4DCD-A612-2530B3A0A770}" dt="2020-07-26T10:32:16.330" v="504" actId="1076"/>
          <ac:picMkLst>
            <pc:docMk/>
            <pc:sldMk cId="1045519111" sldId="396"/>
            <ac:picMk id="11" creationId="{0543077C-4B9B-40A5-BB94-E8F758932534}"/>
          </ac:picMkLst>
        </pc:picChg>
      </pc:sldChg>
      <pc:sldChg chg="del">
        <pc:chgData name="Rahul Rai" userId="dff1b4d9cd55adca" providerId="LiveId" clId="{B09B77B0-4901-4DCD-A612-2530B3A0A770}" dt="2020-07-26T10:38:31.359" v="534" actId="2696"/>
        <pc:sldMkLst>
          <pc:docMk/>
          <pc:sldMk cId="3719607768" sldId="398"/>
        </pc:sldMkLst>
      </pc:sldChg>
      <pc:sldChg chg="modSp del mod modShow">
        <pc:chgData name="Rahul Rai" userId="dff1b4d9cd55adca" providerId="LiveId" clId="{B09B77B0-4901-4DCD-A612-2530B3A0A770}" dt="2020-07-26T09:54:32.297" v="38" actId="2696"/>
        <pc:sldMkLst>
          <pc:docMk/>
          <pc:sldMk cId="1856849835" sldId="402"/>
        </pc:sldMkLst>
        <pc:picChg chg="mod">
          <ac:chgData name="Rahul Rai" userId="dff1b4d9cd55adca" providerId="LiveId" clId="{B09B77B0-4901-4DCD-A612-2530B3A0A770}" dt="2020-07-26T09:47:39.161" v="15" actId="1076"/>
          <ac:picMkLst>
            <pc:docMk/>
            <pc:sldMk cId="1856849835" sldId="402"/>
            <ac:picMk id="6" creationId="{1CF41580-9E19-4A9A-9CA0-C8269A558998}"/>
          </ac:picMkLst>
        </pc:picChg>
      </pc:sldChg>
      <pc:sldChg chg="addSp modSp mod">
        <pc:chgData name="Rahul Rai" userId="dff1b4d9cd55adca" providerId="LiveId" clId="{B09B77B0-4901-4DCD-A612-2530B3A0A770}" dt="2020-07-27T06:27:40.674" v="2228" actId="1076"/>
        <pc:sldMkLst>
          <pc:docMk/>
          <pc:sldMk cId="546097525" sldId="412"/>
        </pc:sldMkLst>
        <pc:spChg chg="mod">
          <ac:chgData name="Rahul Rai" userId="dff1b4d9cd55adca" providerId="LiveId" clId="{B09B77B0-4901-4DCD-A612-2530B3A0A770}" dt="2020-07-27T06:26:52.048" v="2223" actId="20577"/>
          <ac:spMkLst>
            <pc:docMk/>
            <pc:sldMk cId="546097525" sldId="412"/>
            <ac:spMk id="2" creationId="{C4B74AF1-19D4-449C-B30E-3121E087DCB3}"/>
          </ac:spMkLst>
        </pc:spChg>
        <pc:spChg chg="add mod">
          <ac:chgData name="Rahul Rai" userId="dff1b4d9cd55adca" providerId="LiveId" clId="{B09B77B0-4901-4DCD-A612-2530B3A0A770}" dt="2020-07-27T06:27:40.674" v="2228" actId="1076"/>
          <ac:spMkLst>
            <pc:docMk/>
            <pc:sldMk cId="546097525" sldId="412"/>
            <ac:spMk id="5" creationId="{B5C36FD0-8706-40DD-B845-A392EDB92BC7}"/>
          </ac:spMkLst>
        </pc:spChg>
        <pc:picChg chg="mod">
          <ac:chgData name="Rahul Rai" userId="dff1b4d9cd55adca" providerId="LiveId" clId="{B09B77B0-4901-4DCD-A612-2530B3A0A770}" dt="2020-07-27T06:27:31.320" v="2226" actId="14100"/>
          <ac:picMkLst>
            <pc:docMk/>
            <pc:sldMk cId="546097525" sldId="412"/>
            <ac:picMk id="4" creationId="{41729300-203B-4B7C-BE80-D28FA8CBE595}"/>
          </ac:picMkLst>
        </pc:picChg>
      </pc:sldChg>
      <pc:sldChg chg="addSp modSp mod">
        <pc:chgData name="Rahul Rai" userId="dff1b4d9cd55adca" providerId="LiveId" clId="{B09B77B0-4901-4DCD-A612-2530B3A0A770}" dt="2020-07-27T06:27:22.163" v="2225" actId="1076"/>
        <pc:sldMkLst>
          <pc:docMk/>
          <pc:sldMk cId="3158277400" sldId="416"/>
        </pc:sldMkLst>
        <pc:spChg chg="mod">
          <ac:chgData name="Rahul Rai" userId="dff1b4d9cd55adca" providerId="LiveId" clId="{B09B77B0-4901-4DCD-A612-2530B3A0A770}" dt="2020-07-26T11:39:52.110" v="861" actId="20577"/>
          <ac:spMkLst>
            <pc:docMk/>
            <pc:sldMk cId="3158277400" sldId="416"/>
            <ac:spMk id="2" creationId="{C4B74AF1-19D4-449C-B30E-3121E087DCB3}"/>
          </ac:spMkLst>
        </pc:spChg>
        <pc:spChg chg="add mod">
          <ac:chgData name="Rahul Rai" userId="dff1b4d9cd55adca" providerId="LiveId" clId="{B09B77B0-4901-4DCD-A612-2530B3A0A770}" dt="2020-07-27T06:27:22.163" v="2225" actId="1076"/>
          <ac:spMkLst>
            <pc:docMk/>
            <pc:sldMk cId="3158277400" sldId="416"/>
            <ac:spMk id="5" creationId="{9D703490-1237-4E73-959B-68AE98CA329D}"/>
          </ac:spMkLst>
        </pc:spChg>
        <pc:picChg chg="mod">
          <ac:chgData name="Rahul Rai" userId="dff1b4d9cd55adca" providerId="LiveId" clId="{B09B77B0-4901-4DCD-A612-2530B3A0A770}" dt="2020-07-26T11:39:40.040" v="858" actId="1076"/>
          <ac:picMkLst>
            <pc:docMk/>
            <pc:sldMk cId="3158277400" sldId="416"/>
            <ac:picMk id="4" creationId="{27F18092-CBC1-4CF3-A857-E1BA02166932}"/>
          </ac:picMkLst>
        </pc:picChg>
      </pc:sldChg>
      <pc:sldChg chg="addSp delSp modSp mod">
        <pc:chgData name="Rahul Rai" userId="dff1b4d9cd55adca" providerId="LiveId" clId="{B09B77B0-4901-4DCD-A612-2530B3A0A770}" dt="2020-07-26T10:18:19.005" v="315" actId="20577"/>
        <pc:sldMkLst>
          <pc:docMk/>
          <pc:sldMk cId="2774094053" sldId="420"/>
        </pc:sldMkLst>
        <pc:spChg chg="mod">
          <ac:chgData name="Rahul Rai" userId="dff1b4d9cd55adca" providerId="LiveId" clId="{B09B77B0-4901-4DCD-A612-2530B3A0A770}" dt="2020-07-26T10:15:34.536" v="267" actId="313"/>
          <ac:spMkLst>
            <pc:docMk/>
            <pc:sldMk cId="2774094053" sldId="420"/>
            <ac:spMk id="2" creationId="{DC9194FD-47BF-440D-ABAD-98BCA7A27C6D}"/>
          </ac:spMkLst>
        </pc:spChg>
        <pc:spChg chg="mod">
          <ac:chgData name="Rahul Rai" userId="dff1b4d9cd55adca" providerId="LiveId" clId="{B09B77B0-4901-4DCD-A612-2530B3A0A770}" dt="2020-07-26T10:18:19.005" v="315" actId="20577"/>
          <ac:spMkLst>
            <pc:docMk/>
            <pc:sldMk cId="2774094053" sldId="420"/>
            <ac:spMk id="3" creationId="{8B2595FA-B656-4275-B4CC-B9BA3E7CEF99}"/>
          </ac:spMkLst>
        </pc:spChg>
        <pc:picChg chg="del">
          <ac:chgData name="Rahul Rai" userId="dff1b4d9cd55adca" providerId="LiveId" clId="{B09B77B0-4901-4DCD-A612-2530B3A0A770}" dt="2020-07-26T10:17:20.085" v="286" actId="478"/>
          <ac:picMkLst>
            <pc:docMk/>
            <pc:sldMk cId="2774094053" sldId="420"/>
            <ac:picMk id="5" creationId="{5C59381F-6818-4B9A-810E-27A51A757695}"/>
          </ac:picMkLst>
        </pc:picChg>
        <pc:picChg chg="add mod">
          <ac:chgData name="Rahul Rai" userId="dff1b4d9cd55adca" providerId="LiveId" clId="{B09B77B0-4901-4DCD-A612-2530B3A0A770}" dt="2020-07-26T10:17:30.581" v="292" actId="1076"/>
          <ac:picMkLst>
            <pc:docMk/>
            <pc:sldMk cId="2774094053" sldId="420"/>
            <ac:picMk id="6" creationId="{1FB07AC4-4155-4D6B-A9AA-2874892B3F5D}"/>
          </ac:picMkLst>
        </pc:picChg>
      </pc:sldChg>
      <pc:sldChg chg="addSp modSp mod modShow">
        <pc:chgData name="Rahul Rai" userId="dff1b4d9cd55adca" providerId="LiveId" clId="{B09B77B0-4901-4DCD-A612-2530B3A0A770}" dt="2020-07-27T10:27:29.758" v="4307" actId="729"/>
        <pc:sldMkLst>
          <pc:docMk/>
          <pc:sldMk cId="3510706731" sldId="421"/>
        </pc:sldMkLst>
        <pc:spChg chg="mod">
          <ac:chgData name="Rahul Rai" userId="dff1b4d9cd55adca" providerId="LiveId" clId="{B09B77B0-4901-4DCD-A612-2530B3A0A770}" dt="2020-07-26T10:45:50.696" v="581" actId="20577"/>
          <ac:spMkLst>
            <pc:docMk/>
            <pc:sldMk cId="3510706731" sldId="421"/>
            <ac:spMk id="2" creationId="{993808C9-94C9-4842-99B2-26EA4AF08D5F}"/>
          </ac:spMkLst>
        </pc:spChg>
        <pc:spChg chg="mod">
          <ac:chgData name="Rahul Rai" userId="dff1b4d9cd55adca" providerId="LiveId" clId="{B09B77B0-4901-4DCD-A612-2530B3A0A770}" dt="2020-07-26T10:49:19.024" v="629" actId="255"/>
          <ac:spMkLst>
            <pc:docMk/>
            <pc:sldMk cId="3510706731" sldId="421"/>
            <ac:spMk id="3" creationId="{9F85DFDA-B98F-48F5-89A6-C5CC210FCA76}"/>
          </ac:spMkLst>
        </pc:spChg>
        <pc:picChg chg="add mod">
          <ac:chgData name="Rahul Rai" userId="dff1b4d9cd55adca" providerId="LiveId" clId="{B09B77B0-4901-4DCD-A612-2530B3A0A770}" dt="2020-07-26T10:46:44.749" v="586" actId="1076"/>
          <ac:picMkLst>
            <pc:docMk/>
            <pc:sldMk cId="3510706731" sldId="421"/>
            <ac:picMk id="5" creationId="{B66C21D0-4685-4EDD-9D5D-683D36065562}"/>
          </ac:picMkLst>
        </pc:picChg>
      </pc:sldChg>
      <pc:sldChg chg="addSp modSp mod">
        <pc:chgData name="Rahul Rai" userId="dff1b4d9cd55adca" providerId="LiveId" clId="{B09B77B0-4901-4DCD-A612-2530B3A0A770}" dt="2020-07-26T11:17:14.915" v="823" actId="1076"/>
        <pc:sldMkLst>
          <pc:docMk/>
          <pc:sldMk cId="2190336284" sldId="423"/>
        </pc:sldMkLst>
        <pc:spChg chg="mod">
          <ac:chgData name="Rahul Rai" userId="dff1b4d9cd55adca" providerId="LiveId" clId="{B09B77B0-4901-4DCD-A612-2530B3A0A770}" dt="2020-07-26T11:12:58.347" v="770" actId="6549"/>
          <ac:spMkLst>
            <pc:docMk/>
            <pc:sldMk cId="2190336284" sldId="423"/>
            <ac:spMk id="2" creationId="{CF4DBAAC-5DAB-42E7-B011-F15DADC56777}"/>
          </ac:spMkLst>
        </pc:spChg>
        <pc:spChg chg="mod">
          <ac:chgData name="Rahul Rai" userId="dff1b4d9cd55adca" providerId="LiveId" clId="{B09B77B0-4901-4DCD-A612-2530B3A0A770}" dt="2020-07-26T11:15:03.076" v="815" actId="255"/>
          <ac:spMkLst>
            <pc:docMk/>
            <pc:sldMk cId="2190336284" sldId="423"/>
            <ac:spMk id="3" creationId="{AFF7FA64-BDD4-417B-9D00-D10E2BC05401}"/>
          </ac:spMkLst>
        </pc:spChg>
        <pc:picChg chg="add mod">
          <ac:chgData name="Rahul Rai" userId="dff1b4d9cd55adca" providerId="LiveId" clId="{B09B77B0-4901-4DCD-A612-2530B3A0A770}" dt="2020-07-26T11:17:14.915" v="823" actId="1076"/>
          <ac:picMkLst>
            <pc:docMk/>
            <pc:sldMk cId="2190336284" sldId="423"/>
            <ac:picMk id="5" creationId="{4F5E9672-F7D5-4B82-A759-1A4773A01772}"/>
          </ac:picMkLst>
        </pc:picChg>
      </pc:sldChg>
      <pc:sldChg chg="del">
        <pc:chgData name="Rahul Rai" userId="dff1b4d9cd55adca" providerId="LiveId" clId="{B09B77B0-4901-4DCD-A612-2530B3A0A770}" dt="2020-07-27T07:30:50.737" v="3109" actId="47"/>
        <pc:sldMkLst>
          <pc:docMk/>
          <pc:sldMk cId="2555875491" sldId="426"/>
        </pc:sldMkLst>
      </pc:sldChg>
      <pc:sldChg chg="addSp delSp modSp mod">
        <pc:chgData name="Rahul Rai" userId="dff1b4d9cd55adca" providerId="LiveId" clId="{B09B77B0-4901-4DCD-A612-2530B3A0A770}" dt="2020-07-26T10:20:42.962" v="339" actId="1076"/>
        <pc:sldMkLst>
          <pc:docMk/>
          <pc:sldMk cId="179926146" sldId="427"/>
        </pc:sldMkLst>
        <pc:spChg chg="mod">
          <ac:chgData name="Rahul Rai" userId="dff1b4d9cd55adca" providerId="LiveId" clId="{B09B77B0-4901-4DCD-A612-2530B3A0A770}" dt="2020-07-26T10:18:57.789" v="329" actId="20577"/>
          <ac:spMkLst>
            <pc:docMk/>
            <pc:sldMk cId="179926146" sldId="427"/>
            <ac:spMk id="2" creationId="{DC9194FD-47BF-440D-ABAD-98BCA7A27C6D}"/>
          </ac:spMkLst>
        </pc:spChg>
        <pc:spChg chg="mod">
          <ac:chgData name="Rahul Rai" userId="dff1b4d9cd55adca" providerId="LiveId" clId="{B09B77B0-4901-4DCD-A612-2530B3A0A770}" dt="2020-07-26T10:19:09.874" v="333" actId="255"/>
          <ac:spMkLst>
            <pc:docMk/>
            <pc:sldMk cId="179926146" sldId="427"/>
            <ac:spMk id="3" creationId="{8B2595FA-B656-4275-B4CC-B9BA3E7CEF99}"/>
          </ac:spMkLst>
        </pc:spChg>
        <pc:picChg chg="del">
          <ac:chgData name="Rahul Rai" userId="dff1b4d9cd55adca" providerId="LiveId" clId="{B09B77B0-4901-4DCD-A612-2530B3A0A770}" dt="2020-07-26T10:20:37.565" v="338" actId="478"/>
          <ac:picMkLst>
            <pc:docMk/>
            <pc:sldMk cId="179926146" sldId="427"/>
            <ac:picMk id="5" creationId="{FFC8EFC7-2CB3-443A-A160-B81078FFE0D2}"/>
          </ac:picMkLst>
        </pc:picChg>
        <pc:picChg chg="add mod">
          <ac:chgData name="Rahul Rai" userId="dff1b4d9cd55adca" providerId="LiveId" clId="{B09B77B0-4901-4DCD-A612-2530B3A0A770}" dt="2020-07-26T10:20:42.962" v="339" actId="1076"/>
          <ac:picMkLst>
            <pc:docMk/>
            <pc:sldMk cId="179926146" sldId="427"/>
            <ac:picMk id="6" creationId="{076AE3A9-663E-4289-8420-123F11171B86}"/>
          </ac:picMkLst>
        </pc:picChg>
      </pc:sldChg>
      <pc:sldChg chg="modSp mod modShow">
        <pc:chgData name="Rahul Rai" userId="dff1b4d9cd55adca" providerId="LiveId" clId="{B09B77B0-4901-4DCD-A612-2530B3A0A770}" dt="2020-07-27T07:30:27.315" v="3107" actId="207"/>
        <pc:sldMkLst>
          <pc:docMk/>
          <pc:sldMk cId="2870559694" sldId="428"/>
        </pc:sldMkLst>
        <pc:spChg chg="mod">
          <ac:chgData name="Rahul Rai" userId="dff1b4d9cd55adca" providerId="LiveId" clId="{B09B77B0-4901-4DCD-A612-2530B3A0A770}" dt="2020-07-27T07:30:27.315" v="3107" actId="207"/>
          <ac:spMkLst>
            <pc:docMk/>
            <pc:sldMk cId="2870559694" sldId="428"/>
            <ac:spMk id="3" creationId="{AFF7FA64-BDD4-417B-9D00-D10E2BC05401}"/>
          </ac:spMkLst>
        </pc:spChg>
      </pc:sldChg>
      <pc:sldChg chg="addSp delSp modSp mod">
        <pc:chgData name="Rahul Rai" userId="dff1b4d9cd55adca" providerId="LiveId" clId="{B09B77B0-4901-4DCD-A612-2530B3A0A770}" dt="2020-07-27T07:12:55.477" v="2686" actId="1076"/>
        <pc:sldMkLst>
          <pc:docMk/>
          <pc:sldMk cId="931776030" sldId="433"/>
        </pc:sldMkLst>
        <pc:spChg chg="mod">
          <ac:chgData name="Rahul Rai" userId="dff1b4d9cd55adca" providerId="LiveId" clId="{B09B77B0-4901-4DCD-A612-2530B3A0A770}" dt="2020-07-27T07:09:30.034" v="2633" actId="20577"/>
          <ac:spMkLst>
            <pc:docMk/>
            <pc:sldMk cId="931776030" sldId="433"/>
            <ac:spMk id="2" creationId="{C4B74AF1-19D4-449C-B30E-3121E087DCB3}"/>
          </ac:spMkLst>
        </pc:spChg>
        <pc:spChg chg="mod">
          <ac:chgData name="Rahul Rai" userId="dff1b4d9cd55adca" providerId="LiveId" clId="{B09B77B0-4901-4DCD-A612-2530B3A0A770}" dt="2020-07-27T07:11:53.936" v="2681" actId="20577"/>
          <ac:spMkLst>
            <pc:docMk/>
            <pc:sldMk cId="931776030" sldId="433"/>
            <ac:spMk id="3" creationId="{174699A7-70AA-49EE-9EEA-CB4C819F11A8}"/>
          </ac:spMkLst>
        </pc:spChg>
        <pc:spChg chg="del">
          <ac:chgData name="Rahul Rai" userId="dff1b4d9cd55adca" providerId="LiveId" clId="{B09B77B0-4901-4DCD-A612-2530B3A0A770}" dt="2020-07-27T07:10:50.023" v="2661" actId="478"/>
          <ac:spMkLst>
            <pc:docMk/>
            <pc:sldMk cId="931776030" sldId="433"/>
            <ac:spMk id="7" creationId="{57A72356-7E02-4816-A00B-6452EDDAB47B}"/>
          </ac:spMkLst>
        </pc:spChg>
        <pc:spChg chg="del">
          <ac:chgData name="Rahul Rai" userId="dff1b4d9cd55adca" providerId="LiveId" clId="{B09B77B0-4901-4DCD-A612-2530B3A0A770}" dt="2020-07-27T07:11:30.114" v="2674" actId="478"/>
          <ac:spMkLst>
            <pc:docMk/>
            <pc:sldMk cId="931776030" sldId="433"/>
            <ac:spMk id="8" creationId="{BEE9888A-B6DD-4B91-9123-4A79E57D03FA}"/>
          </ac:spMkLst>
        </pc:spChg>
        <pc:spChg chg="del">
          <ac:chgData name="Rahul Rai" userId="dff1b4d9cd55adca" providerId="LiveId" clId="{B09B77B0-4901-4DCD-A612-2530B3A0A770}" dt="2020-07-27T07:10:52.720" v="2662" actId="478"/>
          <ac:spMkLst>
            <pc:docMk/>
            <pc:sldMk cId="931776030" sldId="433"/>
            <ac:spMk id="9" creationId="{E6A39518-7B0A-42EE-B87E-2CFB4AC6D026}"/>
          </ac:spMkLst>
        </pc:spChg>
        <pc:spChg chg="del">
          <ac:chgData name="Rahul Rai" userId="dff1b4d9cd55adca" providerId="LiveId" clId="{B09B77B0-4901-4DCD-A612-2530B3A0A770}" dt="2020-07-27T07:10:57.234" v="2664" actId="478"/>
          <ac:spMkLst>
            <pc:docMk/>
            <pc:sldMk cId="931776030" sldId="433"/>
            <ac:spMk id="10" creationId="{D0DD455C-A801-4840-B5EC-49F57DCD8C94}"/>
          </ac:spMkLst>
        </pc:spChg>
        <pc:spChg chg="del">
          <ac:chgData name="Rahul Rai" userId="dff1b4d9cd55adca" providerId="LiveId" clId="{B09B77B0-4901-4DCD-A612-2530B3A0A770}" dt="2020-07-27T07:11:13.544" v="2668" actId="478"/>
          <ac:spMkLst>
            <pc:docMk/>
            <pc:sldMk cId="931776030" sldId="433"/>
            <ac:spMk id="12" creationId="{9CC45CF1-4CE9-4B50-9EE6-A13D840064FD}"/>
          </ac:spMkLst>
        </pc:spChg>
        <pc:spChg chg="del">
          <ac:chgData name="Rahul Rai" userId="dff1b4d9cd55adca" providerId="LiveId" clId="{B09B77B0-4901-4DCD-A612-2530B3A0A770}" dt="2020-07-27T07:10:46.784" v="2660" actId="478"/>
          <ac:spMkLst>
            <pc:docMk/>
            <pc:sldMk cId="931776030" sldId="433"/>
            <ac:spMk id="14" creationId="{D9276A7F-7E52-4AD4-A0BC-BD2E9C7A7C70}"/>
          </ac:spMkLst>
        </pc:spChg>
        <pc:spChg chg="del">
          <ac:chgData name="Rahul Rai" userId="dff1b4d9cd55adca" providerId="LiveId" clId="{B09B77B0-4901-4DCD-A612-2530B3A0A770}" dt="2020-07-27T07:11:12.519" v="2667" actId="478"/>
          <ac:spMkLst>
            <pc:docMk/>
            <pc:sldMk cId="931776030" sldId="433"/>
            <ac:spMk id="16" creationId="{7459352C-8399-428E-96A4-A63A183A6218}"/>
          </ac:spMkLst>
        </pc:spChg>
        <pc:spChg chg="del">
          <ac:chgData name="Rahul Rai" userId="dff1b4d9cd55adca" providerId="LiveId" clId="{B09B77B0-4901-4DCD-A612-2530B3A0A770}" dt="2020-07-27T07:10:55.033" v="2663" actId="478"/>
          <ac:spMkLst>
            <pc:docMk/>
            <pc:sldMk cId="931776030" sldId="433"/>
            <ac:spMk id="17" creationId="{9DF9189A-5B3D-4FBD-95EC-1E0A0A1B4CC7}"/>
          </ac:spMkLst>
        </pc:spChg>
        <pc:picChg chg="add mod">
          <ac:chgData name="Rahul Rai" userId="dff1b4d9cd55adca" providerId="LiveId" clId="{B09B77B0-4901-4DCD-A612-2530B3A0A770}" dt="2020-07-27T07:12:55.477" v="2686" actId="1076"/>
          <ac:picMkLst>
            <pc:docMk/>
            <pc:sldMk cId="931776030" sldId="433"/>
            <ac:picMk id="5" creationId="{9BB23F98-2702-4D7B-B85C-FA210CD52CFE}"/>
          </ac:picMkLst>
        </pc:picChg>
      </pc:sldChg>
      <pc:sldChg chg="del setBg">
        <pc:chgData name="Rahul Rai" userId="dff1b4d9cd55adca" providerId="LiveId" clId="{B09B77B0-4901-4DCD-A612-2530B3A0A770}" dt="2020-07-26T11:19:38.566" v="839" actId="47"/>
        <pc:sldMkLst>
          <pc:docMk/>
          <pc:sldMk cId="575408166" sldId="438"/>
        </pc:sldMkLst>
      </pc:sldChg>
      <pc:sldChg chg="addSp modSp mod">
        <pc:chgData name="Rahul Rai" userId="dff1b4d9cd55adca" providerId="LiveId" clId="{B09B77B0-4901-4DCD-A612-2530B3A0A770}" dt="2020-07-27T04:40:13.122" v="1419" actId="6549"/>
        <pc:sldMkLst>
          <pc:docMk/>
          <pc:sldMk cId="22503979" sldId="439"/>
        </pc:sldMkLst>
        <pc:spChg chg="mod">
          <ac:chgData name="Rahul Rai" userId="dff1b4d9cd55adca" providerId="LiveId" clId="{B09B77B0-4901-4DCD-A612-2530B3A0A770}" dt="2020-07-27T04:11:44.029" v="1155" actId="20577"/>
          <ac:spMkLst>
            <pc:docMk/>
            <pc:sldMk cId="22503979" sldId="439"/>
            <ac:spMk id="2" creationId="{FEF57ADA-12F7-47EF-AF24-B9914DE6A9A9}"/>
          </ac:spMkLst>
        </pc:spChg>
        <pc:spChg chg="mod">
          <ac:chgData name="Rahul Rai" userId="dff1b4d9cd55adca" providerId="LiveId" clId="{B09B77B0-4901-4DCD-A612-2530B3A0A770}" dt="2020-07-27T04:40:13.122" v="1419" actId="6549"/>
          <ac:spMkLst>
            <pc:docMk/>
            <pc:sldMk cId="22503979" sldId="439"/>
            <ac:spMk id="3" creationId="{88131DF7-8E9D-48C2-A0E1-FA6FE03078D0}"/>
          </ac:spMkLst>
        </pc:spChg>
        <pc:picChg chg="add mod">
          <ac:chgData name="Rahul Rai" userId="dff1b4d9cd55adca" providerId="LiveId" clId="{B09B77B0-4901-4DCD-A612-2530B3A0A770}" dt="2020-07-27T04:13:31.412" v="1170" actId="1076"/>
          <ac:picMkLst>
            <pc:docMk/>
            <pc:sldMk cId="22503979" sldId="439"/>
            <ac:picMk id="5" creationId="{7B39F4A6-C738-40A7-A242-775ECC721613}"/>
          </ac:picMkLst>
        </pc:picChg>
      </pc:sldChg>
      <pc:sldChg chg="del">
        <pc:chgData name="Rahul Rai" userId="dff1b4d9cd55adca" providerId="LiveId" clId="{B09B77B0-4901-4DCD-A612-2530B3A0A770}" dt="2020-07-26T11:52:33.880" v="935" actId="2696"/>
        <pc:sldMkLst>
          <pc:docMk/>
          <pc:sldMk cId="1890524757" sldId="440"/>
        </pc:sldMkLst>
      </pc:sldChg>
      <pc:sldChg chg="del">
        <pc:chgData name="Rahul Rai" userId="dff1b4d9cd55adca" providerId="LiveId" clId="{B09B77B0-4901-4DCD-A612-2530B3A0A770}" dt="2020-07-26T11:55:58.663" v="977" actId="47"/>
        <pc:sldMkLst>
          <pc:docMk/>
          <pc:sldMk cId="869699772" sldId="441"/>
        </pc:sldMkLst>
      </pc:sldChg>
      <pc:sldChg chg="del">
        <pc:chgData name="Rahul Rai" userId="dff1b4d9cd55adca" providerId="LiveId" clId="{B09B77B0-4901-4DCD-A612-2530B3A0A770}" dt="2020-07-26T11:56:08.535" v="979" actId="47"/>
        <pc:sldMkLst>
          <pc:docMk/>
          <pc:sldMk cId="3940433248" sldId="442"/>
        </pc:sldMkLst>
      </pc:sldChg>
      <pc:sldChg chg="del">
        <pc:chgData name="Rahul Rai" userId="dff1b4d9cd55adca" providerId="LiveId" clId="{B09B77B0-4901-4DCD-A612-2530B3A0A770}" dt="2020-07-26T11:53:37.669" v="957" actId="2696"/>
        <pc:sldMkLst>
          <pc:docMk/>
          <pc:sldMk cId="2180011401" sldId="443"/>
        </pc:sldMkLst>
      </pc:sldChg>
      <pc:sldChg chg="modSp mod ord">
        <pc:chgData name="Rahul Rai" userId="dff1b4d9cd55adca" providerId="LiveId" clId="{B09B77B0-4901-4DCD-A612-2530B3A0A770}" dt="2020-07-27T10:12:34.974" v="4285" actId="20577"/>
        <pc:sldMkLst>
          <pc:docMk/>
          <pc:sldMk cId="1393498523" sldId="444"/>
        </pc:sldMkLst>
        <pc:spChg chg="mod">
          <ac:chgData name="Rahul Rai" userId="dff1b4d9cd55adca" providerId="LiveId" clId="{B09B77B0-4901-4DCD-A612-2530B3A0A770}" dt="2020-07-26T10:55:01.967" v="642" actId="20577"/>
          <ac:spMkLst>
            <pc:docMk/>
            <pc:sldMk cId="1393498523" sldId="444"/>
            <ac:spMk id="2" creationId="{EE2B2E89-9499-4A5C-ADE3-85043A066E17}"/>
          </ac:spMkLst>
        </pc:spChg>
        <pc:spChg chg="mod">
          <ac:chgData name="Rahul Rai" userId="dff1b4d9cd55adca" providerId="LiveId" clId="{B09B77B0-4901-4DCD-A612-2530B3A0A770}" dt="2020-07-27T10:12:34.974" v="4285" actId="20577"/>
          <ac:spMkLst>
            <pc:docMk/>
            <pc:sldMk cId="1393498523" sldId="444"/>
            <ac:spMk id="3" creationId="{D6890CBA-BD6A-4430-AFAE-8F7D419E2E80}"/>
          </ac:spMkLst>
        </pc:spChg>
      </pc:sldChg>
      <pc:sldChg chg="modSp mod modShow">
        <pc:chgData name="Rahul Rai" userId="dff1b4d9cd55adca" providerId="LiveId" clId="{B09B77B0-4901-4DCD-A612-2530B3A0A770}" dt="2020-07-27T10:26:37.372" v="4289" actId="729"/>
        <pc:sldMkLst>
          <pc:docMk/>
          <pc:sldMk cId="1391277856" sldId="445"/>
        </pc:sldMkLst>
        <pc:spChg chg="mod">
          <ac:chgData name="Rahul Rai" userId="dff1b4d9cd55adca" providerId="LiveId" clId="{B09B77B0-4901-4DCD-A612-2530B3A0A770}" dt="2020-07-26T10:06:06.865" v="204" actId="20577"/>
          <ac:spMkLst>
            <pc:docMk/>
            <pc:sldMk cId="1391277856" sldId="445"/>
            <ac:spMk id="2" creationId="{38C19068-ABB0-4359-8477-863D293BF56D}"/>
          </ac:spMkLst>
        </pc:spChg>
        <pc:spChg chg="mod">
          <ac:chgData name="Rahul Rai" userId="dff1b4d9cd55adca" providerId="LiveId" clId="{B09B77B0-4901-4DCD-A612-2530B3A0A770}" dt="2020-07-26T09:57:10.221" v="66" actId="255"/>
          <ac:spMkLst>
            <pc:docMk/>
            <pc:sldMk cId="1391277856" sldId="445"/>
            <ac:spMk id="3" creationId="{E119D867-48CD-44AC-BF1D-0720FDBAA489}"/>
          </ac:spMkLst>
        </pc:spChg>
        <pc:picChg chg="mod">
          <ac:chgData name="Rahul Rai" userId="dff1b4d9cd55adca" providerId="LiveId" clId="{B09B77B0-4901-4DCD-A612-2530B3A0A770}" dt="2020-07-26T10:12:07.558" v="255" actId="14100"/>
          <ac:picMkLst>
            <pc:docMk/>
            <pc:sldMk cId="1391277856" sldId="445"/>
            <ac:picMk id="5" creationId="{A146C342-7598-49D2-9BD8-E69D51DCF894}"/>
          </ac:picMkLst>
        </pc:picChg>
      </pc:sldChg>
      <pc:sldChg chg="modSp add mod">
        <pc:chgData name="Rahul Rai" userId="dff1b4d9cd55adca" providerId="LiveId" clId="{B09B77B0-4901-4DCD-A612-2530B3A0A770}" dt="2020-07-26T11:51:12.790" v="896" actId="20577"/>
        <pc:sldMkLst>
          <pc:docMk/>
          <pc:sldMk cId="1942299462" sldId="446"/>
        </pc:sldMkLst>
        <pc:spChg chg="mod">
          <ac:chgData name="Rahul Rai" userId="dff1b4d9cd55adca" providerId="LiveId" clId="{B09B77B0-4901-4DCD-A612-2530B3A0A770}" dt="2020-07-26T11:19:21.506" v="828" actId="20577"/>
          <ac:spMkLst>
            <pc:docMk/>
            <pc:sldMk cId="1942299462" sldId="446"/>
            <ac:spMk id="2" creationId="{EE2B2E89-9499-4A5C-ADE3-85043A066E17}"/>
          </ac:spMkLst>
        </pc:spChg>
        <pc:spChg chg="mod">
          <ac:chgData name="Rahul Rai" userId="dff1b4d9cd55adca" providerId="LiveId" clId="{B09B77B0-4901-4DCD-A612-2530B3A0A770}" dt="2020-07-26T11:51:12.790" v="896" actId="20577"/>
          <ac:spMkLst>
            <pc:docMk/>
            <pc:sldMk cId="1942299462" sldId="446"/>
            <ac:spMk id="3" creationId="{D6890CBA-BD6A-4430-AFAE-8F7D419E2E80}"/>
          </ac:spMkLst>
        </pc:spChg>
      </pc:sldChg>
      <pc:sldChg chg="modSp add mod">
        <pc:chgData name="Rahul Rai" userId="dff1b4d9cd55adca" providerId="LiveId" clId="{B09B77B0-4901-4DCD-A612-2530B3A0A770}" dt="2020-07-26T11:51:47.212" v="926" actId="20577"/>
        <pc:sldMkLst>
          <pc:docMk/>
          <pc:sldMk cId="2527937204" sldId="447"/>
        </pc:sldMkLst>
        <pc:spChg chg="mod">
          <ac:chgData name="Rahul Rai" userId="dff1b4d9cd55adca" providerId="LiveId" clId="{B09B77B0-4901-4DCD-A612-2530B3A0A770}" dt="2020-07-26T11:51:39.163" v="920" actId="20577"/>
          <ac:spMkLst>
            <pc:docMk/>
            <pc:sldMk cId="2527937204" sldId="447"/>
            <ac:spMk id="2" creationId="{EE2B2E89-9499-4A5C-ADE3-85043A066E17}"/>
          </ac:spMkLst>
        </pc:spChg>
        <pc:spChg chg="mod">
          <ac:chgData name="Rahul Rai" userId="dff1b4d9cd55adca" providerId="LiveId" clId="{B09B77B0-4901-4DCD-A612-2530B3A0A770}" dt="2020-07-26T11:51:47.212" v="926" actId="20577"/>
          <ac:spMkLst>
            <pc:docMk/>
            <pc:sldMk cId="2527937204" sldId="447"/>
            <ac:spMk id="3" creationId="{D6890CBA-BD6A-4430-AFAE-8F7D419E2E80}"/>
          </ac:spMkLst>
        </pc:spChg>
      </pc:sldChg>
      <pc:sldChg chg="modSp add mod">
        <pc:chgData name="Rahul Rai" userId="dff1b4d9cd55adca" providerId="LiveId" clId="{B09B77B0-4901-4DCD-A612-2530B3A0A770}" dt="2020-07-26T11:52:28.131" v="934" actId="20577"/>
        <pc:sldMkLst>
          <pc:docMk/>
          <pc:sldMk cId="1503246609" sldId="448"/>
        </pc:sldMkLst>
        <pc:spChg chg="mod">
          <ac:chgData name="Rahul Rai" userId="dff1b4d9cd55adca" providerId="LiveId" clId="{B09B77B0-4901-4DCD-A612-2530B3A0A770}" dt="2020-07-26T11:52:28.131" v="934" actId="20577"/>
          <ac:spMkLst>
            <pc:docMk/>
            <pc:sldMk cId="1503246609" sldId="448"/>
            <ac:spMk id="2" creationId="{EE2B2E89-9499-4A5C-ADE3-85043A066E17}"/>
          </ac:spMkLst>
        </pc:spChg>
        <pc:spChg chg="mod">
          <ac:chgData name="Rahul Rai" userId="dff1b4d9cd55adca" providerId="LiveId" clId="{B09B77B0-4901-4DCD-A612-2530B3A0A770}" dt="2020-07-26T11:52:24.844" v="932" actId="20577"/>
          <ac:spMkLst>
            <pc:docMk/>
            <pc:sldMk cId="1503246609" sldId="448"/>
            <ac:spMk id="3" creationId="{D6890CBA-BD6A-4430-AFAE-8F7D419E2E80}"/>
          </ac:spMkLst>
        </pc:spChg>
      </pc:sldChg>
      <pc:sldChg chg="modSp add del mod">
        <pc:chgData name="Rahul Rai" userId="dff1b4d9cd55adca" providerId="LiveId" clId="{B09B77B0-4901-4DCD-A612-2530B3A0A770}" dt="2020-07-26T11:55:23.277" v="963" actId="2696"/>
        <pc:sldMkLst>
          <pc:docMk/>
          <pc:sldMk cId="3444532420" sldId="449"/>
        </pc:sldMkLst>
        <pc:spChg chg="mod">
          <ac:chgData name="Rahul Rai" userId="dff1b4d9cd55adca" providerId="LiveId" clId="{B09B77B0-4901-4DCD-A612-2530B3A0A770}" dt="2020-07-26T11:54:42.819" v="962" actId="20577"/>
          <ac:spMkLst>
            <pc:docMk/>
            <pc:sldMk cId="3444532420" sldId="449"/>
            <ac:spMk id="2" creationId="{EE2B2E89-9499-4A5C-ADE3-85043A066E17}"/>
          </ac:spMkLst>
        </pc:spChg>
      </pc:sldChg>
      <pc:sldChg chg="modSp add mod">
        <pc:chgData name="Rahul Rai" userId="dff1b4d9cd55adca" providerId="LiveId" clId="{B09B77B0-4901-4DCD-A612-2530B3A0A770}" dt="2020-07-26T11:54:36.507" v="960" actId="20577"/>
        <pc:sldMkLst>
          <pc:docMk/>
          <pc:sldMk cId="1531955877" sldId="450"/>
        </pc:sldMkLst>
        <pc:spChg chg="mod">
          <ac:chgData name="Rahul Rai" userId="dff1b4d9cd55adca" providerId="LiveId" clId="{B09B77B0-4901-4DCD-A612-2530B3A0A770}" dt="2020-07-26T11:54:36.507" v="960" actId="20577"/>
          <ac:spMkLst>
            <pc:docMk/>
            <pc:sldMk cId="1531955877" sldId="450"/>
            <ac:spMk id="2" creationId="{EE2B2E89-9499-4A5C-ADE3-85043A066E17}"/>
          </ac:spMkLst>
        </pc:spChg>
        <pc:spChg chg="mod">
          <ac:chgData name="Rahul Rai" userId="dff1b4d9cd55adca" providerId="LiveId" clId="{B09B77B0-4901-4DCD-A612-2530B3A0A770}" dt="2020-07-26T11:53:20.219" v="956" actId="20577"/>
          <ac:spMkLst>
            <pc:docMk/>
            <pc:sldMk cId="1531955877" sldId="450"/>
            <ac:spMk id="3" creationId="{D6890CBA-BD6A-4430-AFAE-8F7D419E2E80}"/>
          </ac:spMkLst>
        </pc:spChg>
      </pc:sldChg>
      <pc:sldChg chg="modSp add mod">
        <pc:chgData name="Rahul Rai" userId="dff1b4d9cd55adca" providerId="LiveId" clId="{B09B77B0-4901-4DCD-A612-2530B3A0A770}" dt="2020-07-26T11:55:54.746" v="976" actId="20577"/>
        <pc:sldMkLst>
          <pc:docMk/>
          <pc:sldMk cId="1945007429" sldId="451"/>
        </pc:sldMkLst>
        <pc:spChg chg="mod">
          <ac:chgData name="Rahul Rai" userId="dff1b4d9cd55adca" providerId="LiveId" clId="{B09B77B0-4901-4DCD-A612-2530B3A0A770}" dt="2020-07-26T11:55:35.643" v="965" actId="20577"/>
          <ac:spMkLst>
            <pc:docMk/>
            <pc:sldMk cId="1945007429" sldId="451"/>
            <ac:spMk id="2" creationId="{EE2B2E89-9499-4A5C-ADE3-85043A066E17}"/>
          </ac:spMkLst>
        </pc:spChg>
        <pc:spChg chg="mod">
          <ac:chgData name="Rahul Rai" userId="dff1b4d9cd55adca" providerId="LiveId" clId="{B09B77B0-4901-4DCD-A612-2530B3A0A770}" dt="2020-07-26T11:55:54.746" v="976" actId="20577"/>
          <ac:spMkLst>
            <pc:docMk/>
            <pc:sldMk cId="1945007429" sldId="451"/>
            <ac:spMk id="3" creationId="{D6890CBA-BD6A-4430-AFAE-8F7D419E2E80}"/>
          </ac:spMkLst>
        </pc:spChg>
      </pc:sldChg>
      <pc:sldChg chg="modSp mod">
        <pc:chgData name="Rahul Rai" userId="dff1b4d9cd55adca" providerId="LiveId" clId="{B09B77B0-4901-4DCD-A612-2530B3A0A770}" dt="2020-07-27T04:18:47.931" v="1186" actId="20577"/>
        <pc:sldMkLst>
          <pc:docMk/>
          <pc:sldMk cId="732172078" sldId="452"/>
        </pc:sldMkLst>
        <pc:spChg chg="mod">
          <ac:chgData name="Rahul Rai" userId="dff1b4d9cd55adca" providerId="LiveId" clId="{B09B77B0-4901-4DCD-A612-2530B3A0A770}" dt="2020-07-27T04:18:47.931" v="1186" actId="20577"/>
          <ac:spMkLst>
            <pc:docMk/>
            <pc:sldMk cId="732172078" sldId="452"/>
            <ac:spMk id="2" creationId="{C4B74AF1-19D4-449C-B30E-3121E087DCB3}"/>
          </ac:spMkLst>
        </pc:spChg>
      </pc:sldChg>
      <pc:sldChg chg="modSp add mod">
        <pc:chgData name="Rahul Rai" userId="dff1b4d9cd55adca" providerId="LiveId" clId="{B09B77B0-4901-4DCD-A612-2530B3A0A770}" dt="2020-07-26T11:56:19.965" v="998" actId="20577"/>
        <pc:sldMkLst>
          <pc:docMk/>
          <pc:sldMk cId="3120884224" sldId="453"/>
        </pc:sldMkLst>
        <pc:spChg chg="mod">
          <ac:chgData name="Rahul Rai" userId="dff1b4d9cd55adca" providerId="LiveId" clId="{B09B77B0-4901-4DCD-A612-2530B3A0A770}" dt="2020-07-26T11:56:11.226" v="981" actId="20577"/>
          <ac:spMkLst>
            <pc:docMk/>
            <pc:sldMk cId="3120884224" sldId="453"/>
            <ac:spMk id="2" creationId="{EE2B2E89-9499-4A5C-ADE3-85043A066E17}"/>
          </ac:spMkLst>
        </pc:spChg>
        <pc:spChg chg="mod">
          <ac:chgData name="Rahul Rai" userId="dff1b4d9cd55adca" providerId="LiveId" clId="{B09B77B0-4901-4DCD-A612-2530B3A0A770}" dt="2020-07-26T11:56:19.965" v="998" actId="20577"/>
          <ac:spMkLst>
            <pc:docMk/>
            <pc:sldMk cId="3120884224" sldId="453"/>
            <ac:spMk id="3" creationId="{D6890CBA-BD6A-4430-AFAE-8F7D419E2E80}"/>
          </ac:spMkLst>
        </pc:spChg>
      </pc:sldChg>
      <pc:sldChg chg="modSp mod">
        <pc:chgData name="Rahul Rai" userId="dff1b4d9cd55adca" providerId="LiveId" clId="{B09B77B0-4901-4DCD-A612-2530B3A0A770}" dt="2020-07-27T05:55:38.425" v="2173" actId="20577"/>
        <pc:sldMkLst>
          <pc:docMk/>
          <pc:sldMk cId="2806472612" sldId="454"/>
        </pc:sldMkLst>
        <pc:spChg chg="mod">
          <ac:chgData name="Rahul Rai" userId="dff1b4d9cd55adca" providerId="LiveId" clId="{B09B77B0-4901-4DCD-A612-2530B3A0A770}" dt="2020-07-27T05:55:38.425" v="2173" actId="20577"/>
          <ac:spMkLst>
            <pc:docMk/>
            <pc:sldMk cId="2806472612" sldId="454"/>
            <ac:spMk id="2" creationId="{C4B74AF1-19D4-449C-B30E-3121E087DCB3}"/>
          </ac:spMkLst>
        </pc:spChg>
      </pc:sldChg>
      <pc:sldChg chg="addSp modSp mod">
        <pc:chgData name="Rahul Rai" userId="dff1b4d9cd55adca" providerId="LiveId" clId="{B09B77B0-4901-4DCD-A612-2530B3A0A770}" dt="2020-07-27T04:58:22.117" v="1768" actId="113"/>
        <pc:sldMkLst>
          <pc:docMk/>
          <pc:sldMk cId="632678729" sldId="455"/>
        </pc:sldMkLst>
        <pc:spChg chg="mod">
          <ac:chgData name="Rahul Rai" userId="dff1b4d9cd55adca" providerId="LiveId" clId="{B09B77B0-4901-4DCD-A612-2530B3A0A770}" dt="2020-07-27T04:31:12.329" v="1213" actId="20577"/>
          <ac:spMkLst>
            <pc:docMk/>
            <pc:sldMk cId="632678729" sldId="455"/>
            <ac:spMk id="2" creationId="{FEF57ADA-12F7-47EF-AF24-B9914DE6A9A9}"/>
          </ac:spMkLst>
        </pc:spChg>
        <pc:spChg chg="mod">
          <ac:chgData name="Rahul Rai" userId="dff1b4d9cd55adca" providerId="LiveId" clId="{B09B77B0-4901-4DCD-A612-2530B3A0A770}" dt="2020-07-27T04:58:22.117" v="1768" actId="113"/>
          <ac:spMkLst>
            <pc:docMk/>
            <pc:sldMk cId="632678729" sldId="455"/>
            <ac:spMk id="3" creationId="{88131DF7-8E9D-48C2-A0E1-FA6FE03078D0}"/>
          </ac:spMkLst>
        </pc:spChg>
        <pc:picChg chg="add mod">
          <ac:chgData name="Rahul Rai" userId="dff1b4d9cd55adca" providerId="LiveId" clId="{B09B77B0-4901-4DCD-A612-2530B3A0A770}" dt="2020-07-27T04:48:46.626" v="1571" actId="14100"/>
          <ac:picMkLst>
            <pc:docMk/>
            <pc:sldMk cId="632678729" sldId="455"/>
            <ac:picMk id="5" creationId="{CEF38788-A306-425A-B477-7C29832993C9}"/>
          </ac:picMkLst>
        </pc:picChg>
      </pc:sldChg>
      <pc:sldChg chg="addSp modSp mod">
        <pc:chgData name="Rahul Rai" userId="dff1b4d9cd55adca" providerId="LiveId" clId="{B09B77B0-4901-4DCD-A612-2530B3A0A770}" dt="2020-07-27T04:57:56.541" v="1762" actId="113"/>
        <pc:sldMkLst>
          <pc:docMk/>
          <pc:sldMk cId="3988963999" sldId="456"/>
        </pc:sldMkLst>
        <pc:spChg chg="mod">
          <ac:chgData name="Rahul Rai" userId="dff1b4d9cd55adca" providerId="LiveId" clId="{B09B77B0-4901-4DCD-A612-2530B3A0A770}" dt="2020-07-27T04:53:28.949" v="1638"/>
          <ac:spMkLst>
            <pc:docMk/>
            <pc:sldMk cId="3988963999" sldId="456"/>
            <ac:spMk id="2" creationId="{FEF57ADA-12F7-47EF-AF24-B9914DE6A9A9}"/>
          </ac:spMkLst>
        </pc:spChg>
        <pc:spChg chg="mod">
          <ac:chgData name="Rahul Rai" userId="dff1b4d9cd55adca" providerId="LiveId" clId="{B09B77B0-4901-4DCD-A612-2530B3A0A770}" dt="2020-07-27T04:57:56.541" v="1762" actId="113"/>
          <ac:spMkLst>
            <pc:docMk/>
            <pc:sldMk cId="3988963999" sldId="456"/>
            <ac:spMk id="3" creationId="{88131DF7-8E9D-48C2-A0E1-FA6FE03078D0}"/>
          </ac:spMkLst>
        </pc:spChg>
        <pc:picChg chg="add mod">
          <ac:chgData name="Rahul Rai" userId="dff1b4d9cd55adca" providerId="LiveId" clId="{B09B77B0-4901-4DCD-A612-2530B3A0A770}" dt="2020-07-27T04:56:45.027" v="1704" actId="14100"/>
          <ac:picMkLst>
            <pc:docMk/>
            <pc:sldMk cId="3988963999" sldId="456"/>
            <ac:picMk id="5" creationId="{C1F17E00-4F70-474C-971E-B7084D04F942}"/>
          </ac:picMkLst>
        </pc:picChg>
      </pc:sldChg>
      <pc:sldChg chg="addSp modSp mod">
        <pc:chgData name="Rahul Rai" userId="dff1b4d9cd55adca" providerId="LiveId" clId="{B09B77B0-4901-4DCD-A612-2530B3A0A770}" dt="2020-07-27T05:17:23.983" v="1842" actId="1076"/>
        <pc:sldMkLst>
          <pc:docMk/>
          <pc:sldMk cId="2433833056" sldId="457"/>
        </pc:sldMkLst>
        <pc:spChg chg="mod">
          <ac:chgData name="Rahul Rai" userId="dff1b4d9cd55adca" providerId="LiveId" clId="{B09B77B0-4901-4DCD-A612-2530B3A0A770}" dt="2020-07-27T04:58:42.691" v="1771" actId="20577"/>
          <ac:spMkLst>
            <pc:docMk/>
            <pc:sldMk cId="2433833056" sldId="457"/>
            <ac:spMk id="2" creationId="{FEF57ADA-12F7-47EF-AF24-B9914DE6A9A9}"/>
          </ac:spMkLst>
        </pc:spChg>
        <pc:spChg chg="mod">
          <ac:chgData name="Rahul Rai" userId="dff1b4d9cd55adca" providerId="LiveId" clId="{B09B77B0-4901-4DCD-A612-2530B3A0A770}" dt="2020-07-27T05:14:27.364" v="1837" actId="20577"/>
          <ac:spMkLst>
            <pc:docMk/>
            <pc:sldMk cId="2433833056" sldId="457"/>
            <ac:spMk id="3" creationId="{88131DF7-8E9D-48C2-A0E1-FA6FE03078D0}"/>
          </ac:spMkLst>
        </pc:spChg>
        <pc:picChg chg="add mod">
          <ac:chgData name="Rahul Rai" userId="dff1b4d9cd55adca" providerId="LiveId" clId="{B09B77B0-4901-4DCD-A612-2530B3A0A770}" dt="2020-07-27T05:17:23.983" v="1842" actId="1076"/>
          <ac:picMkLst>
            <pc:docMk/>
            <pc:sldMk cId="2433833056" sldId="457"/>
            <ac:picMk id="5" creationId="{0C48A81B-7FA7-42EB-AD9F-24FD43070195}"/>
          </ac:picMkLst>
        </pc:picChg>
      </pc:sldChg>
      <pc:sldChg chg="addSp modSp mod">
        <pc:chgData name="Rahul Rai" userId="dff1b4d9cd55adca" providerId="LiveId" clId="{B09B77B0-4901-4DCD-A612-2530B3A0A770}" dt="2020-07-27T05:54:56.481" v="2150" actId="14100"/>
        <pc:sldMkLst>
          <pc:docMk/>
          <pc:sldMk cId="3575686473" sldId="458"/>
        </pc:sldMkLst>
        <pc:spChg chg="mod">
          <ac:chgData name="Rahul Rai" userId="dff1b4d9cd55adca" providerId="LiveId" clId="{B09B77B0-4901-4DCD-A612-2530B3A0A770}" dt="2020-07-27T05:21:14.223" v="1974" actId="20577"/>
          <ac:spMkLst>
            <pc:docMk/>
            <pc:sldMk cId="3575686473" sldId="458"/>
            <ac:spMk id="2" creationId="{FEF57ADA-12F7-47EF-AF24-B9914DE6A9A9}"/>
          </ac:spMkLst>
        </pc:spChg>
        <pc:spChg chg="mod">
          <ac:chgData name="Rahul Rai" userId="dff1b4d9cd55adca" providerId="LiveId" clId="{B09B77B0-4901-4DCD-A612-2530B3A0A770}" dt="2020-07-27T05:53:08.160" v="2144" actId="179"/>
          <ac:spMkLst>
            <pc:docMk/>
            <pc:sldMk cId="3575686473" sldId="458"/>
            <ac:spMk id="3" creationId="{88131DF7-8E9D-48C2-A0E1-FA6FE03078D0}"/>
          </ac:spMkLst>
        </pc:spChg>
        <pc:picChg chg="add mod">
          <ac:chgData name="Rahul Rai" userId="dff1b4d9cd55adca" providerId="LiveId" clId="{B09B77B0-4901-4DCD-A612-2530B3A0A770}" dt="2020-07-27T05:54:56.481" v="2150" actId="14100"/>
          <ac:picMkLst>
            <pc:docMk/>
            <pc:sldMk cId="3575686473" sldId="458"/>
            <ac:picMk id="5" creationId="{C5D66628-2C61-4C79-98E9-C80C3C2DD1DE}"/>
          </ac:picMkLst>
        </pc:picChg>
      </pc:sldChg>
      <pc:sldChg chg="addSp modSp mod">
        <pc:chgData name="Rahul Rai" userId="dff1b4d9cd55adca" providerId="LiveId" clId="{B09B77B0-4901-4DCD-A612-2530B3A0A770}" dt="2020-07-27T06:26:16.693" v="2206" actId="1076"/>
        <pc:sldMkLst>
          <pc:docMk/>
          <pc:sldMk cId="158854778" sldId="459"/>
        </pc:sldMkLst>
        <pc:spChg chg="mod">
          <ac:chgData name="Rahul Rai" userId="dff1b4d9cd55adca" providerId="LiveId" clId="{B09B77B0-4901-4DCD-A612-2530B3A0A770}" dt="2020-07-27T06:24:50.108" v="2201" actId="255"/>
          <ac:spMkLst>
            <pc:docMk/>
            <pc:sldMk cId="158854778" sldId="459"/>
            <ac:spMk id="3" creationId="{88131DF7-8E9D-48C2-A0E1-FA6FE03078D0}"/>
          </ac:spMkLst>
        </pc:spChg>
        <pc:picChg chg="add mod">
          <ac:chgData name="Rahul Rai" userId="dff1b4d9cd55adca" providerId="LiveId" clId="{B09B77B0-4901-4DCD-A612-2530B3A0A770}" dt="2020-07-27T06:26:16.693" v="2206" actId="1076"/>
          <ac:picMkLst>
            <pc:docMk/>
            <pc:sldMk cId="158854778" sldId="459"/>
            <ac:picMk id="5" creationId="{A0471447-1303-48B5-B154-72A4456CDB7E}"/>
          </ac:picMkLst>
        </pc:picChg>
      </pc:sldChg>
      <pc:sldChg chg="delSp modSp mod">
        <pc:chgData name="Rahul Rai" userId="dff1b4d9cd55adca" providerId="LiveId" clId="{B09B77B0-4901-4DCD-A612-2530B3A0A770}" dt="2020-07-27T06:28:07.008" v="2231" actId="478"/>
        <pc:sldMkLst>
          <pc:docMk/>
          <pc:sldMk cId="1752250515" sldId="460"/>
        </pc:sldMkLst>
        <pc:spChg chg="mod">
          <ac:chgData name="Rahul Rai" userId="dff1b4d9cd55adca" providerId="LiveId" clId="{B09B77B0-4901-4DCD-A612-2530B3A0A770}" dt="2020-07-27T06:26:45.785" v="2220" actId="20577"/>
          <ac:spMkLst>
            <pc:docMk/>
            <pc:sldMk cId="1752250515" sldId="460"/>
            <ac:spMk id="2" creationId="{C4B74AF1-19D4-449C-B30E-3121E087DCB3}"/>
          </ac:spMkLst>
        </pc:spChg>
        <pc:spChg chg="del">
          <ac:chgData name="Rahul Rai" userId="dff1b4d9cd55adca" providerId="LiveId" clId="{B09B77B0-4901-4DCD-A612-2530B3A0A770}" dt="2020-07-27T06:28:07.008" v="2231" actId="478"/>
          <ac:spMkLst>
            <pc:docMk/>
            <pc:sldMk cId="1752250515" sldId="460"/>
            <ac:spMk id="7" creationId="{57A72356-7E02-4816-A00B-6452EDDAB47B}"/>
          </ac:spMkLst>
        </pc:spChg>
        <pc:picChg chg="mod">
          <ac:chgData name="Rahul Rai" userId="dff1b4d9cd55adca" providerId="LiveId" clId="{B09B77B0-4901-4DCD-A612-2530B3A0A770}" dt="2020-07-27T06:28:03.072" v="2230" actId="1076"/>
          <ac:picMkLst>
            <pc:docMk/>
            <pc:sldMk cId="1752250515" sldId="460"/>
            <ac:picMk id="5" creationId="{C8A74CEA-6C33-4BD3-BC0A-8E2470E48348}"/>
          </ac:picMkLst>
        </pc:picChg>
      </pc:sldChg>
      <pc:sldChg chg="delSp modSp mod">
        <pc:chgData name="Rahul Rai" userId="dff1b4d9cd55adca" providerId="LiveId" clId="{B09B77B0-4901-4DCD-A612-2530B3A0A770}" dt="2020-07-27T06:47:11.510" v="2485" actId="478"/>
        <pc:sldMkLst>
          <pc:docMk/>
          <pc:sldMk cId="2868315835" sldId="461"/>
        </pc:sldMkLst>
        <pc:spChg chg="mod">
          <ac:chgData name="Rahul Rai" userId="dff1b4d9cd55adca" providerId="LiveId" clId="{B09B77B0-4901-4DCD-A612-2530B3A0A770}" dt="2020-07-27T06:47:00.732" v="2482" actId="20577"/>
          <ac:spMkLst>
            <pc:docMk/>
            <pc:sldMk cId="2868315835" sldId="461"/>
            <ac:spMk id="2" creationId="{C4B74AF1-19D4-449C-B30E-3121E087DCB3}"/>
          </ac:spMkLst>
        </pc:spChg>
        <pc:spChg chg="del">
          <ac:chgData name="Rahul Rai" userId="dff1b4d9cd55adca" providerId="LiveId" clId="{B09B77B0-4901-4DCD-A612-2530B3A0A770}" dt="2020-07-27T06:47:11.510" v="2485" actId="478"/>
          <ac:spMkLst>
            <pc:docMk/>
            <pc:sldMk cId="2868315835" sldId="461"/>
            <ac:spMk id="7" creationId="{57A72356-7E02-4816-A00B-6452EDDAB47B}"/>
          </ac:spMkLst>
        </pc:spChg>
        <pc:picChg chg="mod">
          <ac:chgData name="Rahul Rai" userId="dff1b4d9cd55adca" providerId="LiveId" clId="{B09B77B0-4901-4DCD-A612-2530B3A0A770}" dt="2020-07-27T06:47:08.060" v="2484" actId="1076"/>
          <ac:picMkLst>
            <pc:docMk/>
            <pc:sldMk cId="2868315835" sldId="461"/>
            <ac:picMk id="5" creationId="{09560426-B2A3-4F72-9942-C080AD267D5D}"/>
          </ac:picMkLst>
        </pc:picChg>
      </pc:sldChg>
      <pc:sldChg chg="addSp modSp mod">
        <pc:chgData name="Rahul Rai" userId="dff1b4d9cd55adca" providerId="LiveId" clId="{B09B77B0-4901-4DCD-A612-2530B3A0A770}" dt="2020-07-27T05:20:28.652" v="1961" actId="1076"/>
        <pc:sldMkLst>
          <pc:docMk/>
          <pc:sldMk cId="4013791152" sldId="462"/>
        </pc:sldMkLst>
        <pc:spChg chg="mod">
          <ac:chgData name="Rahul Rai" userId="dff1b4d9cd55adca" providerId="LiveId" clId="{B09B77B0-4901-4DCD-A612-2530B3A0A770}" dt="2020-07-27T05:19:19.328" v="1955" actId="20577"/>
          <ac:spMkLst>
            <pc:docMk/>
            <pc:sldMk cId="4013791152" sldId="462"/>
            <ac:spMk id="3" creationId="{88131DF7-8E9D-48C2-A0E1-FA6FE03078D0}"/>
          </ac:spMkLst>
        </pc:spChg>
        <pc:picChg chg="add mod">
          <ac:chgData name="Rahul Rai" userId="dff1b4d9cd55adca" providerId="LiveId" clId="{B09B77B0-4901-4DCD-A612-2530B3A0A770}" dt="2020-07-27T05:20:28.652" v="1961" actId="1076"/>
          <ac:picMkLst>
            <pc:docMk/>
            <pc:sldMk cId="4013791152" sldId="462"/>
            <ac:picMk id="5" creationId="{38F78287-B84E-4FA1-BD91-5918E50ADF69}"/>
          </ac:picMkLst>
        </pc:picChg>
      </pc:sldChg>
      <pc:sldChg chg="addSp modSp mod">
        <pc:chgData name="Rahul Rai" userId="dff1b4d9cd55adca" providerId="LiveId" clId="{B09B77B0-4901-4DCD-A612-2530B3A0A770}" dt="2020-07-27T04:58:16.269" v="1767" actId="113"/>
        <pc:sldMkLst>
          <pc:docMk/>
          <pc:sldMk cId="3463010188" sldId="463"/>
        </pc:sldMkLst>
        <pc:spChg chg="mod">
          <ac:chgData name="Rahul Rai" userId="dff1b4d9cd55adca" providerId="LiveId" clId="{B09B77B0-4901-4DCD-A612-2530B3A0A770}" dt="2020-07-27T04:49:07.266" v="1572"/>
          <ac:spMkLst>
            <pc:docMk/>
            <pc:sldMk cId="3463010188" sldId="463"/>
            <ac:spMk id="2" creationId="{FEF57ADA-12F7-47EF-AF24-B9914DE6A9A9}"/>
          </ac:spMkLst>
        </pc:spChg>
        <pc:spChg chg="mod">
          <ac:chgData name="Rahul Rai" userId="dff1b4d9cd55adca" providerId="LiveId" clId="{B09B77B0-4901-4DCD-A612-2530B3A0A770}" dt="2020-07-27T04:58:16.269" v="1767" actId="113"/>
          <ac:spMkLst>
            <pc:docMk/>
            <pc:sldMk cId="3463010188" sldId="463"/>
            <ac:spMk id="3" creationId="{88131DF7-8E9D-48C2-A0E1-FA6FE03078D0}"/>
          </ac:spMkLst>
        </pc:spChg>
        <pc:picChg chg="add mod">
          <ac:chgData name="Rahul Rai" userId="dff1b4d9cd55adca" providerId="LiveId" clId="{B09B77B0-4901-4DCD-A612-2530B3A0A770}" dt="2020-07-27T04:53:14.759" v="1637" actId="1076"/>
          <ac:picMkLst>
            <pc:docMk/>
            <pc:sldMk cId="3463010188" sldId="463"/>
            <ac:picMk id="5" creationId="{E89741D1-768B-4D11-A195-EBFFBEA50B75}"/>
          </ac:picMkLst>
        </pc:picChg>
      </pc:sldChg>
      <pc:sldChg chg="addSp modSp mod">
        <pc:chgData name="Rahul Rai" userId="dff1b4d9cd55adca" providerId="LiveId" clId="{B09B77B0-4901-4DCD-A612-2530B3A0A770}" dt="2020-07-27T06:46:39.048" v="2458" actId="1076"/>
        <pc:sldMkLst>
          <pc:docMk/>
          <pc:sldMk cId="1641913719" sldId="464"/>
        </pc:sldMkLst>
        <pc:spChg chg="mod">
          <ac:chgData name="Rahul Rai" userId="dff1b4d9cd55adca" providerId="LiveId" clId="{B09B77B0-4901-4DCD-A612-2530B3A0A770}" dt="2020-07-27T06:45:09.765" v="2453" actId="313"/>
          <ac:spMkLst>
            <pc:docMk/>
            <pc:sldMk cId="1641913719" sldId="464"/>
            <ac:spMk id="3" creationId="{88131DF7-8E9D-48C2-A0E1-FA6FE03078D0}"/>
          </ac:spMkLst>
        </pc:spChg>
        <pc:picChg chg="add mod">
          <ac:chgData name="Rahul Rai" userId="dff1b4d9cd55adca" providerId="LiveId" clId="{B09B77B0-4901-4DCD-A612-2530B3A0A770}" dt="2020-07-27T06:46:39.048" v="2458" actId="1076"/>
          <ac:picMkLst>
            <pc:docMk/>
            <pc:sldMk cId="1641913719" sldId="464"/>
            <ac:picMk id="5" creationId="{A5A3FDCE-4779-4FD9-9908-E8FDF887F4D3}"/>
          </ac:picMkLst>
        </pc:picChg>
      </pc:sldChg>
      <pc:sldChg chg="addSp delSp modSp mod">
        <pc:chgData name="Rahul Rai" userId="dff1b4d9cd55adca" providerId="LiveId" clId="{B09B77B0-4901-4DCD-A612-2530B3A0A770}" dt="2020-07-27T07:17:42.641" v="2734" actId="14100"/>
        <pc:sldMkLst>
          <pc:docMk/>
          <pc:sldMk cId="582100431" sldId="465"/>
        </pc:sldMkLst>
        <pc:spChg chg="mod">
          <ac:chgData name="Rahul Rai" userId="dff1b4d9cd55adca" providerId="LiveId" clId="{B09B77B0-4901-4DCD-A612-2530B3A0A770}" dt="2020-07-27T07:13:14.495" v="2692" actId="20577"/>
          <ac:spMkLst>
            <pc:docMk/>
            <pc:sldMk cId="582100431" sldId="465"/>
            <ac:spMk id="2" creationId="{C4B74AF1-19D4-449C-B30E-3121E087DCB3}"/>
          </ac:spMkLst>
        </pc:spChg>
        <pc:spChg chg="mod">
          <ac:chgData name="Rahul Rai" userId="dff1b4d9cd55adca" providerId="LiveId" clId="{B09B77B0-4901-4DCD-A612-2530B3A0A770}" dt="2020-07-27T07:16:34.785" v="2730" actId="20577"/>
          <ac:spMkLst>
            <pc:docMk/>
            <pc:sldMk cId="582100431" sldId="465"/>
            <ac:spMk id="3" creationId="{174699A7-70AA-49EE-9EEA-CB4C819F11A8}"/>
          </ac:spMkLst>
        </pc:spChg>
        <pc:spChg chg="del">
          <ac:chgData name="Rahul Rai" userId="dff1b4d9cd55adca" providerId="LiveId" clId="{B09B77B0-4901-4DCD-A612-2530B3A0A770}" dt="2020-07-27T07:15:22.553" v="2703" actId="478"/>
          <ac:spMkLst>
            <pc:docMk/>
            <pc:sldMk cId="582100431" sldId="465"/>
            <ac:spMk id="10" creationId="{D0DD455C-A801-4840-B5EC-49F57DCD8C94}"/>
          </ac:spMkLst>
        </pc:spChg>
        <pc:spChg chg="del">
          <ac:chgData name="Rahul Rai" userId="dff1b4d9cd55adca" providerId="LiveId" clId="{B09B77B0-4901-4DCD-A612-2530B3A0A770}" dt="2020-07-27T07:14:00.823" v="2700" actId="478"/>
          <ac:spMkLst>
            <pc:docMk/>
            <pc:sldMk cId="582100431" sldId="465"/>
            <ac:spMk id="11" creationId="{E0EFBD6D-ED4C-4C86-86BB-45C80456332D}"/>
          </ac:spMkLst>
        </pc:spChg>
        <pc:spChg chg="del">
          <ac:chgData name="Rahul Rai" userId="dff1b4d9cd55adca" providerId="LiveId" clId="{B09B77B0-4901-4DCD-A612-2530B3A0A770}" dt="2020-07-27T07:14:19.594" v="2702" actId="478"/>
          <ac:spMkLst>
            <pc:docMk/>
            <pc:sldMk cId="582100431" sldId="465"/>
            <ac:spMk id="13" creationId="{52BE348E-289B-4409-BEFC-44495CB0866C}"/>
          </ac:spMkLst>
        </pc:spChg>
        <pc:spChg chg="del">
          <ac:chgData name="Rahul Rai" userId="dff1b4d9cd55adca" providerId="LiveId" clId="{B09B77B0-4901-4DCD-A612-2530B3A0A770}" dt="2020-07-27T07:14:03.259" v="2701" actId="478"/>
          <ac:spMkLst>
            <pc:docMk/>
            <pc:sldMk cId="582100431" sldId="465"/>
            <ac:spMk id="14" creationId="{D9276A7F-7E52-4AD4-A0BC-BD2E9C7A7C70}"/>
          </ac:spMkLst>
        </pc:spChg>
        <pc:spChg chg="del">
          <ac:chgData name="Rahul Rai" userId="dff1b4d9cd55adca" providerId="LiveId" clId="{B09B77B0-4901-4DCD-A612-2530B3A0A770}" dt="2020-07-27T07:13:29.160" v="2699" actId="478"/>
          <ac:spMkLst>
            <pc:docMk/>
            <pc:sldMk cId="582100431" sldId="465"/>
            <ac:spMk id="16" creationId="{7459352C-8399-428E-96A4-A63A183A6218}"/>
          </ac:spMkLst>
        </pc:spChg>
        <pc:spChg chg="del">
          <ac:chgData name="Rahul Rai" userId="dff1b4d9cd55adca" providerId="LiveId" clId="{B09B77B0-4901-4DCD-A612-2530B3A0A770}" dt="2020-07-27T07:13:27.632" v="2698" actId="478"/>
          <ac:spMkLst>
            <pc:docMk/>
            <pc:sldMk cId="582100431" sldId="465"/>
            <ac:spMk id="17" creationId="{9DF9189A-5B3D-4FBD-95EC-1E0A0A1B4CC7}"/>
          </ac:spMkLst>
        </pc:spChg>
        <pc:picChg chg="add mod">
          <ac:chgData name="Rahul Rai" userId="dff1b4d9cd55adca" providerId="LiveId" clId="{B09B77B0-4901-4DCD-A612-2530B3A0A770}" dt="2020-07-27T07:17:42.641" v="2734" actId="14100"/>
          <ac:picMkLst>
            <pc:docMk/>
            <pc:sldMk cId="582100431" sldId="465"/>
            <ac:picMk id="5" creationId="{2583962A-C4C6-432A-9636-96BE033F49D4}"/>
          </ac:picMkLst>
        </pc:picChg>
      </pc:sldChg>
      <pc:sldChg chg="addSp modSp mod">
        <pc:chgData name="Rahul Rai" userId="dff1b4d9cd55adca" providerId="LiveId" clId="{B09B77B0-4901-4DCD-A612-2530B3A0A770}" dt="2020-07-27T07:20:25.112" v="2769" actId="1076"/>
        <pc:sldMkLst>
          <pc:docMk/>
          <pc:sldMk cId="1037363109" sldId="466"/>
        </pc:sldMkLst>
        <pc:spChg chg="mod">
          <ac:chgData name="Rahul Rai" userId="dff1b4d9cd55adca" providerId="LiveId" clId="{B09B77B0-4901-4DCD-A612-2530B3A0A770}" dt="2020-07-27T07:19:31.657" v="2763" actId="20577"/>
          <ac:spMkLst>
            <pc:docMk/>
            <pc:sldMk cId="1037363109" sldId="466"/>
            <ac:spMk id="3" creationId="{174699A7-70AA-49EE-9EEA-CB4C819F11A8}"/>
          </ac:spMkLst>
        </pc:spChg>
        <pc:picChg chg="add mod">
          <ac:chgData name="Rahul Rai" userId="dff1b4d9cd55adca" providerId="LiveId" clId="{B09B77B0-4901-4DCD-A612-2530B3A0A770}" dt="2020-07-27T07:20:25.112" v="2769" actId="1076"/>
          <ac:picMkLst>
            <pc:docMk/>
            <pc:sldMk cId="1037363109" sldId="466"/>
            <ac:picMk id="5" creationId="{1AA622FA-EA6F-4CAE-9D61-A80D91D184FE}"/>
          </ac:picMkLst>
        </pc:picChg>
      </pc:sldChg>
      <pc:sldChg chg="addSp modSp add mod">
        <pc:chgData name="Rahul Rai" userId="dff1b4d9cd55adca" providerId="LiveId" clId="{B09B77B0-4901-4DCD-A612-2530B3A0A770}" dt="2020-07-27T10:03:08.413" v="4279" actId="1076"/>
        <pc:sldMkLst>
          <pc:docMk/>
          <pc:sldMk cId="993442902" sldId="467"/>
        </pc:sldMkLst>
        <pc:spChg chg="add mod">
          <ac:chgData name="Rahul Rai" userId="dff1b4d9cd55adca" providerId="LiveId" clId="{B09B77B0-4901-4DCD-A612-2530B3A0A770}" dt="2020-07-27T07:58:50.693" v="3161" actId="1076"/>
          <ac:spMkLst>
            <pc:docMk/>
            <pc:sldMk cId="993442902" sldId="467"/>
            <ac:spMk id="5" creationId="{C76A6E7F-2225-4DE1-95AA-8D85F14C1FB4}"/>
          </ac:spMkLst>
        </pc:spChg>
        <pc:spChg chg="add mod">
          <ac:chgData name="Rahul Rai" userId="dff1b4d9cd55adca" providerId="LiveId" clId="{B09B77B0-4901-4DCD-A612-2530B3A0A770}" dt="2020-07-27T07:58:50.693" v="3161" actId="1076"/>
          <ac:spMkLst>
            <pc:docMk/>
            <pc:sldMk cId="993442902" sldId="467"/>
            <ac:spMk id="11" creationId="{59CF716F-1991-475E-B41C-05E24E0F51AB}"/>
          </ac:spMkLst>
        </pc:spChg>
        <pc:spChg chg="add mod">
          <ac:chgData name="Rahul Rai" userId="dff1b4d9cd55adca" providerId="LiveId" clId="{B09B77B0-4901-4DCD-A612-2530B3A0A770}" dt="2020-07-27T10:03:08.413" v="4279" actId="1076"/>
          <ac:spMkLst>
            <pc:docMk/>
            <pc:sldMk cId="993442902" sldId="467"/>
            <ac:spMk id="13" creationId="{B2EF4EF6-489A-4E1F-BDB8-DCA37D8E98F6}"/>
          </ac:spMkLst>
        </pc:spChg>
        <pc:spChg chg="add mod">
          <ac:chgData name="Rahul Rai" userId="dff1b4d9cd55adca" providerId="LiveId" clId="{B09B77B0-4901-4DCD-A612-2530B3A0A770}" dt="2020-07-27T10:03:08.413" v="4279" actId="1076"/>
          <ac:spMkLst>
            <pc:docMk/>
            <pc:sldMk cId="993442902" sldId="467"/>
            <ac:spMk id="19" creationId="{BEC1F0F1-FDC7-4DD6-AAF9-D431DC822A2C}"/>
          </ac:spMkLst>
        </pc:spChg>
        <pc:picChg chg="add mod">
          <ac:chgData name="Rahul Rai" userId="dff1b4d9cd55adca" providerId="LiveId" clId="{B09B77B0-4901-4DCD-A612-2530B3A0A770}" dt="2020-07-27T07:58:50.693" v="3161" actId="1076"/>
          <ac:picMkLst>
            <pc:docMk/>
            <pc:sldMk cId="993442902" sldId="467"/>
            <ac:picMk id="7" creationId="{02D0A50F-C486-4D24-8A22-FE4043E0E625}"/>
          </ac:picMkLst>
        </pc:picChg>
        <pc:picChg chg="add mod">
          <ac:chgData name="Rahul Rai" userId="dff1b4d9cd55adca" providerId="LiveId" clId="{B09B77B0-4901-4DCD-A612-2530B3A0A770}" dt="2020-07-27T07:58:50.693" v="3161" actId="1076"/>
          <ac:picMkLst>
            <pc:docMk/>
            <pc:sldMk cId="993442902" sldId="467"/>
            <ac:picMk id="9" creationId="{84C6F098-F521-40C8-A2A7-042CF8A6F71B}"/>
          </ac:picMkLst>
        </pc:picChg>
        <pc:picChg chg="add mod">
          <ac:chgData name="Rahul Rai" userId="dff1b4d9cd55adca" providerId="LiveId" clId="{B09B77B0-4901-4DCD-A612-2530B3A0A770}" dt="2020-07-27T10:03:08.413" v="4279" actId="1076"/>
          <ac:picMkLst>
            <pc:docMk/>
            <pc:sldMk cId="993442902" sldId="467"/>
            <ac:picMk id="15" creationId="{0297037C-BD67-47EC-9684-84756587511F}"/>
          </ac:picMkLst>
        </pc:picChg>
        <pc:picChg chg="add mod">
          <ac:chgData name="Rahul Rai" userId="dff1b4d9cd55adca" providerId="LiveId" clId="{B09B77B0-4901-4DCD-A612-2530B3A0A770}" dt="2020-07-27T10:03:08.413" v="4279" actId="1076"/>
          <ac:picMkLst>
            <pc:docMk/>
            <pc:sldMk cId="993442902" sldId="467"/>
            <ac:picMk id="17" creationId="{25762227-5911-4600-8E77-5D9BAD81996B}"/>
          </ac:picMkLst>
        </pc:picChg>
        <pc:picChg chg="add mod">
          <ac:chgData name="Rahul Rai" userId="dff1b4d9cd55adca" providerId="LiveId" clId="{B09B77B0-4901-4DCD-A612-2530B3A0A770}" dt="2020-07-27T10:03:08.413" v="4279" actId="1076"/>
          <ac:picMkLst>
            <pc:docMk/>
            <pc:sldMk cId="993442902" sldId="467"/>
            <ac:picMk id="21" creationId="{EB0B3FA2-B3AD-4CF9-89A1-31354F7410ED}"/>
          </ac:picMkLst>
        </pc:picChg>
        <pc:picChg chg="add mod">
          <ac:chgData name="Rahul Rai" userId="dff1b4d9cd55adca" providerId="LiveId" clId="{B09B77B0-4901-4DCD-A612-2530B3A0A770}" dt="2020-07-27T07:58:57.017" v="3162" actId="1076"/>
          <ac:picMkLst>
            <pc:docMk/>
            <pc:sldMk cId="993442902" sldId="467"/>
            <ac:picMk id="23" creationId="{2FB9D81C-2062-4067-B070-9DBC6873602E}"/>
          </ac:picMkLst>
        </pc:picChg>
      </pc:sldChg>
      <pc:sldMasterChg chg="modSp">
        <pc:chgData name="Rahul Rai" userId="dff1b4d9cd55adca" providerId="LiveId" clId="{B09B77B0-4901-4DCD-A612-2530B3A0A770}" dt="2020-07-26T09:40:49.774" v="6"/>
        <pc:sldMasterMkLst>
          <pc:docMk/>
          <pc:sldMasterMk cId="2460954070" sldId="2147483660"/>
        </pc:sldMasterMkLst>
        <pc:picChg chg="mod">
          <ac:chgData name="Rahul Rai" userId="dff1b4d9cd55adca" providerId="LiveId" clId="{B09B77B0-4901-4DCD-A612-2530B3A0A770}" dt="2020-07-26T09:40:49.774" v="6"/>
          <ac:picMkLst>
            <pc:docMk/>
            <pc:sldMasterMk cId="2460954070" sldId="2147483660"/>
            <ac:picMk id="3078" creationId="{3D4B8BC7-1821-466D-8874-0747B3E5531A}"/>
          </ac:picMkLst>
        </pc:picChg>
      </pc:sldMasterChg>
      <pc:sldMasterChg chg="addSp delSp mod">
        <pc:chgData name="Rahul Rai" userId="dff1b4d9cd55adca" providerId="LiveId" clId="{B09B77B0-4901-4DCD-A612-2530B3A0A770}" dt="2020-07-27T10:25:44.041" v="4287" actId="22"/>
        <pc:sldMasterMkLst>
          <pc:docMk/>
          <pc:sldMasterMk cId="2460954070" sldId="2147483672"/>
        </pc:sldMasterMkLst>
        <pc:picChg chg="add">
          <ac:chgData name="Rahul Rai" userId="dff1b4d9cd55adca" providerId="LiveId" clId="{B09B77B0-4901-4DCD-A612-2530B3A0A770}" dt="2020-07-27T10:25:44.041" v="4287" actId="22"/>
          <ac:picMkLst>
            <pc:docMk/>
            <pc:sldMasterMk cId="2460954070" sldId="2147483672"/>
            <ac:picMk id="5" creationId="{058C42E7-7E0B-469E-ADCC-26853AA7B41F}"/>
          </ac:picMkLst>
        </pc:picChg>
        <pc:picChg chg="del">
          <ac:chgData name="Rahul Rai" userId="dff1b4d9cd55adca" providerId="LiveId" clId="{B09B77B0-4901-4DCD-A612-2530B3A0A770}" dt="2020-07-27T10:25:43.043" v="4286" actId="478"/>
          <ac:picMkLst>
            <pc:docMk/>
            <pc:sldMasterMk cId="2460954070" sldId="2147483672"/>
            <ac:picMk id="3078" creationId="{3D4B8BC7-1821-466D-8874-0747B3E5531A}"/>
          </ac:picMkLst>
        </pc:picChg>
      </pc:sldMasterChg>
    </pc:docChg>
  </pc:docChgLst>
  <pc:docChgLst>
    <pc:chgData name="Tarun Pabbi" userId="72cf4b523048f78b" providerId="Windows Live" clId="Web-{54412799-F5C7-4623-9AF2-0CC35F43599B}"/>
    <pc:docChg chg="modSld">
      <pc:chgData name="Tarun Pabbi" userId="72cf4b523048f78b" providerId="Windows Live" clId="Web-{54412799-F5C7-4623-9AF2-0CC35F43599B}" dt="2020-07-26T06:04:11.150" v="41" actId="20577"/>
      <pc:docMkLst>
        <pc:docMk/>
      </pc:docMkLst>
      <pc:sldChg chg="addSp delSp modSp">
        <pc:chgData name="Tarun Pabbi" userId="72cf4b523048f78b" providerId="Windows Live" clId="Web-{54412799-F5C7-4623-9AF2-0CC35F43599B}" dt="2020-07-26T06:02:45.618" v="3"/>
        <pc:sldMkLst>
          <pc:docMk/>
          <pc:sldMk cId="321764301" sldId="260"/>
        </pc:sldMkLst>
        <pc:picChg chg="add del mod">
          <ac:chgData name="Tarun Pabbi" userId="72cf4b523048f78b" providerId="Windows Live" clId="Web-{54412799-F5C7-4623-9AF2-0CC35F43599B}" dt="2020-07-26T06:02:45.618" v="3"/>
          <ac:picMkLst>
            <pc:docMk/>
            <pc:sldMk cId="321764301" sldId="260"/>
            <ac:picMk id="4" creationId="{43D09C46-48EF-465C-87A6-018CD453794F}"/>
          </ac:picMkLst>
        </pc:picChg>
      </pc:sldChg>
      <pc:sldChg chg="modSp">
        <pc:chgData name="Tarun Pabbi" userId="72cf4b523048f78b" providerId="Windows Live" clId="Web-{54412799-F5C7-4623-9AF2-0CC35F43599B}" dt="2020-07-26T06:04:09.134" v="39" actId="20577"/>
        <pc:sldMkLst>
          <pc:docMk/>
          <pc:sldMk cId="547641062" sldId="394"/>
        </pc:sldMkLst>
        <pc:spChg chg="mod">
          <ac:chgData name="Tarun Pabbi" userId="72cf4b523048f78b" providerId="Windows Live" clId="Web-{54412799-F5C7-4623-9AF2-0CC35F43599B}" dt="2020-07-26T06:04:09.134" v="39" actId="20577"/>
          <ac:spMkLst>
            <pc:docMk/>
            <pc:sldMk cId="547641062" sldId="394"/>
            <ac:spMk id="2" creationId="{E5586BA8-7BB2-4608-864B-4A35B0DC5F21}"/>
          </ac:spMkLst>
        </pc:spChg>
        <pc:spChg chg="mod">
          <ac:chgData name="Tarun Pabbi" userId="72cf4b523048f78b" providerId="Windows Live" clId="Web-{54412799-F5C7-4623-9AF2-0CC35F43599B}" dt="2020-07-26T06:03:45.728" v="22" actId="20577"/>
          <ac:spMkLst>
            <pc:docMk/>
            <pc:sldMk cId="547641062" sldId="394"/>
            <ac:spMk id="3" creationId="{C030B2F6-BFEE-4318-B6B0-7A49108680F2}"/>
          </ac:spMkLst>
        </pc:spChg>
      </pc:sldChg>
    </pc:docChg>
  </pc:docChgLst>
  <pc:docChgLst>
    <pc:chgData name="Tarun Pabbi" userId="72cf4b523048f78b" providerId="Windows Live" clId="Web-{24326D65-51D9-4D05-B30A-E4472F5C9174}"/>
    <pc:docChg chg="modSld sldOrd">
      <pc:chgData name="Tarun Pabbi" userId="72cf4b523048f78b" providerId="Windows Live" clId="Web-{24326D65-51D9-4D05-B30A-E4472F5C9174}" dt="2020-07-09T08:08:40.355" v="1" actId="1076"/>
      <pc:docMkLst>
        <pc:docMk/>
      </pc:docMkLst>
      <pc:sldChg chg="ord">
        <pc:chgData name="Tarun Pabbi" userId="72cf4b523048f78b" providerId="Windows Live" clId="Web-{24326D65-51D9-4D05-B30A-E4472F5C9174}" dt="2020-07-09T07:58:39.912" v="0"/>
        <pc:sldMkLst>
          <pc:docMk/>
          <pc:sldMk cId="3900805208" sldId="293"/>
        </pc:sldMkLst>
      </pc:sldChg>
      <pc:sldChg chg="modSp">
        <pc:chgData name="Tarun Pabbi" userId="72cf4b523048f78b" providerId="Windows Live" clId="Web-{24326D65-51D9-4D05-B30A-E4472F5C9174}" dt="2020-07-09T08:08:40.355" v="1" actId="1076"/>
        <pc:sldMkLst>
          <pc:docMk/>
          <pc:sldMk cId="2854577241" sldId="329"/>
        </pc:sldMkLst>
        <pc:graphicFrameChg chg="mod">
          <ac:chgData name="Tarun Pabbi" userId="72cf4b523048f78b" providerId="Windows Live" clId="Web-{24326D65-51D9-4D05-B30A-E4472F5C9174}" dt="2020-07-09T08:08:40.355" v="1" actId="1076"/>
          <ac:graphicFrameMkLst>
            <pc:docMk/>
            <pc:sldMk cId="2854577241" sldId="329"/>
            <ac:graphicFrameMk id="19" creationId="{8D05F1EA-42D3-48AF-9A18-469DC11F535D}"/>
          </ac:graphicFrameMkLst>
        </pc:graphicFrameChg>
      </pc:sldChg>
    </pc:docChg>
  </pc:docChgLst>
  <pc:docChgLst>
    <pc:chgData name="Tarun Pabbi" userId="72cf4b523048f78b" providerId="Windows Live" clId="Web-{DD9B1A8D-C790-48F5-A813-AC502B850E27}"/>
    <pc:docChg chg="addSld delSld modSld sldOrd">
      <pc:chgData name="Tarun Pabbi" userId="72cf4b523048f78b" providerId="Windows Live" clId="Web-{DD9B1A8D-C790-48F5-A813-AC502B850E27}" dt="2020-07-27T05:15:46.262" v="1373" actId="20577"/>
      <pc:docMkLst>
        <pc:docMk/>
      </pc:docMkLst>
      <pc:sldChg chg="modNotes">
        <pc:chgData name="Tarun Pabbi" userId="72cf4b523048f78b" providerId="Windows Live" clId="Web-{DD9B1A8D-C790-48F5-A813-AC502B850E27}" dt="2020-07-27T03:20:24.035" v="75"/>
        <pc:sldMkLst>
          <pc:docMk/>
          <pc:sldMk cId="1594730220" sldId="257"/>
        </pc:sldMkLst>
      </pc:sldChg>
      <pc:sldChg chg="delSp modSp del">
        <pc:chgData name="Tarun Pabbi" userId="72cf4b523048f78b" providerId="Windows Live" clId="Web-{DD9B1A8D-C790-48F5-A813-AC502B850E27}" dt="2020-07-27T05:12:27.664" v="1206"/>
        <pc:sldMkLst>
          <pc:docMk/>
          <pc:sldMk cId="675203769" sldId="342"/>
        </pc:sldMkLst>
        <pc:spChg chg="mod">
          <ac:chgData name="Tarun Pabbi" userId="72cf4b523048f78b" providerId="Windows Live" clId="Web-{DD9B1A8D-C790-48F5-A813-AC502B850E27}" dt="2020-07-27T05:08:17.284" v="893" actId="20577"/>
          <ac:spMkLst>
            <pc:docMk/>
            <pc:sldMk cId="675203769" sldId="342"/>
            <ac:spMk id="3" creationId="{174699A7-70AA-49EE-9EEA-CB4C819F11A8}"/>
          </ac:spMkLst>
        </pc:spChg>
        <pc:spChg chg="del">
          <ac:chgData name="Tarun Pabbi" userId="72cf4b523048f78b" providerId="Windows Live" clId="Web-{DD9B1A8D-C790-48F5-A813-AC502B850E27}" dt="2020-07-27T05:07:55.236" v="890"/>
          <ac:spMkLst>
            <pc:docMk/>
            <pc:sldMk cId="675203769" sldId="342"/>
            <ac:spMk id="11" creationId="{E0EFBD6D-ED4C-4C86-86BB-45C80456332D}"/>
          </ac:spMkLst>
        </pc:spChg>
      </pc:sldChg>
      <pc:sldChg chg="modSp">
        <pc:chgData name="Tarun Pabbi" userId="72cf4b523048f78b" providerId="Windows Live" clId="Web-{DD9B1A8D-C790-48F5-A813-AC502B850E27}" dt="2020-07-27T05:08:32.050" v="904" actId="20577"/>
        <pc:sldMkLst>
          <pc:docMk/>
          <pc:sldMk cId="1933376795" sldId="359"/>
        </pc:sldMkLst>
        <pc:spChg chg="mod">
          <ac:chgData name="Tarun Pabbi" userId="72cf4b523048f78b" providerId="Windows Live" clId="Web-{DD9B1A8D-C790-48F5-A813-AC502B850E27}" dt="2020-07-27T05:08:32.050" v="904" actId="20577"/>
          <ac:spMkLst>
            <pc:docMk/>
            <pc:sldMk cId="1933376795" sldId="359"/>
            <ac:spMk id="3" creationId="{174699A7-70AA-49EE-9EEA-CB4C819F11A8}"/>
          </ac:spMkLst>
        </pc:spChg>
      </pc:sldChg>
      <pc:sldChg chg="modSp">
        <pc:chgData name="Tarun Pabbi" userId="72cf4b523048f78b" providerId="Windows Live" clId="Web-{DD9B1A8D-C790-48F5-A813-AC502B850E27}" dt="2020-07-27T05:13:25.087" v="1236" actId="20577"/>
        <pc:sldMkLst>
          <pc:docMk/>
          <pc:sldMk cId="1216146393" sldId="360"/>
        </pc:sldMkLst>
        <pc:spChg chg="mod">
          <ac:chgData name="Tarun Pabbi" userId="72cf4b523048f78b" providerId="Windows Live" clId="Web-{DD9B1A8D-C790-48F5-A813-AC502B850E27}" dt="2020-07-27T05:13:25.087" v="1236" actId="20577"/>
          <ac:spMkLst>
            <pc:docMk/>
            <pc:sldMk cId="1216146393" sldId="360"/>
            <ac:spMk id="3" creationId="{174699A7-70AA-49EE-9EEA-CB4C819F11A8}"/>
          </ac:spMkLst>
        </pc:spChg>
      </pc:sldChg>
      <pc:sldChg chg="modSp">
        <pc:chgData name="Tarun Pabbi" userId="72cf4b523048f78b" providerId="Windows Live" clId="Web-{DD9B1A8D-C790-48F5-A813-AC502B850E27}" dt="2020-07-27T05:14:48.401" v="1307" actId="20577"/>
        <pc:sldMkLst>
          <pc:docMk/>
          <pc:sldMk cId="2827355657" sldId="363"/>
        </pc:sldMkLst>
        <pc:spChg chg="mod">
          <ac:chgData name="Tarun Pabbi" userId="72cf4b523048f78b" providerId="Windows Live" clId="Web-{DD9B1A8D-C790-48F5-A813-AC502B850E27}" dt="2020-07-27T05:14:48.401" v="1307" actId="20577"/>
          <ac:spMkLst>
            <pc:docMk/>
            <pc:sldMk cId="2827355657" sldId="363"/>
            <ac:spMk id="3" creationId="{174699A7-70AA-49EE-9EEA-CB4C819F11A8}"/>
          </ac:spMkLst>
        </pc:spChg>
      </pc:sldChg>
      <pc:sldChg chg="modNotes">
        <pc:chgData name="Tarun Pabbi" userId="72cf4b523048f78b" providerId="Windows Live" clId="Web-{DD9B1A8D-C790-48F5-A813-AC502B850E27}" dt="2020-07-27T03:41:08.216" v="549"/>
        <pc:sldMkLst>
          <pc:docMk/>
          <pc:sldMk cId="1391277856" sldId="445"/>
        </pc:sldMkLst>
      </pc:sldChg>
      <pc:sldChg chg="modSp">
        <pc:chgData name="Tarun Pabbi" userId="72cf4b523048f78b" providerId="Windows Live" clId="Web-{DD9B1A8D-C790-48F5-A813-AC502B850E27}" dt="2020-07-27T04:59:54.679" v="572" actId="20577"/>
        <pc:sldMkLst>
          <pc:docMk/>
          <pc:sldMk cId="3988963999" sldId="456"/>
        </pc:sldMkLst>
        <pc:spChg chg="mod">
          <ac:chgData name="Tarun Pabbi" userId="72cf4b523048f78b" providerId="Windows Live" clId="Web-{DD9B1A8D-C790-48F5-A813-AC502B850E27}" dt="2020-07-27T04:59:54.679" v="572" actId="20577"/>
          <ac:spMkLst>
            <pc:docMk/>
            <pc:sldMk cId="3988963999" sldId="456"/>
            <ac:spMk id="3" creationId="{88131DF7-8E9D-48C2-A0E1-FA6FE03078D0}"/>
          </ac:spMkLst>
        </pc:spChg>
      </pc:sldChg>
      <pc:sldChg chg="modSp">
        <pc:chgData name="Tarun Pabbi" userId="72cf4b523048f78b" providerId="Windows Live" clId="Web-{DD9B1A8D-C790-48F5-A813-AC502B850E27}" dt="2020-07-27T05:01:13.275" v="677" actId="20577"/>
        <pc:sldMkLst>
          <pc:docMk/>
          <pc:sldMk cId="2433833056" sldId="457"/>
        </pc:sldMkLst>
        <pc:spChg chg="mod">
          <ac:chgData name="Tarun Pabbi" userId="72cf4b523048f78b" providerId="Windows Live" clId="Web-{DD9B1A8D-C790-48F5-A813-AC502B850E27}" dt="2020-07-27T04:59:35.679" v="552" actId="20577"/>
          <ac:spMkLst>
            <pc:docMk/>
            <pc:sldMk cId="2433833056" sldId="457"/>
            <ac:spMk id="2" creationId="{FEF57ADA-12F7-47EF-AF24-B9914DE6A9A9}"/>
          </ac:spMkLst>
        </pc:spChg>
        <pc:spChg chg="mod">
          <ac:chgData name="Tarun Pabbi" userId="72cf4b523048f78b" providerId="Windows Live" clId="Web-{DD9B1A8D-C790-48F5-A813-AC502B850E27}" dt="2020-07-27T05:01:13.275" v="677" actId="20577"/>
          <ac:spMkLst>
            <pc:docMk/>
            <pc:sldMk cId="2433833056" sldId="457"/>
            <ac:spMk id="3" creationId="{88131DF7-8E9D-48C2-A0E1-FA6FE03078D0}"/>
          </ac:spMkLst>
        </pc:spChg>
      </pc:sldChg>
      <pc:sldChg chg="modSp">
        <pc:chgData name="Tarun Pabbi" userId="72cf4b523048f78b" providerId="Windows Live" clId="Web-{DD9B1A8D-C790-48F5-A813-AC502B850E27}" dt="2020-07-27T05:05:01.920" v="820"/>
        <pc:sldMkLst>
          <pc:docMk/>
          <pc:sldMk cId="3575686473" sldId="458"/>
        </pc:sldMkLst>
        <pc:spChg chg="mod">
          <ac:chgData name="Tarun Pabbi" userId="72cf4b523048f78b" providerId="Windows Live" clId="Web-{DD9B1A8D-C790-48F5-A813-AC502B850E27}" dt="2020-07-27T05:05:01.920" v="820"/>
          <ac:spMkLst>
            <pc:docMk/>
            <pc:sldMk cId="3575686473" sldId="458"/>
            <ac:spMk id="3" creationId="{88131DF7-8E9D-48C2-A0E1-FA6FE03078D0}"/>
          </ac:spMkLst>
        </pc:spChg>
      </pc:sldChg>
      <pc:sldChg chg="modSp">
        <pc:chgData name="Tarun Pabbi" userId="72cf4b523048f78b" providerId="Windows Live" clId="Web-{DD9B1A8D-C790-48F5-A813-AC502B850E27}" dt="2020-07-27T05:05:54.734" v="854" actId="20577"/>
        <pc:sldMkLst>
          <pc:docMk/>
          <pc:sldMk cId="158854778" sldId="459"/>
        </pc:sldMkLst>
        <pc:spChg chg="mod">
          <ac:chgData name="Tarun Pabbi" userId="72cf4b523048f78b" providerId="Windows Live" clId="Web-{DD9B1A8D-C790-48F5-A813-AC502B850E27}" dt="2020-07-27T05:05:54.734" v="854" actId="20577"/>
          <ac:spMkLst>
            <pc:docMk/>
            <pc:sldMk cId="158854778" sldId="459"/>
            <ac:spMk id="3" creationId="{88131DF7-8E9D-48C2-A0E1-FA6FE03078D0}"/>
          </ac:spMkLst>
        </pc:spChg>
      </pc:sldChg>
      <pc:sldChg chg="modSp">
        <pc:chgData name="Tarun Pabbi" userId="72cf4b523048f78b" providerId="Windows Live" clId="Web-{DD9B1A8D-C790-48F5-A813-AC502B850E27}" dt="2020-07-27T05:15:39.887" v="1371" actId="20577"/>
        <pc:sldMkLst>
          <pc:docMk/>
          <pc:sldMk cId="4013791152" sldId="462"/>
        </pc:sldMkLst>
        <pc:spChg chg="mod">
          <ac:chgData name="Tarun Pabbi" userId="72cf4b523048f78b" providerId="Windows Live" clId="Web-{DD9B1A8D-C790-48F5-A813-AC502B850E27}" dt="2020-07-27T04:59:41.648" v="557" actId="20577"/>
          <ac:spMkLst>
            <pc:docMk/>
            <pc:sldMk cId="4013791152" sldId="462"/>
            <ac:spMk id="2" creationId="{FEF57ADA-12F7-47EF-AF24-B9914DE6A9A9}"/>
          </ac:spMkLst>
        </pc:spChg>
        <pc:spChg chg="mod">
          <ac:chgData name="Tarun Pabbi" userId="72cf4b523048f78b" providerId="Windows Live" clId="Web-{DD9B1A8D-C790-48F5-A813-AC502B850E27}" dt="2020-07-27T05:15:39.887" v="1371" actId="20577"/>
          <ac:spMkLst>
            <pc:docMk/>
            <pc:sldMk cId="4013791152" sldId="462"/>
            <ac:spMk id="3" creationId="{88131DF7-8E9D-48C2-A0E1-FA6FE03078D0}"/>
          </ac:spMkLst>
        </pc:spChg>
      </pc:sldChg>
      <pc:sldChg chg="modSp add ord replId">
        <pc:chgData name="Tarun Pabbi" userId="72cf4b523048f78b" providerId="Windows Live" clId="Web-{DD9B1A8D-C790-48F5-A813-AC502B850E27}" dt="2020-07-27T05:12:22.133" v="1203" actId="20577"/>
        <pc:sldMkLst>
          <pc:docMk/>
          <pc:sldMk cId="1641913719" sldId="464"/>
        </pc:sldMkLst>
        <pc:spChg chg="mod">
          <ac:chgData name="Tarun Pabbi" userId="72cf4b523048f78b" providerId="Windows Live" clId="Web-{DD9B1A8D-C790-48F5-A813-AC502B850E27}" dt="2020-07-27T05:09:08.863" v="957" actId="20577"/>
          <ac:spMkLst>
            <pc:docMk/>
            <pc:sldMk cId="1641913719" sldId="464"/>
            <ac:spMk id="2" creationId="{FEF57ADA-12F7-47EF-AF24-B9914DE6A9A9}"/>
          </ac:spMkLst>
        </pc:spChg>
        <pc:spChg chg="mod">
          <ac:chgData name="Tarun Pabbi" userId="72cf4b523048f78b" providerId="Windows Live" clId="Web-{DD9B1A8D-C790-48F5-A813-AC502B850E27}" dt="2020-07-27T05:12:22.133" v="1203" actId="20577"/>
          <ac:spMkLst>
            <pc:docMk/>
            <pc:sldMk cId="1641913719" sldId="464"/>
            <ac:spMk id="3" creationId="{88131DF7-8E9D-48C2-A0E1-FA6FE03078D0}"/>
          </ac:spMkLst>
        </pc:spChg>
      </pc:sldChg>
    </pc:docChg>
  </pc:docChgLst>
  <pc:docChgLst>
    <pc:chgData name="Tarun Pabbi" userId="72cf4b523048f78b" providerId="Windows Live" clId="Web-{D45EB278-F2A7-4C39-A0CF-C26BE810C58A}"/>
    <pc:docChg chg="delSld modSld sldOrd">
      <pc:chgData name="Tarun Pabbi" userId="72cf4b523048f78b" providerId="Windows Live" clId="Web-{D45EB278-F2A7-4C39-A0CF-C26BE810C58A}" dt="2020-07-23T08:50:57.896" v="133" actId="20577"/>
      <pc:docMkLst>
        <pc:docMk/>
      </pc:docMkLst>
      <pc:sldChg chg="del">
        <pc:chgData name="Tarun Pabbi" userId="72cf4b523048f78b" providerId="Windows Live" clId="Web-{D45EB278-F2A7-4C39-A0CF-C26BE810C58A}" dt="2020-07-23T06:56:19.636" v="3"/>
        <pc:sldMkLst>
          <pc:docMk/>
          <pc:sldMk cId="1576286115" sldId="263"/>
        </pc:sldMkLst>
      </pc:sldChg>
      <pc:sldChg chg="del">
        <pc:chgData name="Tarun Pabbi" userId="72cf4b523048f78b" providerId="Windows Live" clId="Web-{D45EB278-F2A7-4C39-A0CF-C26BE810C58A}" dt="2020-07-23T06:56:02.276" v="1"/>
        <pc:sldMkLst>
          <pc:docMk/>
          <pc:sldMk cId="143965866" sldId="270"/>
        </pc:sldMkLst>
      </pc:sldChg>
      <pc:sldChg chg="del">
        <pc:chgData name="Tarun Pabbi" userId="72cf4b523048f78b" providerId="Windows Live" clId="Web-{D45EB278-F2A7-4C39-A0CF-C26BE810C58A}" dt="2020-07-23T06:56:03.682" v="2"/>
        <pc:sldMkLst>
          <pc:docMk/>
          <pc:sldMk cId="3399298" sldId="271"/>
        </pc:sldMkLst>
      </pc:sldChg>
      <pc:sldChg chg="del">
        <pc:chgData name="Tarun Pabbi" userId="72cf4b523048f78b" providerId="Windows Live" clId="Web-{D45EB278-F2A7-4C39-A0CF-C26BE810C58A}" dt="2020-07-23T06:56:22.386" v="5"/>
        <pc:sldMkLst>
          <pc:docMk/>
          <pc:sldMk cId="2959145406" sldId="273"/>
        </pc:sldMkLst>
      </pc:sldChg>
      <pc:sldChg chg="del">
        <pc:chgData name="Tarun Pabbi" userId="72cf4b523048f78b" providerId="Windows Live" clId="Web-{D45EB278-F2A7-4C39-A0CF-C26BE810C58A}" dt="2020-07-23T06:56:24.870" v="7"/>
        <pc:sldMkLst>
          <pc:docMk/>
          <pc:sldMk cId="583697010" sldId="274"/>
        </pc:sldMkLst>
      </pc:sldChg>
      <pc:sldChg chg="del">
        <pc:chgData name="Tarun Pabbi" userId="72cf4b523048f78b" providerId="Windows Live" clId="Web-{D45EB278-F2A7-4C39-A0CF-C26BE810C58A}" dt="2020-07-23T06:57:03.230" v="11"/>
        <pc:sldMkLst>
          <pc:docMk/>
          <pc:sldMk cId="2522592592" sldId="275"/>
        </pc:sldMkLst>
      </pc:sldChg>
      <pc:sldChg chg="del">
        <pc:chgData name="Tarun Pabbi" userId="72cf4b523048f78b" providerId="Windows Live" clId="Web-{D45EB278-F2A7-4C39-A0CF-C26BE810C58A}" dt="2020-07-23T07:01:02.981" v="17"/>
        <pc:sldMkLst>
          <pc:docMk/>
          <pc:sldMk cId="3396142132" sldId="280"/>
        </pc:sldMkLst>
      </pc:sldChg>
      <pc:sldChg chg="del">
        <pc:chgData name="Tarun Pabbi" userId="72cf4b523048f78b" providerId="Windows Live" clId="Web-{D45EB278-F2A7-4C39-A0CF-C26BE810C58A}" dt="2020-07-23T06:57:23.730" v="12"/>
        <pc:sldMkLst>
          <pc:docMk/>
          <pc:sldMk cId="1853292399" sldId="283"/>
        </pc:sldMkLst>
      </pc:sldChg>
      <pc:sldChg chg="del">
        <pc:chgData name="Tarun Pabbi" userId="72cf4b523048f78b" providerId="Windows Live" clId="Web-{D45EB278-F2A7-4C39-A0CF-C26BE810C58A}" dt="2020-07-23T08:42:36.253" v="22"/>
        <pc:sldMkLst>
          <pc:docMk/>
          <pc:sldMk cId="2742892601" sldId="287"/>
        </pc:sldMkLst>
      </pc:sldChg>
      <pc:sldChg chg="del">
        <pc:chgData name="Tarun Pabbi" userId="72cf4b523048f78b" providerId="Windows Live" clId="Web-{D45EB278-F2A7-4C39-A0CF-C26BE810C58A}" dt="2020-07-23T08:42:40.722" v="23"/>
        <pc:sldMkLst>
          <pc:docMk/>
          <pc:sldMk cId="226575711" sldId="288"/>
        </pc:sldMkLst>
      </pc:sldChg>
      <pc:sldChg chg="del">
        <pc:chgData name="Tarun Pabbi" userId="72cf4b523048f78b" providerId="Windows Live" clId="Web-{D45EB278-F2A7-4C39-A0CF-C26BE810C58A}" dt="2020-07-23T08:43:01.677" v="25"/>
        <pc:sldMkLst>
          <pc:docMk/>
          <pc:sldMk cId="2122469967" sldId="295"/>
        </pc:sldMkLst>
      </pc:sldChg>
      <pc:sldChg chg="del">
        <pc:chgData name="Tarun Pabbi" userId="72cf4b523048f78b" providerId="Windows Live" clId="Web-{D45EB278-F2A7-4C39-A0CF-C26BE810C58A}" dt="2020-07-23T07:01:54.700" v="19"/>
        <pc:sldMkLst>
          <pc:docMk/>
          <pc:sldMk cId="4163059731" sldId="296"/>
        </pc:sldMkLst>
      </pc:sldChg>
      <pc:sldChg chg="del">
        <pc:chgData name="Tarun Pabbi" userId="72cf4b523048f78b" providerId="Windows Live" clId="Web-{D45EB278-F2A7-4C39-A0CF-C26BE810C58A}" dt="2020-07-23T08:45:14.186" v="50"/>
        <pc:sldMkLst>
          <pc:docMk/>
          <pc:sldMk cId="3767750367" sldId="299"/>
        </pc:sldMkLst>
      </pc:sldChg>
      <pc:sldChg chg="del">
        <pc:chgData name="Tarun Pabbi" userId="72cf4b523048f78b" providerId="Windows Live" clId="Web-{D45EB278-F2A7-4C39-A0CF-C26BE810C58A}" dt="2020-07-23T08:44:46.918" v="40"/>
        <pc:sldMkLst>
          <pc:docMk/>
          <pc:sldMk cId="1611138084" sldId="303"/>
        </pc:sldMkLst>
      </pc:sldChg>
      <pc:sldChg chg="del">
        <pc:chgData name="Tarun Pabbi" userId="72cf4b523048f78b" providerId="Windows Live" clId="Web-{D45EB278-F2A7-4C39-A0CF-C26BE810C58A}" dt="2020-07-23T08:44:48.324" v="41"/>
        <pc:sldMkLst>
          <pc:docMk/>
          <pc:sldMk cId="1869911559" sldId="304"/>
        </pc:sldMkLst>
      </pc:sldChg>
      <pc:sldChg chg="del">
        <pc:chgData name="Tarun Pabbi" userId="72cf4b523048f78b" providerId="Windows Live" clId="Web-{D45EB278-F2A7-4C39-A0CF-C26BE810C58A}" dt="2020-07-23T08:44:49.246" v="42"/>
        <pc:sldMkLst>
          <pc:docMk/>
          <pc:sldMk cId="1542927958" sldId="305"/>
        </pc:sldMkLst>
      </pc:sldChg>
      <pc:sldChg chg="del">
        <pc:chgData name="Tarun Pabbi" userId="72cf4b523048f78b" providerId="Windows Live" clId="Web-{D45EB278-F2A7-4C39-A0CF-C26BE810C58A}" dt="2020-07-23T08:44:58.653" v="45"/>
        <pc:sldMkLst>
          <pc:docMk/>
          <pc:sldMk cId="1011518883" sldId="307"/>
        </pc:sldMkLst>
      </pc:sldChg>
      <pc:sldChg chg="del">
        <pc:chgData name="Tarun Pabbi" userId="72cf4b523048f78b" providerId="Windows Live" clId="Web-{D45EB278-F2A7-4C39-A0CF-C26BE810C58A}" dt="2020-07-23T08:44:59.981" v="46"/>
        <pc:sldMkLst>
          <pc:docMk/>
          <pc:sldMk cId="246763915" sldId="308"/>
        </pc:sldMkLst>
      </pc:sldChg>
      <pc:sldChg chg="del">
        <pc:chgData name="Tarun Pabbi" userId="72cf4b523048f78b" providerId="Windows Live" clId="Web-{D45EB278-F2A7-4C39-A0CF-C26BE810C58A}" dt="2020-07-23T08:45:03.966" v="48"/>
        <pc:sldMkLst>
          <pc:docMk/>
          <pc:sldMk cId="2200094341" sldId="310"/>
        </pc:sldMkLst>
      </pc:sldChg>
      <pc:sldChg chg="del">
        <pc:chgData name="Tarun Pabbi" userId="72cf4b523048f78b" providerId="Windows Live" clId="Web-{D45EB278-F2A7-4C39-A0CF-C26BE810C58A}" dt="2020-07-23T08:43:24.413" v="28"/>
        <pc:sldMkLst>
          <pc:docMk/>
          <pc:sldMk cId="652137489" sldId="312"/>
        </pc:sldMkLst>
      </pc:sldChg>
      <pc:sldChg chg="del">
        <pc:chgData name="Tarun Pabbi" userId="72cf4b523048f78b" providerId="Windows Live" clId="Web-{D45EB278-F2A7-4C39-A0CF-C26BE810C58A}" dt="2020-07-23T07:02:31.887" v="21"/>
        <pc:sldMkLst>
          <pc:docMk/>
          <pc:sldMk cId="232590923" sldId="314"/>
        </pc:sldMkLst>
      </pc:sldChg>
      <pc:sldChg chg="del">
        <pc:chgData name="Tarun Pabbi" userId="72cf4b523048f78b" providerId="Windows Live" clId="Web-{D45EB278-F2A7-4C39-A0CF-C26BE810C58A}" dt="2020-07-23T08:43:34.320" v="29"/>
        <pc:sldMkLst>
          <pc:docMk/>
          <pc:sldMk cId="1402228949" sldId="315"/>
        </pc:sldMkLst>
      </pc:sldChg>
      <pc:sldChg chg="del">
        <pc:chgData name="Tarun Pabbi" userId="72cf4b523048f78b" providerId="Windows Live" clId="Web-{D45EB278-F2A7-4C39-A0CF-C26BE810C58A}" dt="2020-07-23T08:43:37.304" v="30"/>
        <pc:sldMkLst>
          <pc:docMk/>
          <pc:sldMk cId="1085085075" sldId="316"/>
        </pc:sldMkLst>
      </pc:sldChg>
      <pc:sldChg chg="del">
        <pc:chgData name="Tarun Pabbi" userId="72cf4b523048f78b" providerId="Windows Live" clId="Web-{D45EB278-F2A7-4C39-A0CF-C26BE810C58A}" dt="2020-07-23T08:43:39.367" v="31"/>
        <pc:sldMkLst>
          <pc:docMk/>
          <pc:sldMk cId="2581380813" sldId="317"/>
        </pc:sldMkLst>
      </pc:sldChg>
      <pc:sldChg chg="del">
        <pc:chgData name="Tarun Pabbi" userId="72cf4b523048f78b" providerId="Windows Live" clId="Web-{D45EB278-F2A7-4C39-A0CF-C26BE810C58A}" dt="2020-07-23T08:43:42.430" v="32"/>
        <pc:sldMkLst>
          <pc:docMk/>
          <pc:sldMk cId="2606033320" sldId="321"/>
        </pc:sldMkLst>
      </pc:sldChg>
      <pc:sldChg chg="del">
        <pc:chgData name="Tarun Pabbi" userId="72cf4b523048f78b" providerId="Windows Live" clId="Web-{D45EB278-F2A7-4C39-A0CF-C26BE810C58A}" dt="2020-07-23T08:43:44.773" v="33"/>
        <pc:sldMkLst>
          <pc:docMk/>
          <pc:sldMk cId="1967257" sldId="322"/>
        </pc:sldMkLst>
      </pc:sldChg>
      <pc:sldChg chg="del">
        <pc:chgData name="Tarun Pabbi" userId="72cf4b523048f78b" providerId="Windows Live" clId="Web-{D45EB278-F2A7-4C39-A0CF-C26BE810C58A}" dt="2020-07-23T08:43:47.524" v="34"/>
        <pc:sldMkLst>
          <pc:docMk/>
          <pc:sldMk cId="1114306088" sldId="323"/>
        </pc:sldMkLst>
      </pc:sldChg>
      <pc:sldChg chg="del">
        <pc:chgData name="Tarun Pabbi" userId="72cf4b523048f78b" providerId="Windows Live" clId="Web-{D45EB278-F2A7-4C39-A0CF-C26BE810C58A}" dt="2020-07-23T08:44:29.604" v="35"/>
        <pc:sldMkLst>
          <pc:docMk/>
          <pc:sldMk cId="2149371601" sldId="324"/>
        </pc:sldMkLst>
      </pc:sldChg>
      <pc:sldChg chg="del">
        <pc:chgData name="Tarun Pabbi" userId="72cf4b523048f78b" providerId="Windows Live" clId="Web-{D45EB278-F2A7-4C39-A0CF-C26BE810C58A}" dt="2020-07-23T08:44:32.323" v="36"/>
        <pc:sldMkLst>
          <pc:docMk/>
          <pc:sldMk cId="4107532015" sldId="325"/>
        </pc:sldMkLst>
      </pc:sldChg>
      <pc:sldChg chg="del">
        <pc:chgData name="Tarun Pabbi" userId="72cf4b523048f78b" providerId="Windows Live" clId="Web-{D45EB278-F2A7-4C39-A0CF-C26BE810C58A}" dt="2020-07-23T08:44:36.433" v="38"/>
        <pc:sldMkLst>
          <pc:docMk/>
          <pc:sldMk cId="1835356314" sldId="326"/>
        </pc:sldMkLst>
      </pc:sldChg>
      <pc:sldChg chg="del">
        <pc:chgData name="Tarun Pabbi" userId="72cf4b523048f78b" providerId="Windows Live" clId="Web-{D45EB278-F2A7-4C39-A0CF-C26BE810C58A}" dt="2020-07-23T08:44:37.621" v="39"/>
        <pc:sldMkLst>
          <pc:docMk/>
          <pc:sldMk cId="1670002112" sldId="327"/>
        </pc:sldMkLst>
      </pc:sldChg>
      <pc:sldChg chg="del">
        <pc:chgData name="Tarun Pabbi" userId="72cf4b523048f78b" providerId="Windows Live" clId="Web-{D45EB278-F2A7-4C39-A0CF-C26BE810C58A}" dt="2020-07-23T08:45:33.218" v="52"/>
        <pc:sldMkLst>
          <pc:docMk/>
          <pc:sldMk cId="2854577241" sldId="329"/>
        </pc:sldMkLst>
      </pc:sldChg>
      <pc:sldChg chg="del">
        <pc:chgData name="Tarun Pabbi" userId="72cf4b523048f78b" providerId="Windows Live" clId="Web-{D45EB278-F2A7-4C39-A0CF-C26BE810C58A}" dt="2020-07-23T08:45:39.562" v="53"/>
        <pc:sldMkLst>
          <pc:docMk/>
          <pc:sldMk cId="1855994334" sldId="330"/>
        </pc:sldMkLst>
      </pc:sldChg>
      <pc:sldChg chg="del">
        <pc:chgData name="Tarun Pabbi" userId="72cf4b523048f78b" providerId="Windows Live" clId="Web-{D45EB278-F2A7-4C39-A0CF-C26BE810C58A}" dt="2020-07-23T08:45:41.156" v="54"/>
        <pc:sldMkLst>
          <pc:docMk/>
          <pc:sldMk cId="2779254199" sldId="331"/>
        </pc:sldMkLst>
      </pc:sldChg>
      <pc:sldChg chg="del">
        <pc:chgData name="Tarun Pabbi" userId="72cf4b523048f78b" providerId="Windows Live" clId="Web-{D45EB278-F2A7-4C39-A0CF-C26BE810C58A}" dt="2020-07-23T08:44:55.919" v="44"/>
        <pc:sldMkLst>
          <pc:docMk/>
          <pc:sldMk cId="1316519301" sldId="333"/>
        </pc:sldMkLst>
      </pc:sldChg>
      <pc:sldChg chg="del">
        <pc:chgData name="Tarun Pabbi" userId="72cf4b523048f78b" providerId="Windows Live" clId="Web-{D45EB278-F2A7-4C39-A0CF-C26BE810C58A}" dt="2020-07-23T08:45:42.140" v="55"/>
        <pc:sldMkLst>
          <pc:docMk/>
          <pc:sldMk cId="4292217322" sldId="334"/>
        </pc:sldMkLst>
      </pc:sldChg>
      <pc:sldChg chg="del">
        <pc:chgData name="Tarun Pabbi" userId="72cf4b523048f78b" providerId="Windows Live" clId="Web-{D45EB278-F2A7-4C39-A0CF-C26BE810C58A}" dt="2020-07-23T08:45:51.344" v="56"/>
        <pc:sldMkLst>
          <pc:docMk/>
          <pc:sldMk cId="3257839319" sldId="335"/>
        </pc:sldMkLst>
      </pc:sldChg>
      <pc:sldChg chg="del">
        <pc:chgData name="Tarun Pabbi" userId="72cf4b523048f78b" providerId="Windows Live" clId="Web-{D45EB278-F2A7-4C39-A0CF-C26BE810C58A}" dt="2020-07-23T08:46:13.877" v="59"/>
        <pc:sldMkLst>
          <pc:docMk/>
          <pc:sldMk cId="866564405" sldId="340"/>
        </pc:sldMkLst>
      </pc:sldChg>
      <pc:sldChg chg="del">
        <pc:chgData name="Tarun Pabbi" userId="72cf4b523048f78b" providerId="Windows Live" clId="Web-{D45EB278-F2A7-4C39-A0CF-C26BE810C58A}" dt="2020-07-23T08:46:17.143" v="61"/>
        <pc:sldMkLst>
          <pc:docMk/>
          <pc:sldMk cId="80339766" sldId="341"/>
        </pc:sldMkLst>
      </pc:sldChg>
      <pc:sldChg chg="del">
        <pc:chgData name="Tarun Pabbi" userId="72cf4b523048f78b" providerId="Windows Live" clId="Web-{D45EB278-F2A7-4C39-A0CF-C26BE810C58A}" dt="2020-07-23T08:46:30.003" v="62"/>
        <pc:sldMkLst>
          <pc:docMk/>
          <pc:sldMk cId="2535673981" sldId="343"/>
        </pc:sldMkLst>
      </pc:sldChg>
      <pc:sldChg chg="del">
        <pc:chgData name="Tarun Pabbi" userId="72cf4b523048f78b" providerId="Windows Live" clId="Web-{D45EB278-F2A7-4C39-A0CF-C26BE810C58A}" dt="2020-07-23T08:46:34.113" v="64"/>
        <pc:sldMkLst>
          <pc:docMk/>
          <pc:sldMk cId="3335488826" sldId="344"/>
        </pc:sldMkLst>
      </pc:sldChg>
      <pc:sldChg chg="del">
        <pc:chgData name="Tarun Pabbi" userId="72cf4b523048f78b" providerId="Windows Live" clId="Web-{D45EB278-F2A7-4C39-A0CF-C26BE810C58A}" dt="2020-07-23T08:46:35.425" v="65"/>
        <pc:sldMkLst>
          <pc:docMk/>
          <pc:sldMk cId="1682099452" sldId="345"/>
        </pc:sldMkLst>
      </pc:sldChg>
      <pc:sldChg chg="del">
        <pc:chgData name="Tarun Pabbi" userId="72cf4b523048f78b" providerId="Windows Live" clId="Web-{D45EB278-F2A7-4C39-A0CF-C26BE810C58A}" dt="2020-07-23T08:46:36.832" v="66"/>
        <pc:sldMkLst>
          <pc:docMk/>
          <pc:sldMk cId="4103561051" sldId="346"/>
        </pc:sldMkLst>
      </pc:sldChg>
      <pc:sldChg chg="del">
        <pc:chgData name="Tarun Pabbi" userId="72cf4b523048f78b" providerId="Windows Live" clId="Web-{D45EB278-F2A7-4C39-A0CF-C26BE810C58A}" dt="2020-07-23T08:46:37.722" v="67"/>
        <pc:sldMkLst>
          <pc:docMk/>
          <pc:sldMk cId="1545079919" sldId="347"/>
        </pc:sldMkLst>
      </pc:sldChg>
      <pc:sldChg chg="del">
        <pc:chgData name="Tarun Pabbi" userId="72cf4b523048f78b" providerId="Windows Live" clId="Web-{D45EB278-F2A7-4C39-A0CF-C26BE810C58A}" dt="2020-07-23T08:46:39.254" v="68"/>
        <pc:sldMkLst>
          <pc:docMk/>
          <pc:sldMk cId="2624034896" sldId="348"/>
        </pc:sldMkLst>
      </pc:sldChg>
      <pc:sldChg chg="del">
        <pc:chgData name="Tarun Pabbi" userId="72cf4b523048f78b" providerId="Windows Live" clId="Web-{D45EB278-F2A7-4C39-A0CF-C26BE810C58A}" dt="2020-07-23T08:46:40.410" v="69"/>
        <pc:sldMkLst>
          <pc:docMk/>
          <pc:sldMk cId="1156246489" sldId="349"/>
        </pc:sldMkLst>
      </pc:sldChg>
      <pc:sldChg chg="del">
        <pc:chgData name="Tarun Pabbi" userId="72cf4b523048f78b" providerId="Windows Live" clId="Web-{D45EB278-F2A7-4C39-A0CF-C26BE810C58A}" dt="2020-07-23T08:46:43.832" v="71"/>
        <pc:sldMkLst>
          <pc:docMk/>
          <pc:sldMk cId="448424694" sldId="350"/>
        </pc:sldMkLst>
      </pc:sldChg>
      <pc:sldChg chg="del">
        <pc:chgData name="Tarun Pabbi" userId="72cf4b523048f78b" providerId="Windows Live" clId="Web-{D45EB278-F2A7-4C39-A0CF-C26BE810C58A}" dt="2020-07-23T08:46:52.223" v="74"/>
        <pc:sldMkLst>
          <pc:docMk/>
          <pc:sldMk cId="911557762" sldId="351"/>
        </pc:sldMkLst>
      </pc:sldChg>
      <pc:sldChg chg="del">
        <pc:chgData name="Tarun Pabbi" userId="72cf4b523048f78b" providerId="Windows Live" clId="Web-{D45EB278-F2A7-4C39-A0CF-C26BE810C58A}" dt="2020-07-23T08:46:48.567" v="73"/>
        <pc:sldMkLst>
          <pc:docMk/>
          <pc:sldMk cId="914214128" sldId="354"/>
        </pc:sldMkLst>
      </pc:sldChg>
      <pc:sldChg chg="del">
        <pc:chgData name="Tarun Pabbi" userId="72cf4b523048f78b" providerId="Windows Live" clId="Web-{D45EB278-F2A7-4C39-A0CF-C26BE810C58A}" dt="2020-07-23T08:46:54.817" v="76"/>
        <pc:sldMkLst>
          <pc:docMk/>
          <pc:sldMk cId="1268673213" sldId="355"/>
        </pc:sldMkLst>
      </pc:sldChg>
      <pc:sldChg chg="del">
        <pc:chgData name="Tarun Pabbi" userId="72cf4b523048f78b" providerId="Windows Live" clId="Web-{D45EB278-F2A7-4C39-A0CF-C26BE810C58A}" dt="2020-07-23T08:46:53.739" v="75"/>
        <pc:sldMkLst>
          <pc:docMk/>
          <pc:sldMk cId="4276602711" sldId="358"/>
        </pc:sldMkLst>
      </pc:sldChg>
      <pc:sldChg chg="del">
        <pc:chgData name="Tarun Pabbi" userId="72cf4b523048f78b" providerId="Windows Live" clId="Web-{D45EB278-F2A7-4C39-A0CF-C26BE810C58A}" dt="2020-07-23T08:47:06.693" v="77"/>
        <pc:sldMkLst>
          <pc:docMk/>
          <pc:sldMk cId="495819201" sldId="361"/>
        </pc:sldMkLst>
      </pc:sldChg>
      <pc:sldChg chg="del">
        <pc:chgData name="Tarun Pabbi" userId="72cf4b523048f78b" providerId="Windows Live" clId="Web-{D45EB278-F2A7-4C39-A0CF-C26BE810C58A}" dt="2020-07-23T08:47:08.381" v="78"/>
        <pc:sldMkLst>
          <pc:docMk/>
          <pc:sldMk cId="2154010013" sldId="365"/>
        </pc:sldMkLst>
      </pc:sldChg>
      <pc:sldChg chg="del">
        <pc:chgData name="Tarun Pabbi" userId="72cf4b523048f78b" providerId="Windows Live" clId="Web-{D45EB278-F2A7-4C39-A0CF-C26BE810C58A}" dt="2020-07-23T08:47:17.272" v="80"/>
        <pc:sldMkLst>
          <pc:docMk/>
          <pc:sldMk cId="4265172825" sldId="366"/>
        </pc:sldMkLst>
      </pc:sldChg>
      <pc:sldChg chg="del">
        <pc:chgData name="Tarun Pabbi" userId="72cf4b523048f78b" providerId="Windows Live" clId="Web-{D45EB278-F2A7-4C39-A0CF-C26BE810C58A}" dt="2020-07-23T08:47:19.350" v="81"/>
        <pc:sldMkLst>
          <pc:docMk/>
          <pc:sldMk cId="2235988716" sldId="368"/>
        </pc:sldMkLst>
      </pc:sldChg>
      <pc:sldChg chg="del">
        <pc:chgData name="Tarun Pabbi" userId="72cf4b523048f78b" providerId="Windows Live" clId="Web-{D45EB278-F2A7-4C39-A0CF-C26BE810C58A}" dt="2020-07-23T06:56:20.933" v="4"/>
        <pc:sldMkLst>
          <pc:docMk/>
          <pc:sldMk cId="1400380828" sldId="372"/>
        </pc:sldMkLst>
      </pc:sldChg>
      <pc:sldChg chg="del">
        <pc:chgData name="Tarun Pabbi" userId="72cf4b523048f78b" providerId="Windows Live" clId="Web-{D45EB278-F2A7-4C39-A0CF-C26BE810C58A}" dt="2020-07-23T06:56:23.683" v="6"/>
        <pc:sldMkLst>
          <pc:docMk/>
          <pc:sldMk cId="609590834" sldId="373"/>
        </pc:sldMkLst>
      </pc:sldChg>
      <pc:sldChg chg="del">
        <pc:chgData name="Tarun Pabbi" userId="72cf4b523048f78b" providerId="Windows Live" clId="Web-{D45EB278-F2A7-4C39-A0CF-C26BE810C58A}" dt="2020-07-23T06:57:01.808" v="10"/>
        <pc:sldMkLst>
          <pc:docMk/>
          <pc:sldMk cId="1709037867" sldId="374"/>
        </pc:sldMkLst>
      </pc:sldChg>
      <pc:sldChg chg="del">
        <pc:chgData name="Tarun Pabbi" userId="72cf4b523048f78b" providerId="Windows Live" clId="Web-{D45EB278-F2A7-4C39-A0CF-C26BE810C58A}" dt="2020-07-23T06:55:47.620" v="0"/>
        <pc:sldMkLst>
          <pc:docMk/>
          <pc:sldMk cId="2305800795" sldId="375"/>
        </pc:sldMkLst>
      </pc:sldChg>
      <pc:sldChg chg="del">
        <pc:chgData name="Tarun Pabbi" userId="72cf4b523048f78b" providerId="Windows Live" clId="Web-{D45EB278-F2A7-4C39-A0CF-C26BE810C58A}" dt="2020-07-23T07:00:19.465" v="14"/>
        <pc:sldMkLst>
          <pc:docMk/>
          <pc:sldMk cId="2194688409" sldId="379"/>
        </pc:sldMkLst>
      </pc:sldChg>
      <pc:sldChg chg="del">
        <pc:chgData name="Tarun Pabbi" userId="72cf4b523048f78b" providerId="Windows Live" clId="Web-{D45EB278-F2A7-4C39-A0CF-C26BE810C58A}" dt="2020-07-23T07:00:20.605" v="15"/>
        <pc:sldMkLst>
          <pc:docMk/>
          <pc:sldMk cId="4218956101" sldId="380"/>
        </pc:sldMkLst>
      </pc:sldChg>
      <pc:sldChg chg="del">
        <pc:chgData name="Tarun Pabbi" userId="72cf4b523048f78b" providerId="Windows Live" clId="Web-{D45EB278-F2A7-4C39-A0CF-C26BE810C58A}" dt="2020-07-23T07:00:58.809" v="16"/>
        <pc:sldMkLst>
          <pc:docMk/>
          <pc:sldMk cId="510166081" sldId="383"/>
        </pc:sldMkLst>
      </pc:sldChg>
      <pc:sldChg chg="del">
        <pc:chgData name="Tarun Pabbi" userId="72cf4b523048f78b" providerId="Windows Live" clId="Web-{D45EB278-F2A7-4C39-A0CF-C26BE810C58A}" dt="2020-07-23T08:42:59.974" v="24"/>
        <pc:sldMkLst>
          <pc:docMk/>
          <pc:sldMk cId="370289059" sldId="385"/>
        </pc:sldMkLst>
      </pc:sldChg>
      <pc:sldChg chg="del">
        <pc:chgData name="Tarun Pabbi" userId="72cf4b523048f78b" providerId="Windows Live" clId="Web-{D45EB278-F2A7-4C39-A0CF-C26BE810C58A}" dt="2020-07-23T08:43:10.193" v="26"/>
        <pc:sldMkLst>
          <pc:docMk/>
          <pc:sldMk cId="3641907385" sldId="386"/>
        </pc:sldMkLst>
      </pc:sldChg>
      <pc:sldChg chg="del">
        <pc:chgData name="Tarun Pabbi" userId="72cf4b523048f78b" providerId="Windows Live" clId="Web-{D45EB278-F2A7-4C39-A0CF-C26BE810C58A}" dt="2020-07-23T08:43:13.725" v="27"/>
        <pc:sldMkLst>
          <pc:docMk/>
          <pc:sldMk cId="2632974394" sldId="387"/>
        </pc:sldMkLst>
      </pc:sldChg>
      <pc:sldChg chg="ord">
        <pc:chgData name="Tarun Pabbi" userId="72cf4b523048f78b" providerId="Windows Live" clId="Web-{D45EB278-F2A7-4C39-A0CF-C26BE810C58A}" dt="2020-07-23T08:45:11.138" v="49"/>
        <pc:sldMkLst>
          <pc:docMk/>
          <pc:sldMk cId="3390508911" sldId="391"/>
        </pc:sldMkLst>
      </pc:sldChg>
      <pc:sldChg chg="del">
        <pc:chgData name="Tarun Pabbi" userId="72cf4b523048f78b" providerId="Windows Live" clId="Web-{D45EB278-F2A7-4C39-A0CF-C26BE810C58A}" dt="2020-07-23T06:56:47.026" v="8"/>
        <pc:sldMkLst>
          <pc:docMk/>
          <pc:sldMk cId="544786855" sldId="397"/>
        </pc:sldMkLst>
      </pc:sldChg>
      <pc:sldChg chg="del">
        <pc:chgData name="Tarun Pabbi" userId="72cf4b523048f78b" providerId="Windows Live" clId="Web-{D45EB278-F2A7-4C39-A0CF-C26BE810C58A}" dt="2020-07-23T06:56:49.370" v="9"/>
        <pc:sldMkLst>
          <pc:docMk/>
          <pc:sldMk cId="255759584" sldId="400"/>
        </pc:sldMkLst>
      </pc:sldChg>
      <pc:sldChg chg="del">
        <pc:chgData name="Tarun Pabbi" userId="72cf4b523048f78b" providerId="Windows Live" clId="Web-{D45EB278-F2A7-4C39-A0CF-C26BE810C58A}" dt="2020-07-23T06:57:26.667" v="13"/>
        <pc:sldMkLst>
          <pc:docMk/>
          <pc:sldMk cId="3106304649" sldId="403"/>
        </pc:sldMkLst>
      </pc:sldChg>
      <pc:sldChg chg="del">
        <pc:chgData name="Tarun Pabbi" userId="72cf4b523048f78b" providerId="Windows Live" clId="Web-{D45EB278-F2A7-4C39-A0CF-C26BE810C58A}" dt="2020-07-23T08:45:16.014" v="51"/>
        <pc:sldMkLst>
          <pc:docMk/>
          <pc:sldMk cId="2738483551" sldId="405"/>
        </pc:sldMkLst>
      </pc:sldChg>
      <pc:sldChg chg="del">
        <pc:chgData name="Tarun Pabbi" userId="72cf4b523048f78b" providerId="Windows Live" clId="Web-{D45EB278-F2A7-4C39-A0CF-C26BE810C58A}" dt="2020-07-23T08:45:01.061" v="47"/>
        <pc:sldMkLst>
          <pc:docMk/>
          <pc:sldMk cId="760000970" sldId="406"/>
        </pc:sldMkLst>
      </pc:sldChg>
      <pc:sldChg chg="del">
        <pc:chgData name="Tarun Pabbi" userId="72cf4b523048f78b" providerId="Windows Live" clId="Web-{D45EB278-F2A7-4C39-A0CF-C26BE810C58A}" dt="2020-07-23T08:45:52.782" v="57"/>
        <pc:sldMkLst>
          <pc:docMk/>
          <pc:sldMk cId="1018644087" sldId="410"/>
        </pc:sldMkLst>
      </pc:sldChg>
      <pc:sldChg chg="del">
        <pc:chgData name="Tarun Pabbi" userId="72cf4b523048f78b" providerId="Windows Live" clId="Web-{D45EB278-F2A7-4C39-A0CF-C26BE810C58A}" dt="2020-07-23T08:46:15.315" v="60"/>
        <pc:sldMkLst>
          <pc:docMk/>
          <pc:sldMk cId="3674929198" sldId="411"/>
        </pc:sldMkLst>
      </pc:sldChg>
      <pc:sldChg chg="del">
        <pc:chgData name="Tarun Pabbi" userId="72cf4b523048f78b" providerId="Windows Live" clId="Web-{D45EB278-F2A7-4C39-A0CF-C26BE810C58A}" dt="2020-07-23T08:46:32.300" v="63"/>
        <pc:sldMkLst>
          <pc:docMk/>
          <pc:sldMk cId="2889669806" sldId="414"/>
        </pc:sldMkLst>
      </pc:sldChg>
      <pc:sldChg chg="del">
        <pc:chgData name="Tarun Pabbi" userId="72cf4b523048f78b" providerId="Windows Live" clId="Web-{D45EB278-F2A7-4C39-A0CF-C26BE810C58A}" dt="2020-07-23T08:46:00.189" v="58"/>
        <pc:sldMkLst>
          <pc:docMk/>
          <pc:sldMk cId="1195022163" sldId="415"/>
        </pc:sldMkLst>
      </pc:sldChg>
      <pc:sldChg chg="del">
        <pc:chgData name="Tarun Pabbi" userId="72cf4b523048f78b" providerId="Windows Live" clId="Web-{D45EB278-F2A7-4C39-A0CF-C26BE810C58A}" dt="2020-07-23T08:46:41.238" v="70"/>
        <pc:sldMkLst>
          <pc:docMk/>
          <pc:sldMk cId="2314586794" sldId="417"/>
        </pc:sldMkLst>
      </pc:sldChg>
      <pc:sldChg chg="del">
        <pc:chgData name="Tarun Pabbi" userId="72cf4b523048f78b" providerId="Windows Live" clId="Web-{D45EB278-F2A7-4C39-A0CF-C26BE810C58A}" dt="2020-07-23T08:46:45.801" v="72"/>
        <pc:sldMkLst>
          <pc:docMk/>
          <pc:sldMk cId="18156413" sldId="418"/>
        </pc:sldMkLst>
      </pc:sldChg>
      <pc:sldChg chg="del">
        <pc:chgData name="Tarun Pabbi" userId="72cf4b523048f78b" providerId="Windows Live" clId="Web-{D45EB278-F2A7-4C39-A0CF-C26BE810C58A}" dt="2020-07-23T08:47:14.178" v="79"/>
        <pc:sldMkLst>
          <pc:docMk/>
          <pc:sldMk cId="3753362969" sldId="419"/>
        </pc:sldMkLst>
      </pc:sldChg>
      <pc:sldChg chg="del">
        <pc:chgData name="Tarun Pabbi" userId="72cf4b523048f78b" providerId="Windows Live" clId="Web-{D45EB278-F2A7-4C39-A0CF-C26BE810C58A}" dt="2020-07-23T07:01:40.403" v="18"/>
        <pc:sldMkLst>
          <pc:docMk/>
          <pc:sldMk cId="2506605888" sldId="422"/>
        </pc:sldMkLst>
      </pc:sldChg>
      <pc:sldChg chg="del">
        <pc:chgData name="Tarun Pabbi" userId="72cf4b523048f78b" providerId="Windows Live" clId="Web-{D45EB278-F2A7-4C39-A0CF-C26BE810C58A}" dt="2020-07-23T07:01:56.981" v="20"/>
        <pc:sldMkLst>
          <pc:docMk/>
          <pc:sldMk cId="1416344710" sldId="424"/>
        </pc:sldMkLst>
      </pc:sldChg>
      <pc:sldChg chg="del">
        <pc:chgData name="Tarun Pabbi" userId="72cf4b523048f78b" providerId="Windows Live" clId="Web-{D45EB278-F2A7-4C39-A0CF-C26BE810C58A}" dt="2020-07-23T08:44:34.917" v="37"/>
        <pc:sldMkLst>
          <pc:docMk/>
          <pc:sldMk cId="3926750153" sldId="429"/>
        </pc:sldMkLst>
      </pc:sldChg>
      <pc:sldChg chg="del">
        <pc:chgData name="Tarun Pabbi" userId="72cf4b523048f78b" providerId="Windows Live" clId="Web-{D45EB278-F2A7-4C39-A0CF-C26BE810C58A}" dt="2020-07-23T08:44:50.403" v="43"/>
        <pc:sldMkLst>
          <pc:docMk/>
          <pc:sldMk cId="3976830890" sldId="431"/>
        </pc:sldMkLst>
      </pc:sldChg>
      <pc:sldChg chg="modSp">
        <pc:chgData name="Tarun Pabbi" userId="72cf4b523048f78b" providerId="Windows Live" clId="Web-{D45EB278-F2A7-4C39-A0CF-C26BE810C58A}" dt="2020-07-23T08:50:55.520" v="131" actId="20577"/>
        <pc:sldMkLst>
          <pc:docMk/>
          <pc:sldMk cId="1393498523" sldId="444"/>
        </pc:sldMkLst>
        <pc:spChg chg="mod">
          <ac:chgData name="Tarun Pabbi" userId="72cf4b523048f78b" providerId="Windows Live" clId="Web-{D45EB278-F2A7-4C39-A0CF-C26BE810C58A}" dt="2020-07-23T08:50:55.520" v="131" actId="20577"/>
          <ac:spMkLst>
            <pc:docMk/>
            <pc:sldMk cId="1393498523" sldId="444"/>
            <ac:spMk id="3" creationId="{D6890CBA-BD6A-4430-AFAE-8F7D419E2E80}"/>
          </ac:spMkLst>
        </pc:spChg>
      </pc:sldChg>
    </pc:docChg>
  </pc:docChgLst>
  <pc:docChgLst>
    <pc:chgData name="Tarun Pabbi" userId="72cf4b523048f78b" providerId="Windows Live" clId="Web-{A9DD2B10-DDD8-405A-8DB9-9D790673FEEA}"/>
    <pc:docChg chg="addSld delSld modSld">
      <pc:chgData name="Tarun Pabbi" userId="72cf4b523048f78b" providerId="Windows Live" clId="Web-{A9DD2B10-DDD8-405A-8DB9-9D790673FEEA}" dt="2020-07-17T12:51:43.149" v="594"/>
      <pc:docMkLst>
        <pc:docMk/>
      </pc:docMkLst>
      <pc:sldChg chg="del">
        <pc:chgData name="Tarun Pabbi" userId="72cf4b523048f78b" providerId="Windows Live" clId="Web-{A9DD2B10-DDD8-405A-8DB9-9D790673FEEA}" dt="2020-07-17T12:18:56.615" v="459"/>
        <pc:sldMkLst>
          <pc:docMk/>
          <pc:sldMk cId="793180927" sldId="336"/>
        </pc:sldMkLst>
      </pc:sldChg>
      <pc:sldChg chg="del">
        <pc:chgData name="Tarun Pabbi" userId="72cf4b523048f78b" providerId="Windows Live" clId="Web-{A9DD2B10-DDD8-405A-8DB9-9D790673FEEA}" dt="2020-07-17T12:18:56.615" v="458"/>
        <pc:sldMkLst>
          <pc:docMk/>
          <pc:sldMk cId="3109887653" sldId="337"/>
        </pc:sldMkLst>
      </pc:sldChg>
      <pc:sldChg chg="modSp">
        <pc:chgData name="Tarun Pabbi" userId="72cf4b523048f78b" providerId="Windows Live" clId="Web-{A9DD2B10-DDD8-405A-8DB9-9D790673FEEA}" dt="2020-07-17T11:48:05.333" v="321" actId="20577"/>
        <pc:sldMkLst>
          <pc:docMk/>
          <pc:sldMk cId="675203769" sldId="342"/>
        </pc:sldMkLst>
        <pc:spChg chg="mod">
          <ac:chgData name="Tarun Pabbi" userId="72cf4b523048f78b" providerId="Windows Live" clId="Web-{A9DD2B10-DDD8-405A-8DB9-9D790673FEEA}" dt="2020-07-17T11:48:05.333" v="321" actId="20577"/>
          <ac:spMkLst>
            <pc:docMk/>
            <pc:sldMk cId="675203769" sldId="342"/>
            <ac:spMk id="3" creationId="{174699A7-70AA-49EE-9EEA-CB4C819F11A8}"/>
          </ac:spMkLst>
        </pc:spChg>
      </pc:sldChg>
      <pc:sldChg chg="addSp delSp modSp">
        <pc:chgData name="Tarun Pabbi" userId="72cf4b523048f78b" providerId="Windows Live" clId="Web-{A9DD2B10-DDD8-405A-8DB9-9D790673FEEA}" dt="2020-07-17T11:47:53.302" v="300" actId="20577"/>
        <pc:sldMkLst>
          <pc:docMk/>
          <pc:sldMk cId="2535673981" sldId="343"/>
        </pc:sldMkLst>
        <pc:spChg chg="mod">
          <ac:chgData name="Tarun Pabbi" userId="72cf4b523048f78b" providerId="Windows Live" clId="Web-{A9DD2B10-DDD8-405A-8DB9-9D790673FEEA}" dt="2020-07-17T11:47:53.302" v="300" actId="20577"/>
          <ac:spMkLst>
            <pc:docMk/>
            <pc:sldMk cId="2535673981" sldId="343"/>
            <ac:spMk id="3" creationId="{174699A7-70AA-49EE-9EEA-CB4C819F11A8}"/>
          </ac:spMkLst>
        </pc:spChg>
        <pc:picChg chg="del">
          <ac:chgData name="Tarun Pabbi" userId="72cf4b523048f78b" providerId="Windows Live" clId="Web-{A9DD2B10-DDD8-405A-8DB9-9D790673FEEA}" dt="2020-07-17T11:38:31.495" v="100"/>
          <ac:picMkLst>
            <pc:docMk/>
            <pc:sldMk cId="2535673981" sldId="343"/>
            <ac:picMk id="4" creationId="{C3AE068A-D5CA-4CED-91AB-2E9749DEAF9D}"/>
          </ac:picMkLst>
        </pc:picChg>
        <pc:picChg chg="add mod">
          <ac:chgData name="Tarun Pabbi" userId="72cf4b523048f78b" providerId="Windows Live" clId="Web-{A9DD2B10-DDD8-405A-8DB9-9D790673FEEA}" dt="2020-07-17T11:47:37.020" v="259" actId="1076"/>
          <ac:picMkLst>
            <pc:docMk/>
            <pc:sldMk cId="2535673981" sldId="343"/>
            <ac:picMk id="5" creationId="{0CDBA06D-3E2A-4A42-AA57-6255D364D5AA}"/>
          </ac:picMkLst>
        </pc:picChg>
      </pc:sldChg>
      <pc:sldChg chg="modSp">
        <pc:chgData name="Tarun Pabbi" userId="72cf4b523048f78b" providerId="Windows Live" clId="Web-{A9DD2B10-DDD8-405A-8DB9-9D790673FEEA}" dt="2020-07-17T11:43:08.062" v="222" actId="20577"/>
        <pc:sldMkLst>
          <pc:docMk/>
          <pc:sldMk cId="3335488826" sldId="344"/>
        </pc:sldMkLst>
        <pc:spChg chg="mod">
          <ac:chgData name="Tarun Pabbi" userId="72cf4b523048f78b" providerId="Windows Live" clId="Web-{A9DD2B10-DDD8-405A-8DB9-9D790673FEEA}" dt="2020-07-17T11:43:08.062" v="222" actId="20577"/>
          <ac:spMkLst>
            <pc:docMk/>
            <pc:sldMk cId="3335488826" sldId="344"/>
            <ac:spMk id="3" creationId="{174699A7-70AA-49EE-9EEA-CB4C819F11A8}"/>
          </ac:spMkLst>
        </pc:spChg>
      </pc:sldChg>
      <pc:sldChg chg="modSp">
        <pc:chgData name="Tarun Pabbi" userId="72cf4b523048f78b" providerId="Windows Live" clId="Web-{A9DD2B10-DDD8-405A-8DB9-9D790673FEEA}" dt="2020-07-17T11:41:59.014" v="168" actId="20577"/>
        <pc:sldMkLst>
          <pc:docMk/>
          <pc:sldMk cId="1682099452" sldId="345"/>
        </pc:sldMkLst>
        <pc:spChg chg="mod">
          <ac:chgData name="Tarun Pabbi" userId="72cf4b523048f78b" providerId="Windows Live" clId="Web-{A9DD2B10-DDD8-405A-8DB9-9D790673FEEA}" dt="2020-07-17T11:41:59.014" v="168" actId="20577"/>
          <ac:spMkLst>
            <pc:docMk/>
            <pc:sldMk cId="1682099452" sldId="345"/>
            <ac:spMk id="3" creationId="{174699A7-70AA-49EE-9EEA-CB4C819F11A8}"/>
          </ac:spMkLst>
        </pc:spChg>
      </pc:sldChg>
      <pc:sldChg chg="modSp">
        <pc:chgData name="Tarun Pabbi" userId="72cf4b523048f78b" providerId="Windows Live" clId="Web-{A9DD2B10-DDD8-405A-8DB9-9D790673FEEA}" dt="2020-07-17T11:41:19.732" v="154" actId="20577"/>
        <pc:sldMkLst>
          <pc:docMk/>
          <pc:sldMk cId="4103561051" sldId="346"/>
        </pc:sldMkLst>
        <pc:spChg chg="mod">
          <ac:chgData name="Tarun Pabbi" userId="72cf4b523048f78b" providerId="Windows Live" clId="Web-{A9DD2B10-DDD8-405A-8DB9-9D790673FEEA}" dt="2020-07-17T11:41:19.732" v="154" actId="20577"/>
          <ac:spMkLst>
            <pc:docMk/>
            <pc:sldMk cId="4103561051" sldId="346"/>
            <ac:spMk id="3" creationId="{174699A7-70AA-49EE-9EEA-CB4C819F11A8}"/>
          </ac:spMkLst>
        </pc:spChg>
      </pc:sldChg>
      <pc:sldChg chg="modSp">
        <pc:chgData name="Tarun Pabbi" userId="72cf4b523048f78b" providerId="Windows Live" clId="Web-{A9DD2B10-DDD8-405A-8DB9-9D790673FEEA}" dt="2020-07-17T11:44:55.080" v="237" actId="20577"/>
        <pc:sldMkLst>
          <pc:docMk/>
          <pc:sldMk cId="1545079919" sldId="347"/>
        </pc:sldMkLst>
        <pc:spChg chg="mod">
          <ac:chgData name="Tarun Pabbi" userId="72cf4b523048f78b" providerId="Windows Live" clId="Web-{A9DD2B10-DDD8-405A-8DB9-9D790673FEEA}" dt="2020-07-17T11:44:55.080" v="237" actId="20577"/>
          <ac:spMkLst>
            <pc:docMk/>
            <pc:sldMk cId="1545079919" sldId="347"/>
            <ac:spMk id="3" creationId="{174699A7-70AA-49EE-9EEA-CB4C819F11A8}"/>
          </ac:spMkLst>
        </pc:spChg>
      </pc:sldChg>
      <pc:sldChg chg="modSp">
        <pc:chgData name="Tarun Pabbi" userId="72cf4b523048f78b" providerId="Windows Live" clId="Web-{A9DD2B10-DDD8-405A-8DB9-9D790673FEEA}" dt="2020-07-17T11:47:27.582" v="254" actId="20577"/>
        <pc:sldMkLst>
          <pc:docMk/>
          <pc:sldMk cId="2624034896" sldId="348"/>
        </pc:sldMkLst>
        <pc:spChg chg="mod">
          <ac:chgData name="Tarun Pabbi" userId="72cf4b523048f78b" providerId="Windows Live" clId="Web-{A9DD2B10-DDD8-405A-8DB9-9D790673FEEA}" dt="2020-07-17T11:47:27.582" v="254" actId="20577"/>
          <ac:spMkLst>
            <pc:docMk/>
            <pc:sldMk cId="2624034896" sldId="348"/>
            <ac:spMk id="3" creationId="{174699A7-70AA-49EE-9EEA-CB4C819F11A8}"/>
          </ac:spMkLst>
        </pc:spChg>
        <pc:spChg chg="mod">
          <ac:chgData name="Tarun Pabbi" userId="72cf4b523048f78b" providerId="Windows Live" clId="Web-{A9DD2B10-DDD8-405A-8DB9-9D790673FEEA}" dt="2020-07-17T11:45:18.939" v="245" actId="1076"/>
          <ac:spMkLst>
            <pc:docMk/>
            <pc:sldMk cId="2624034896" sldId="348"/>
            <ac:spMk id="14" creationId="{D9276A7F-7E52-4AD4-A0BC-BD2E9C7A7C70}"/>
          </ac:spMkLst>
        </pc:spChg>
      </pc:sldChg>
      <pc:sldChg chg="addSp modSp">
        <pc:chgData name="Tarun Pabbi" userId="72cf4b523048f78b" providerId="Windows Live" clId="Web-{A9DD2B10-DDD8-405A-8DB9-9D790673FEEA}" dt="2020-07-17T11:56:57.436" v="393" actId="20577"/>
        <pc:sldMkLst>
          <pc:docMk/>
          <pc:sldMk cId="1156246489" sldId="349"/>
        </pc:sldMkLst>
        <pc:spChg chg="mod">
          <ac:chgData name="Tarun Pabbi" userId="72cf4b523048f78b" providerId="Windows Live" clId="Web-{A9DD2B10-DDD8-405A-8DB9-9D790673FEEA}" dt="2020-07-17T11:56:57.436" v="393" actId="20577"/>
          <ac:spMkLst>
            <pc:docMk/>
            <pc:sldMk cId="1156246489" sldId="349"/>
            <ac:spMk id="3" creationId="{174699A7-70AA-49EE-9EEA-CB4C819F11A8}"/>
          </ac:spMkLst>
        </pc:spChg>
        <pc:picChg chg="add mod">
          <ac:chgData name="Tarun Pabbi" userId="72cf4b523048f78b" providerId="Windows Live" clId="Web-{A9DD2B10-DDD8-405A-8DB9-9D790673FEEA}" dt="2020-07-17T11:56:52.139" v="392" actId="14100"/>
          <ac:picMkLst>
            <pc:docMk/>
            <pc:sldMk cId="1156246489" sldId="349"/>
            <ac:picMk id="4" creationId="{D7FBAC86-6555-43DB-A79E-D92FCE4791E2}"/>
          </ac:picMkLst>
        </pc:picChg>
      </pc:sldChg>
      <pc:sldChg chg="addSp modSp">
        <pc:chgData name="Tarun Pabbi" userId="72cf4b523048f78b" providerId="Windows Live" clId="Web-{A9DD2B10-DDD8-405A-8DB9-9D790673FEEA}" dt="2020-07-17T12:06:23.571" v="445" actId="1076"/>
        <pc:sldMkLst>
          <pc:docMk/>
          <pc:sldMk cId="448424694" sldId="350"/>
        </pc:sldMkLst>
        <pc:spChg chg="mod">
          <ac:chgData name="Tarun Pabbi" userId="72cf4b523048f78b" providerId="Windows Live" clId="Web-{A9DD2B10-DDD8-405A-8DB9-9D790673FEEA}" dt="2020-07-17T12:06:20.243" v="442" actId="20577"/>
          <ac:spMkLst>
            <pc:docMk/>
            <pc:sldMk cId="448424694" sldId="350"/>
            <ac:spMk id="3" creationId="{174699A7-70AA-49EE-9EEA-CB4C819F11A8}"/>
          </ac:spMkLst>
        </pc:spChg>
        <pc:picChg chg="add mod">
          <ac:chgData name="Tarun Pabbi" userId="72cf4b523048f78b" providerId="Windows Live" clId="Web-{A9DD2B10-DDD8-405A-8DB9-9D790673FEEA}" dt="2020-07-17T12:06:23.571" v="445" actId="1076"/>
          <ac:picMkLst>
            <pc:docMk/>
            <pc:sldMk cId="448424694" sldId="350"/>
            <ac:picMk id="4" creationId="{65B31210-DCF6-47B4-8DF9-5D179091B1A4}"/>
          </ac:picMkLst>
        </pc:picChg>
      </pc:sldChg>
      <pc:sldChg chg="del">
        <pc:chgData name="Tarun Pabbi" userId="72cf4b523048f78b" providerId="Windows Live" clId="Web-{A9DD2B10-DDD8-405A-8DB9-9D790673FEEA}" dt="2020-07-17T12:39:27.231" v="479"/>
        <pc:sldMkLst>
          <pc:docMk/>
          <pc:sldMk cId="2377648219" sldId="352"/>
        </pc:sldMkLst>
      </pc:sldChg>
      <pc:sldChg chg="del">
        <pc:chgData name="Tarun Pabbi" userId="72cf4b523048f78b" providerId="Windows Live" clId="Web-{A9DD2B10-DDD8-405A-8DB9-9D790673FEEA}" dt="2020-07-17T12:33:05.333" v="469"/>
        <pc:sldMkLst>
          <pc:docMk/>
          <pc:sldMk cId="821640814" sldId="353"/>
        </pc:sldMkLst>
      </pc:sldChg>
      <pc:sldChg chg="addSp modSp">
        <pc:chgData name="Tarun Pabbi" userId="72cf4b523048f78b" providerId="Windows Live" clId="Web-{A9DD2B10-DDD8-405A-8DB9-9D790673FEEA}" dt="2020-07-17T12:38:34.698" v="477" actId="1076"/>
        <pc:sldMkLst>
          <pc:docMk/>
          <pc:sldMk cId="914214128" sldId="354"/>
        </pc:sldMkLst>
        <pc:spChg chg="mod">
          <ac:chgData name="Tarun Pabbi" userId="72cf4b523048f78b" providerId="Windows Live" clId="Web-{A9DD2B10-DDD8-405A-8DB9-9D790673FEEA}" dt="2020-07-17T12:38:23.307" v="472" actId="20577"/>
          <ac:spMkLst>
            <pc:docMk/>
            <pc:sldMk cId="914214128" sldId="354"/>
            <ac:spMk id="3" creationId="{174699A7-70AA-49EE-9EEA-CB4C819F11A8}"/>
          </ac:spMkLst>
        </pc:spChg>
        <pc:picChg chg="add mod">
          <ac:chgData name="Tarun Pabbi" userId="72cf4b523048f78b" providerId="Windows Live" clId="Web-{A9DD2B10-DDD8-405A-8DB9-9D790673FEEA}" dt="2020-07-17T12:38:34.698" v="477" actId="1076"/>
          <ac:picMkLst>
            <pc:docMk/>
            <pc:sldMk cId="914214128" sldId="354"/>
            <ac:picMk id="4" creationId="{4553F5F1-044A-4D3B-A476-30F314CD3863}"/>
          </ac:picMkLst>
        </pc:picChg>
      </pc:sldChg>
      <pc:sldChg chg="addSp modSp">
        <pc:chgData name="Tarun Pabbi" userId="72cf4b523048f78b" providerId="Windows Live" clId="Web-{A9DD2B10-DDD8-405A-8DB9-9D790673FEEA}" dt="2020-07-17T12:18:09.427" v="457" actId="1076"/>
        <pc:sldMkLst>
          <pc:docMk/>
          <pc:sldMk cId="1268673213" sldId="355"/>
        </pc:sldMkLst>
        <pc:spChg chg="mod">
          <ac:chgData name="Tarun Pabbi" userId="72cf4b523048f78b" providerId="Windows Live" clId="Web-{A9DD2B10-DDD8-405A-8DB9-9D790673FEEA}" dt="2020-07-17T12:18:04.442" v="455" actId="20577"/>
          <ac:spMkLst>
            <pc:docMk/>
            <pc:sldMk cId="1268673213" sldId="355"/>
            <ac:spMk id="3" creationId="{174699A7-70AA-49EE-9EEA-CB4C819F11A8}"/>
          </ac:spMkLst>
        </pc:spChg>
        <pc:picChg chg="add mod">
          <ac:chgData name="Tarun Pabbi" userId="72cf4b523048f78b" providerId="Windows Live" clId="Web-{A9DD2B10-DDD8-405A-8DB9-9D790673FEEA}" dt="2020-07-17T12:18:09.427" v="457" actId="1076"/>
          <ac:picMkLst>
            <pc:docMk/>
            <pc:sldMk cId="1268673213" sldId="355"/>
            <ac:picMk id="4" creationId="{73B593C6-FB53-446D-B4BC-7DA72FAB5559}"/>
          </ac:picMkLst>
        </pc:picChg>
      </pc:sldChg>
      <pc:sldChg chg="del">
        <pc:chgData name="Tarun Pabbi" userId="72cf4b523048f78b" providerId="Windows Live" clId="Web-{A9DD2B10-DDD8-405A-8DB9-9D790673FEEA}" dt="2020-07-17T12:39:16.558" v="478"/>
        <pc:sldMkLst>
          <pc:docMk/>
          <pc:sldMk cId="1493926809" sldId="356"/>
        </pc:sldMkLst>
      </pc:sldChg>
      <pc:sldChg chg="addSp modSp">
        <pc:chgData name="Tarun Pabbi" userId="72cf4b523048f78b" providerId="Windows Live" clId="Web-{A9DD2B10-DDD8-405A-8DB9-9D790673FEEA}" dt="2020-07-17T12:40:25.466" v="487" actId="1076"/>
        <pc:sldMkLst>
          <pc:docMk/>
          <pc:sldMk cId="4276602711" sldId="358"/>
        </pc:sldMkLst>
        <pc:spChg chg="mod">
          <ac:chgData name="Tarun Pabbi" userId="72cf4b523048f78b" providerId="Windows Live" clId="Web-{A9DD2B10-DDD8-405A-8DB9-9D790673FEEA}" dt="2020-07-17T12:40:21.700" v="484" actId="20577"/>
          <ac:spMkLst>
            <pc:docMk/>
            <pc:sldMk cId="4276602711" sldId="358"/>
            <ac:spMk id="3" creationId="{174699A7-70AA-49EE-9EEA-CB4C819F11A8}"/>
          </ac:spMkLst>
        </pc:spChg>
        <pc:picChg chg="add mod">
          <ac:chgData name="Tarun Pabbi" userId="72cf4b523048f78b" providerId="Windows Live" clId="Web-{A9DD2B10-DDD8-405A-8DB9-9D790673FEEA}" dt="2020-07-17T12:40:25.466" v="487" actId="1076"/>
          <ac:picMkLst>
            <pc:docMk/>
            <pc:sldMk cId="4276602711" sldId="358"/>
            <ac:picMk id="4" creationId="{F2486CA6-F1DF-43B4-999F-3AF917612409}"/>
          </ac:picMkLst>
        </pc:picChg>
      </pc:sldChg>
      <pc:sldChg chg="modSp">
        <pc:chgData name="Tarun Pabbi" userId="72cf4b523048f78b" providerId="Windows Live" clId="Web-{A9DD2B10-DDD8-405A-8DB9-9D790673FEEA}" dt="2020-07-17T12:44:50.892" v="566" actId="20577"/>
        <pc:sldMkLst>
          <pc:docMk/>
          <pc:sldMk cId="495819201" sldId="361"/>
        </pc:sldMkLst>
        <pc:spChg chg="mod">
          <ac:chgData name="Tarun Pabbi" userId="72cf4b523048f78b" providerId="Windows Live" clId="Web-{A9DD2B10-DDD8-405A-8DB9-9D790673FEEA}" dt="2020-07-17T12:44:50.892" v="566" actId="20577"/>
          <ac:spMkLst>
            <pc:docMk/>
            <pc:sldMk cId="495819201" sldId="361"/>
            <ac:spMk id="3" creationId="{174699A7-70AA-49EE-9EEA-CB4C819F11A8}"/>
          </ac:spMkLst>
        </pc:spChg>
      </pc:sldChg>
      <pc:sldChg chg="modSp">
        <pc:chgData name="Tarun Pabbi" userId="72cf4b523048f78b" providerId="Windows Live" clId="Web-{A9DD2B10-DDD8-405A-8DB9-9D790673FEEA}" dt="2020-07-17T12:42:59.312" v="531" actId="20577"/>
        <pc:sldMkLst>
          <pc:docMk/>
          <pc:sldMk cId="3801071975" sldId="364"/>
        </pc:sldMkLst>
        <pc:spChg chg="mod">
          <ac:chgData name="Tarun Pabbi" userId="72cf4b523048f78b" providerId="Windows Live" clId="Web-{A9DD2B10-DDD8-405A-8DB9-9D790673FEEA}" dt="2020-07-17T12:42:59.312" v="531" actId="20577"/>
          <ac:spMkLst>
            <pc:docMk/>
            <pc:sldMk cId="3801071975" sldId="364"/>
            <ac:spMk id="3" creationId="{174699A7-70AA-49EE-9EEA-CB4C819F11A8}"/>
          </ac:spMkLst>
        </pc:spChg>
      </pc:sldChg>
      <pc:sldChg chg="addSp modSp">
        <pc:chgData name="Tarun Pabbi" userId="72cf4b523048f78b" providerId="Windows Live" clId="Web-{A9DD2B10-DDD8-405A-8DB9-9D790673FEEA}" dt="2020-07-17T12:45:36.565" v="573" actId="1076"/>
        <pc:sldMkLst>
          <pc:docMk/>
          <pc:sldMk cId="2154010013" sldId="365"/>
        </pc:sldMkLst>
        <pc:spChg chg="mod">
          <ac:chgData name="Tarun Pabbi" userId="72cf4b523048f78b" providerId="Windows Live" clId="Web-{A9DD2B10-DDD8-405A-8DB9-9D790673FEEA}" dt="2020-07-17T12:45:19.908" v="568" actId="20577"/>
          <ac:spMkLst>
            <pc:docMk/>
            <pc:sldMk cId="2154010013" sldId="365"/>
            <ac:spMk id="3" creationId="{174699A7-70AA-49EE-9EEA-CB4C819F11A8}"/>
          </ac:spMkLst>
        </pc:spChg>
        <pc:picChg chg="add mod">
          <ac:chgData name="Tarun Pabbi" userId="72cf4b523048f78b" providerId="Windows Live" clId="Web-{A9DD2B10-DDD8-405A-8DB9-9D790673FEEA}" dt="2020-07-17T12:45:36.565" v="573" actId="1076"/>
          <ac:picMkLst>
            <pc:docMk/>
            <pc:sldMk cId="2154010013" sldId="365"/>
            <ac:picMk id="4" creationId="{038E291C-D791-447D-8809-42665B9B9174}"/>
          </ac:picMkLst>
        </pc:picChg>
      </pc:sldChg>
      <pc:sldChg chg="addSp modSp">
        <pc:chgData name="Tarun Pabbi" userId="72cf4b523048f78b" providerId="Windows Live" clId="Web-{A9DD2B10-DDD8-405A-8DB9-9D790673FEEA}" dt="2020-07-17T12:48:00.411" v="582" actId="1076"/>
        <pc:sldMkLst>
          <pc:docMk/>
          <pc:sldMk cId="4265172825" sldId="366"/>
        </pc:sldMkLst>
        <pc:spChg chg="mod">
          <ac:chgData name="Tarun Pabbi" userId="72cf4b523048f78b" providerId="Windows Live" clId="Web-{A9DD2B10-DDD8-405A-8DB9-9D790673FEEA}" dt="2020-07-17T12:46:43.800" v="576" actId="20577"/>
          <ac:spMkLst>
            <pc:docMk/>
            <pc:sldMk cId="4265172825" sldId="366"/>
            <ac:spMk id="3" creationId="{174699A7-70AA-49EE-9EEA-CB4C819F11A8}"/>
          </ac:spMkLst>
        </pc:spChg>
        <pc:picChg chg="add mod">
          <ac:chgData name="Tarun Pabbi" userId="72cf4b523048f78b" providerId="Windows Live" clId="Web-{A9DD2B10-DDD8-405A-8DB9-9D790673FEEA}" dt="2020-07-17T12:48:00.411" v="582" actId="1076"/>
          <ac:picMkLst>
            <pc:docMk/>
            <pc:sldMk cId="4265172825" sldId="366"/>
            <ac:picMk id="4" creationId="{8F36D02C-CE35-47E8-9003-36B1B364C39E}"/>
          </ac:picMkLst>
        </pc:picChg>
      </pc:sldChg>
      <pc:sldChg chg="addSp modSp">
        <pc:chgData name="Tarun Pabbi" userId="72cf4b523048f78b" providerId="Windows Live" clId="Web-{A9DD2B10-DDD8-405A-8DB9-9D790673FEEA}" dt="2020-07-17T12:50:50.664" v="593" actId="1076"/>
        <pc:sldMkLst>
          <pc:docMk/>
          <pc:sldMk cId="2235988716" sldId="368"/>
        </pc:sldMkLst>
        <pc:spChg chg="mod">
          <ac:chgData name="Tarun Pabbi" userId="72cf4b523048f78b" providerId="Windows Live" clId="Web-{A9DD2B10-DDD8-405A-8DB9-9D790673FEEA}" dt="2020-07-17T12:50:21.226" v="585" actId="20577"/>
          <ac:spMkLst>
            <pc:docMk/>
            <pc:sldMk cId="2235988716" sldId="368"/>
            <ac:spMk id="3" creationId="{174699A7-70AA-49EE-9EEA-CB4C819F11A8}"/>
          </ac:spMkLst>
        </pc:spChg>
        <pc:picChg chg="add mod">
          <ac:chgData name="Tarun Pabbi" userId="72cf4b523048f78b" providerId="Windows Live" clId="Web-{A9DD2B10-DDD8-405A-8DB9-9D790673FEEA}" dt="2020-07-17T12:50:50.664" v="593" actId="1076"/>
          <ac:picMkLst>
            <pc:docMk/>
            <pc:sldMk cId="2235988716" sldId="368"/>
            <ac:picMk id="4" creationId="{131D2CBC-40E7-46D1-8EAC-35DB653344D9}"/>
          </ac:picMkLst>
        </pc:picChg>
      </pc:sldChg>
      <pc:sldChg chg="del">
        <pc:chgData name="Tarun Pabbi" userId="72cf4b523048f78b" providerId="Windows Live" clId="Web-{A9DD2B10-DDD8-405A-8DB9-9D790673FEEA}" dt="2020-07-17T12:51:43.149" v="594"/>
        <pc:sldMkLst>
          <pc:docMk/>
          <pc:sldMk cId="2232371650" sldId="369"/>
        </pc:sldMkLst>
      </pc:sldChg>
      <pc:sldChg chg="del">
        <pc:chgData name="Tarun Pabbi" userId="72cf4b523048f78b" providerId="Windows Live" clId="Web-{A9DD2B10-DDD8-405A-8DB9-9D790673FEEA}" dt="2020-07-17T12:18:56.615" v="460"/>
        <pc:sldMkLst>
          <pc:docMk/>
          <pc:sldMk cId="4066253947" sldId="409"/>
        </pc:sldMkLst>
      </pc:sldChg>
      <pc:sldChg chg="modSp">
        <pc:chgData name="Tarun Pabbi" userId="72cf4b523048f78b" providerId="Windows Live" clId="Web-{A9DD2B10-DDD8-405A-8DB9-9D790673FEEA}" dt="2020-07-17T10:23:16.483" v="21" actId="14100"/>
        <pc:sldMkLst>
          <pc:docMk/>
          <pc:sldMk cId="546097525" sldId="412"/>
        </pc:sldMkLst>
        <pc:picChg chg="mod">
          <ac:chgData name="Tarun Pabbi" userId="72cf4b523048f78b" providerId="Windows Live" clId="Web-{A9DD2B10-DDD8-405A-8DB9-9D790673FEEA}" dt="2020-07-17T10:23:16.483" v="21" actId="14100"/>
          <ac:picMkLst>
            <pc:docMk/>
            <pc:sldMk cId="546097525" sldId="412"/>
            <ac:picMk id="4" creationId="{41729300-203B-4B7C-BE80-D28FA8CBE595}"/>
          </ac:picMkLst>
        </pc:picChg>
      </pc:sldChg>
      <pc:sldChg chg="modSp">
        <pc:chgData name="Tarun Pabbi" userId="72cf4b523048f78b" providerId="Windows Live" clId="Web-{A9DD2B10-DDD8-405A-8DB9-9D790673FEEA}" dt="2020-07-17T10:26:38.989" v="81" actId="1076"/>
        <pc:sldMkLst>
          <pc:docMk/>
          <pc:sldMk cId="150724404" sldId="413"/>
        </pc:sldMkLst>
        <pc:spChg chg="mod">
          <ac:chgData name="Tarun Pabbi" userId="72cf4b523048f78b" providerId="Windows Live" clId="Web-{A9DD2B10-DDD8-405A-8DB9-9D790673FEEA}" dt="2020-07-17T10:23:53.598" v="63" actId="20577"/>
          <ac:spMkLst>
            <pc:docMk/>
            <pc:sldMk cId="150724404" sldId="413"/>
            <ac:spMk id="3" creationId="{174699A7-70AA-49EE-9EEA-CB4C819F11A8}"/>
          </ac:spMkLst>
        </pc:spChg>
        <pc:picChg chg="mod">
          <ac:chgData name="Tarun Pabbi" userId="72cf4b523048f78b" providerId="Windows Live" clId="Web-{A9DD2B10-DDD8-405A-8DB9-9D790673FEEA}" dt="2020-07-17T10:26:38.989" v="81" actId="1076"/>
          <ac:picMkLst>
            <pc:docMk/>
            <pc:sldMk cId="150724404" sldId="413"/>
            <ac:picMk id="4" creationId="{28E21071-F66A-4C0A-8047-E916682789B4}"/>
          </ac:picMkLst>
        </pc:picChg>
      </pc:sldChg>
      <pc:sldChg chg="modSp">
        <pc:chgData name="Tarun Pabbi" userId="72cf4b523048f78b" providerId="Windows Live" clId="Web-{A9DD2B10-DDD8-405A-8DB9-9D790673FEEA}" dt="2020-07-17T11:38:51.451" v="141" actId="20577"/>
        <pc:sldMkLst>
          <pc:docMk/>
          <pc:sldMk cId="2889669806" sldId="414"/>
        </pc:sldMkLst>
        <pc:spChg chg="mod">
          <ac:chgData name="Tarun Pabbi" userId="72cf4b523048f78b" providerId="Windows Live" clId="Web-{A9DD2B10-DDD8-405A-8DB9-9D790673FEEA}" dt="2020-07-17T11:38:51.451" v="141" actId="20577"/>
          <ac:spMkLst>
            <pc:docMk/>
            <pc:sldMk cId="2889669806" sldId="414"/>
            <ac:spMk id="3" creationId="{174699A7-70AA-49EE-9EEA-CB4C819F11A8}"/>
          </ac:spMkLst>
        </pc:spChg>
      </pc:sldChg>
      <pc:sldChg chg="addSp delSp modSp">
        <pc:chgData name="Tarun Pabbi" userId="72cf4b523048f78b" providerId="Windows Live" clId="Web-{A9DD2B10-DDD8-405A-8DB9-9D790673FEEA}" dt="2020-07-17T10:25:55.067" v="79" actId="1076"/>
        <pc:sldMkLst>
          <pc:docMk/>
          <pc:sldMk cId="1195022163" sldId="415"/>
        </pc:sldMkLst>
        <pc:spChg chg="mod">
          <ac:chgData name="Tarun Pabbi" userId="72cf4b523048f78b" providerId="Windows Live" clId="Web-{A9DD2B10-DDD8-405A-8DB9-9D790673FEEA}" dt="2020-07-17T10:25:18.118" v="69" actId="20577"/>
          <ac:spMkLst>
            <pc:docMk/>
            <pc:sldMk cId="1195022163" sldId="415"/>
            <ac:spMk id="3" creationId="{174699A7-70AA-49EE-9EEA-CB4C819F11A8}"/>
          </ac:spMkLst>
        </pc:spChg>
        <pc:picChg chg="del">
          <ac:chgData name="Tarun Pabbi" userId="72cf4b523048f78b" providerId="Windows Live" clId="Web-{A9DD2B10-DDD8-405A-8DB9-9D790673FEEA}" dt="2020-07-17T10:25:20.151" v="71"/>
          <ac:picMkLst>
            <pc:docMk/>
            <pc:sldMk cId="1195022163" sldId="415"/>
            <ac:picMk id="4" creationId="{27F18092-CBC1-4CF3-A857-E1BA02166932}"/>
          </ac:picMkLst>
        </pc:picChg>
        <pc:picChg chg="add mod">
          <ac:chgData name="Tarun Pabbi" userId="72cf4b523048f78b" providerId="Windows Live" clId="Web-{A9DD2B10-DDD8-405A-8DB9-9D790673FEEA}" dt="2020-07-17T10:25:55.067" v="79" actId="1076"/>
          <ac:picMkLst>
            <pc:docMk/>
            <pc:sldMk cId="1195022163" sldId="415"/>
            <ac:picMk id="5" creationId="{CC24E1DB-8806-454B-8268-56CF94733384}"/>
          </ac:picMkLst>
        </pc:picChg>
      </pc:sldChg>
      <pc:sldChg chg="add replId">
        <pc:chgData name="Tarun Pabbi" userId="72cf4b523048f78b" providerId="Windows Live" clId="Web-{A9DD2B10-DDD8-405A-8DB9-9D790673FEEA}" dt="2020-07-17T10:25:10.491" v="65"/>
        <pc:sldMkLst>
          <pc:docMk/>
          <pc:sldMk cId="3158277400" sldId="416"/>
        </pc:sldMkLst>
      </pc:sldChg>
      <pc:sldChg chg="addSp delSp modSp add replId modNotes">
        <pc:chgData name="Tarun Pabbi" userId="72cf4b523048f78b" providerId="Windows Live" clId="Web-{A9DD2B10-DDD8-405A-8DB9-9D790673FEEA}" dt="2020-07-17T12:04:50.585" v="419"/>
        <pc:sldMkLst>
          <pc:docMk/>
          <pc:sldMk cId="2314586794" sldId="417"/>
        </pc:sldMkLst>
        <pc:spChg chg="mod">
          <ac:chgData name="Tarun Pabbi" userId="72cf4b523048f78b" providerId="Windows Live" clId="Web-{A9DD2B10-DDD8-405A-8DB9-9D790673FEEA}" dt="2020-07-17T12:03:43.224" v="404" actId="20577"/>
          <ac:spMkLst>
            <pc:docMk/>
            <pc:sldMk cId="2314586794" sldId="417"/>
            <ac:spMk id="3" creationId="{174699A7-70AA-49EE-9EEA-CB4C819F11A8}"/>
          </ac:spMkLst>
        </pc:spChg>
        <pc:picChg chg="del">
          <ac:chgData name="Tarun Pabbi" userId="72cf4b523048f78b" providerId="Windows Live" clId="Web-{A9DD2B10-DDD8-405A-8DB9-9D790673FEEA}" dt="2020-07-17T12:03:04.802" v="397"/>
          <ac:picMkLst>
            <pc:docMk/>
            <pc:sldMk cId="2314586794" sldId="417"/>
            <ac:picMk id="4" creationId="{D7FBAC86-6555-43DB-A79E-D92FCE4791E2}"/>
          </ac:picMkLst>
        </pc:picChg>
        <pc:picChg chg="add mod">
          <ac:chgData name="Tarun Pabbi" userId="72cf4b523048f78b" providerId="Windows Live" clId="Web-{A9DD2B10-DDD8-405A-8DB9-9D790673FEEA}" dt="2020-07-17T12:03:14.130" v="402" actId="1076"/>
          <ac:picMkLst>
            <pc:docMk/>
            <pc:sldMk cId="2314586794" sldId="417"/>
            <ac:picMk id="5" creationId="{F5C08EC7-DF19-4AB2-A34E-0316E232A563}"/>
          </ac:picMkLst>
        </pc:picChg>
      </pc:sldChg>
      <pc:sldChg chg="addSp modSp add replId">
        <pc:chgData name="Tarun Pabbi" userId="72cf4b523048f78b" providerId="Windows Live" clId="Web-{A9DD2B10-DDD8-405A-8DB9-9D790673FEEA}" dt="2020-07-17T12:32:57.552" v="468" actId="1076"/>
        <pc:sldMkLst>
          <pc:docMk/>
          <pc:sldMk cId="18156413" sldId="418"/>
        </pc:sldMkLst>
        <pc:spChg chg="mod">
          <ac:chgData name="Tarun Pabbi" userId="72cf4b523048f78b" providerId="Windows Live" clId="Web-{A9DD2B10-DDD8-405A-8DB9-9D790673FEEA}" dt="2020-07-17T12:32:56.614" v="466" actId="20577"/>
          <ac:spMkLst>
            <pc:docMk/>
            <pc:sldMk cId="18156413" sldId="418"/>
            <ac:spMk id="3" creationId="{174699A7-70AA-49EE-9EEA-CB4C819F11A8}"/>
          </ac:spMkLst>
        </pc:spChg>
        <pc:picChg chg="add mod">
          <ac:chgData name="Tarun Pabbi" userId="72cf4b523048f78b" providerId="Windows Live" clId="Web-{A9DD2B10-DDD8-405A-8DB9-9D790673FEEA}" dt="2020-07-17T12:32:57.552" v="468" actId="1076"/>
          <ac:picMkLst>
            <pc:docMk/>
            <pc:sldMk cId="18156413" sldId="418"/>
            <ac:picMk id="4" creationId="{BCF3E37A-409D-46CB-B815-DB3049FD0573}"/>
          </ac:picMkLst>
        </pc:picChg>
      </pc:sldChg>
      <pc:sldChg chg="addSp modSp add replId">
        <pc:chgData name="Tarun Pabbi" userId="72cf4b523048f78b" providerId="Windows Live" clId="Web-{A9DD2B10-DDD8-405A-8DB9-9D790673FEEA}" dt="2020-07-17T12:43:59.266" v="560" actId="1076"/>
        <pc:sldMkLst>
          <pc:docMk/>
          <pc:sldMk cId="3753362969" sldId="419"/>
        </pc:sldMkLst>
        <pc:spChg chg="mod">
          <ac:chgData name="Tarun Pabbi" userId="72cf4b523048f78b" providerId="Windows Live" clId="Web-{A9DD2B10-DDD8-405A-8DB9-9D790673FEEA}" dt="2020-07-17T12:43:46.439" v="553" actId="20577"/>
          <ac:spMkLst>
            <pc:docMk/>
            <pc:sldMk cId="3753362969" sldId="419"/>
            <ac:spMk id="3" creationId="{174699A7-70AA-49EE-9EEA-CB4C819F11A8}"/>
          </ac:spMkLst>
        </pc:spChg>
        <pc:picChg chg="add mod">
          <ac:chgData name="Tarun Pabbi" userId="72cf4b523048f78b" providerId="Windows Live" clId="Web-{A9DD2B10-DDD8-405A-8DB9-9D790673FEEA}" dt="2020-07-17T12:43:59.266" v="560" actId="1076"/>
          <ac:picMkLst>
            <pc:docMk/>
            <pc:sldMk cId="3753362969" sldId="419"/>
            <ac:picMk id="4" creationId="{D361BBC1-B957-491E-A1D6-CA2A9B35AB4B}"/>
          </ac:picMkLst>
        </pc:picChg>
      </pc:sldChg>
    </pc:docChg>
  </pc:docChgLst>
  <pc:docChgLst>
    <pc:chgData name="Tarun Pabbi" userId="72cf4b523048f78b" providerId="Windows Live" clId="Web-{E1414BBF-338E-47F6-9F27-0DB7552C9975}"/>
    <pc:docChg chg="addSld modSld sldOrd">
      <pc:chgData name="Tarun Pabbi" userId="72cf4b523048f78b" providerId="Windows Live" clId="Web-{E1414BBF-338E-47F6-9F27-0DB7552C9975}" dt="2020-06-28T10:32:12.481" v="1703" actId="20577"/>
      <pc:docMkLst>
        <pc:docMk/>
      </pc:docMkLst>
      <pc:sldChg chg="modSp ord">
        <pc:chgData name="Tarun Pabbi" userId="72cf4b523048f78b" providerId="Windows Live" clId="Web-{E1414BBF-338E-47F6-9F27-0DB7552C9975}" dt="2020-06-28T09:28:08.829" v="891"/>
        <pc:sldMkLst>
          <pc:docMk/>
          <pc:sldMk cId="1594730220" sldId="257"/>
        </pc:sldMkLst>
        <pc:spChg chg="mod">
          <ac:chgData name="Tarun Pabbi" userId="72cf4b523048f78b" providerId="Windows Live" clId="Web-{E1414BBF-338E-47F6-9F27-0DB7552C9975}" dt="2020-06-28T09:09:19.050" v="169" actId="20577"/>
          <ac:spMkLst>
            <pc:docMk/>
            <pc:sldMk cId="1594730220" sldId="257"/>
            <ac:spMk id="3" creationId="{E119D867-48CD-44AC-BF1D-0720FDBAA489}"/>
          </ac:spMkLst>
        </pc:spChg>
      </pc:sldChg>
      <pc:sldChg chg="modSp">
        <pc:chgData name="Tarun Pabbi" userId="72cf4b523048f78b" providerId="Windows Live" clId="Web-{E1414BBF-338E-47F6-9F27-0DB7552C9975}" dt="2020-06-28T09:18:14.118" v="385" actId="20577"/>
        <pc:sldMkLst>
          <pc:docMk/>
          <pc:sldMk cId="899466352" sldId="258"/>
        </pc:sldMkLst>
        <pc:spChg chg="mod">
          <ac:chgData name="Tarun Pabbi" userId="72cf4b523048f78b" providerId="Windows Live" clId="Web-{E1414BBF-338E-47F6-9F27-0DB7552C9975}" dt="2020-06-28T09:18:14.118" v="385" actId="20577"/>
          <ac:spMkLst>
            <pc:docMk/>
            <pc:sldMk cId="899466352" sldId="258"/>
            <ac:spMk id="3" creationId="{676D2530-E09B-423F-AC71-2A618C9F5A0D}"/>
          </ac:spMkLst>
        </pc:spChg>
      </pc:sldChg>
      <pc:sldChg chg="modSp">
        <pc:chgData name="Tarun Pabbi" userId="72cf4b523048f78b" providerId="Windows Live" clId="Web-{E1414BBF-338E-47F6-9F27-0DB7552C9975}" dt="2020-06-28T10:13:32.958" v="1319" actId="20577"/>
        <pc:sldMkLst>
          <pc:docMk/>
          <pc:sldMk cId="321764301" sldId="260"/>
        </pc:sldMkLst>
        <pc:spChg chg="mod">
          <ac:chgData name="Tarun Pabbi" userId="72cf4b523048f78b" providerId="Windows Live" clId="Web-{E1414BBF-338E-47F6-9F27-0DB7552C9975}" dt="2020-06-28T10:13:32.958" v="1319" actId="20577"/>
          <ac:spMkLst>
            <pc:docMk/>
            <pc:sldMk cId="321764301" sldId="260"/>
            <ac:spMk id="3" creationId="{C030B2F6-BFEE-4318-B6B0-7A49108680F2}"/>
          </ac:spMkLst>
        </pc:spChg>
      </pc:sldChg>
      <pc:sldChg chg="modSp">
        <pc:chgData name="Tarun Pabbi" userId="72cf4b523048f78b" providerId="Windows Live" clId="Web-{E1414BBF-338E-47F6-9F27-0DB7552C9975}" dt="2020-06-28T10:19:11.147" v="1341" actId="20577"/>
        <pc:sldMkLst>
          <pc:docMk/>
          <pc:sldMk cId="2424673178" sldId="261"/>
        </pc:sldMkLst>
        <pc:spChg chg="mod">
          <ac:chgData name="Tarun Pabbi" userId="72cf4b523048f78b" providerId="Windows Live" clId="Web-{E1414BBF-338E-47F6-9F27-0DB7552C9975}" dt="2020-06-28T10:19:11.147" v="1341" actId="20577"/>
          <ac:spMkLst>
            <pc:docMk/>
            <pc:sldMk cId="2424673178" sldId="261"/>
            <ac:spMk id="3" creationId="{C030B2F6-BFEE-4318-B6B0-7A49108680F2}"/>
          </ac:spMkLst>
        </pc:spChg>
      </pc:sldChg>
      <pc:sldChg chg="addSp delSp modSp mod setBg">
        <pc:chgData name="Tarun Pabbi" userId="72cf4b523048f78b" providerId="Windows Live" clId="Web-{E1414BBF-338E-47F6-9F27-0DB7552C9975}" dt="2020-06-28T10:21:17.664" v="1375" actId="20577"/>
        <pc:sldMkLst>
          <pc:docMk/>
          <pc:sldMk cId="4287016807" sldId="262"/>
        </pc:sldMkLst>
        <pc:spChg chg="mod">
          <ac:chgData name="Tarun Pabbi" userId="72cf4b523048f78b" providerId="Windows Live" clId="Web-{E1414BBF-338E-47F6-9F27-0DB7552C9975}" dt="2020-06-28T10:21:17.664" v="1375" actId="20577"/>
          <ac:spMkLst>
            <pc:docMk/>
            <pc:sldMk cId="4287016807" sldId="262"/>
            <ac:spMk id="2" creationId="{E5586BA8-7BB2-4608-864B-4A35B0DC5F21}"/>
          </ac:spMkLst>
        </pc:spChg>
        <pc:spChg chg="del mod">
          <ac:chgData name="Tarun Pabbi" userId="72cf4b523048f78b" providerId="Windows Live" clId="Web-{E1414BBF-338E-47F6-9F27-0DB7552C9975}" dt="2020-06-28T10:10:10.706" v="1303"/>
          <ac:spMkLst>
            <pc:docMk/>
            <pc:sldMk cId="4287016807" sldId="262"/>
            <ac:spMk id="3" creationId="{C030B2F6-BFEE-4318-B6B0-7A49108680F2}"/>
          </ac:spMkLst>
        </pc:spChg>
        <pc:spChg chg="add del">
          <ac:chgData name="Tarun Pabbi" userId="72cf4b523048f78b" providerId="Windows Live" clId="Web-{E1414BBF-338E-47F6-9F27-0DB7552C9975}" dt="2020-06-28T10:10:25.800" v="1307"/>
          <ac:spMkLst>
            <pc:docMk/>
            <pc:sldMk cId="4287016807" sldId="262"/>
            <ac:spMk id="6" creationId="{9267F70F-11C6-4597-9381-D0D80FC18FD9}"/>
          </ac:spMkLst>
        </pc:spChg>
        <pc:spChg chg="add del">
          <ac:chgData name="Tarun Pabbi" userId="72cf4b523048f78b" providerId="Windows Live" clId="Web-{E1414BBF-338E-47F6-9F27-0DB7552C9975}" dt="2020-06-28T10:10:25.800" v="1307"/>
          <ac:spMkLst>
            <pc:docMk/>
            <pc:sldMk cId="4287016807" sldId="262"/>
            <ac:spMk id="7" creationId="{2C20A93E-E407-4683-A405-147DE26132AD}"/>
          </ac:spMkLst>
        </pc:spChg>
        <pc:spChg chg="add del">
          <ac:chgData name="Tarun Pabbi" userId="72cf4b523048f78b" providerId="Windows Live" clId="Web-{E1414BBF-338E-47F6-9F27-0DB7552C9975}" dt="2020-06-28T10:10:23.050" v="1305"/>
          <ac:spMkLst>
            <pc:docMk/>
            <pc:sldMk cId="4287016807" sldId="262"/>
            <ac:spMk id="8" creationId="{BFAD9E6B-74B8-4637-8BCA-3F04699C9717}"/>
          </ac:spMkLst>
        </pc:spChg>
        <pc:spChg chg="add del">
          <ac:chgData name="Tarun Pabbi" userId="72cf4b523048f78b" providerId="Windows Live" clId="Web-{E1414BBF-338E-47F6-9F27-0DB7552C9975}" dt="2020-06-28T10:10:25.800" v="1307"/>
          <ac:spMkLst>
            <pc:docMk/>
            <pc:sldMk cId="4287016807" sldId="262"/>
            <ac:spMk id="9" creationId="{19245A10-7F37-4569-80D2-2F692931E300}"/>
          </ac:spMkLst>
        </pc:spChg>
        <pc:spChg chg="add del">
          <ac:chgData name="Tarun Pabbi" userId="72cf4b523048f78b" providerId="Windows Live" clId="Web-{E1414BBF-338E-47F6-9F27-0DB7552C9975}" dt="2020-06-28T10:10:30.769" v="1309"/>
          <ac:spMkLst>
            <pc:docMk/>
            <pc:sldMk cId="4287016807" sldId="262"/>
            <ac:spMk id="10" creationId="{FB5B0058-AF13-4859-B429-4EDDE2A26F7F}"/>
          </ac:spMkLst>
        </pc:spChg>
        <pc:spChg chg="add del">
          <ac:chgData name="Tarun Pabbi" userId="72cf4b523048f78b" providerId="Windows Live" clId="Web-{E1414BBF-338E-47F6-9F27-0DB7552C9975}" dt="2020-06-28T10:10:23.050" v="1305"/>
          <ac:spMkLst>
            <pc:docMk/>
            <pc:sldMk cId="4287016807" sldId="262"/>
            <ac:spMk id="11" creationId="{F60FCA6E-0894-46CD-BD49-5955A51E0084}"/>
          </ac:spMkLst>
        </pc:spChg>
        <pc:spChg chg="add del">
          <ac:chgData name="Tarun Pabbi" userId="72cf4b523048f78b" providerId="Windows Live" clId="Web-{E1414BBF-338E-47F6-9F27-0DB7552C9975}" dt="2020-06-28T10:10:30.769" v="1309"/>
          <ac:spMkLst>
            <pc:docMk/>
            <pc:sldMk cId="4287016807" sldId="262"/>
            <ac:spMk id="12" creationId="{D84C2E9E-0B5D-4B5F-9A1F-70EBDCE39034}"/>
          </ac:spMkLst>
        </pc:spChg>
        <pc:spChg chg="add del">
          <ac:chgData name="Tarun Pabbi" userId="72cf4b523048f78b" providerId="Windows Live" clId="Web-{E1414BBF-338E-47F6-9F27-0DB7552C9975}" dt="2020-06-28T10:10:23.050" v="1305"/>
          <ac:spMkLst>
            <pc:docMk/>
            <pc:sldMk cId="4287016807" sldId="262"/>
            <ac:spMk id="13" creationId="{E78C6E4B-A1F1-4B6C-97EC-BE997495D6AC}"/>
          </ac:spMkLst>
        </pc:spChg>
        <pc:spChg chg="add">
          <ac:chgData name="Tarun Pabbi" userId="72cf4b523048f78b" providerId="Windows Live" clId="Web-{E1414BBF-338E-47F6-9F27-0DB7552C9975}" dt="2020-06-28T10:10:30.769" v="1310"/>
          <ac:spMkLst>
            <pc:docMk/>
            <pc:sldMk cId="4287016807" sldId="262"/>
            <ac:spMk id="14" creationId="{3EEB8ED6-9142-4A11-B029-18DDE98C4952}"/>
          </ac:spMkLst>
        </pc:spChg>
        <pc:spChg chg="add del">
          <ac:chgData name="Tarun Pabbi" userId="72cf4b523048f78b" providerId="Windows Live" clId="Web-{E1414BBF-338E-47F6-9F27-0DB7552C9975}" dt="2020-06-28T10:10:25.800" v="1307"/>
          <ac:spMkLst>
            <pc:docMk/>
            <pc:sldMk cId="4287016807" sldId="262"/>
            <ac:spMk id="15" creationId="{9E8E3DD9-D235-48D9-A0EC-D6817EC84B75}"/>
          </ac:spMkLst>
        </pc:spChg>
        <pc:spChg chg="add">
          <ac:chgData name="Tarun Pabbi" userId="72cf4b523048f78b" providerId="Windows Live" clId="Web-{E1414BBF-338E-47F6-9F27-0DB7552C9975}" dt="2020-06-28T10:10:30.769" v="1310"/>
          <ac:spMkLst>
            <pc:docMk/>
            <pc:sldMk cId="4287016807" sldId="262"/>
            <ac:spMk id="16" creationId="{523392C5-B69C-4BE8-ACEE-BA4992D5A4A5}"/>
          </ac:spMkLst>
        </pc:spChg>
        <pc:spChg chg="add del">
          <ac:chgData name="Tarun Pabbi" userId="72cf4b523048f78b" providerId="Windows Live" clId="Web-{E1414BBF-338E-47F6-9F27-0DB7552C9975}" dt="2020-06-28T10:10:25.800" v="1307"/>
          <ac:spMkLst>
            <pc:docMk/>
            <pc:sldMk cId="4287016807" sldId="262"/>
            <ac:spMk id="17" creationId="{EA83A145-578D-4A0B-94A7-AEAB2027D7EB}"/>
          </ac:spMkLst>
        </pc:spChg>
        <pc:picChg chg="add mod ord">
          <ac:chgData name="Tarun Pabbi" userId="72cf4b523048f78b" providerId="Windows Live" clId="Web-{E1414BBF-338E-47F6-9F27-0DB7552C9975}" dt="2020-06-28T10:10:30.769" v="1310"/>
          <ac:picMkLst>
            <pc:docMk/>
            <pc:sldMk cId="4287016807" sldId="262"/>
            <ac:picMk id="4" creationId="{1C1DB7E1-9DD5-4158-A200-DE1205DFC7EA}"/>
          </ac:picMkLst>
        </pc:picChg>
      </pc:sldChg>
      <pc:sldChg chg="modSp">
        <pc:chgData name="Tarun Pabbi" userId="72cf4b523048f78b" providerId="Windows Live" clId="Web-{E1414BBF-338E-47F6-9F27-0DB7552C9975}" dt="2020-06-28T10:04:28.592" v="1018" actId="20577"/>
        <pc:sldMkLst>
          <pc:docMk/>
          <pc:sldMk cId="1576286115" sldId="263"/>
        </pc:sldMkLst>
        <pc:spChg chg="mod">
          <ac:chgData name="Tarun Pabbi" userId="72cf4b523048f78b" providerId="Windows Live" clId="Web-{E1414BBF-338E-47F6-9F27-0DB7552C9975}" dt="2020-06-28T10:04:28.592" v="1018" actId="20577"/>
          <ac:spMkLst>
            <pc:docMk/>
            <pc:sldMk cId="1576286115" sldId="263"/>
            <ac:spMk id="3" creationId="{60BAA866-F636-4E5A-AA2E-5514EA132E1A}"/>
          </ac:spMkLst>
        </pc:spChg>
      </pc:sldChg>
      <pc:sldChg chg="modSp">
        <pc:chgData name="Tarun Pabbi" userId="72cf4b523048f78b" providerId="Windows Live" clId="Web-{E1414BBF-338E-47F6-9F27-0DB7552C9975}" dt="2020-06-28T10:07:52.658" v="1213" actId="20577"/>
        <pc:sldMkLst>
          <pc:docMk/>
          <pc:sldMk cId="3837099872" sldId="264"/>
        </pc:sldMkLst>
        <pc:spChg chg="mod">
          <ac:chgData name="Tarun Pabbi" userId="72cf4b523048f78b" providerId="Windows Live" clId="Web-{E1414BBF-338E-47F6-9F27-0DB7552C9975}" dt="2020-06-28T10:07:52.658" v="1213" actId="20577"/>
          <ac:spMkLst>
            <pc:docMk/>
            <pc:sldMk cId="3837099872" sldId="264"/>
            <ac:spMk id="3" creationId="{60BAA866-F636-4E5A-AA2E-5514EA132E1A}"/>
          </ac:spMkLst>
        </pc:spChg>
      </pc:sldChg>
      <pc:sldChg chg="modSp ord">
        <pc:chgData name="Tarun Pabbi" userId="72cf4b523048f78b" providerId="Windows Live" clId="Web-{E1414BBF-338E-47F6-9F27-0DB7552C9975}" dt="2020-06-28T10:21:11.133" v="1368"/>
        <pc:sldMkLst>
          <pc:docMk/>
          <pc:sldMk cId="1481920924" sldId="265"/>
        </pc:sldMkLst>
        <pc:spChg chg="mod">
          <ac:chgData name="Tarun Pabbi" userId="72cf4b523048f78b" providerId="Windows Live" clId="Web-{E1414BBF-338E-47F6-9F27-0DB7552C9975}" dt="2020-06-28T10:20:16.663" v="1360" actId="20577"/>
          <ac:spMkLst>
            <pc:docMk/>
            <pc:sldMk cId="1481920924" sldId="265"/>
            <ac:spMk id="3" creationId="{C030B2F6-BFEE-4318-B6B0-7A49108680F2}"/>
          </ac:spMkLst>
        </pc:spChg>
      </pc:sldChg>
      <pc:sldChg chg="modSp">
        <pc:chgData name="Tarun Pabbi" userId="72cf4b523048f78b" providerId="Windows Live" clId="Web-{E1414BBF-338E-47F6-9F27-0DB7552C9975}" dt="2020-06-28T10:25:39.213" v="1523" actId="20577"/>
        <pc:sldMkLst>
          <pc:docMk/>
          <pc:sldMk cId="467846407" sldId="266"/>
        </pc:sldMkLst>
        <pc:spChg chg="mod">
          <ac:chgData name="Tarun Pabbi" userId="72cf4b523048f78b" providerId="Windows Live" clId="Web-{E1414BBF-338E-47F6-9F27-0DB7552C9975}" dt="2020-06-28T10:25:39.213" v="1523" actId="20577"/>
          <ac:spMkLst>
            <pc:docMk/>
            <pc:sldMk cId="467846407" sldId="266"/>
            <ac:spMk id="3" creationId="{C030B2F6-BFEE-4318-B6B0-7A49108680F2}"/>
          </ac:spMkLst>
        </pc:spChg>
      </pc:sldChg>
      <pc:sldChg chg="modSp new">
        <pc:chgData name="Tarun Pabbi" userId="72cf4b523048f78b" providerId="Windows Live" clId="Web-{E1414BBF-338E-47F6-9F27-0DB7552C9975}" dt="2020-06-28T09:20:24.842" v="551" actId="20577"/>
        <pc:sldMkLst>
          <pc:docMk/>
          <pc:sldMk cId="4225897359" sldId="267"/>
        </pc:sldMkLst>
        <pc:spChg chg="mod">
          <ac:chgData name="Tarun Pabbi" userId="72cf4b523048f78b" providerId="Windows Live" clId="Web-{E1414BBF-338E-47F6-9F27-0DB7552C9975}" dt="2020-06-28T09:09:32.848" v="182" actId="20577"/>
          <ac:spMkLst>
            <pc:docMk/>
            <pc:sldMk cId="4225897359" sldId="267"/>
            <ac:spMk id="2" creationId="{DF393221-EFD6-462A-B467-AC20A3AE9E50}"/>
          </ac:spMkLst>
        </pc:spChg>
        <pc:spChg chg="mod">
          <ac:chgData name="Tarun Pabbi" userId="72cf4b523048f78b" providerId="Windows Live" clId="Web-{E1414BBF-338E-47F6-9F27-0DB7552C9975}" dt="2020-06-28T09:20:24.842" v="551" actId="20577"/>
          <ac:spMkLst>
            <pc:docMk/>
            <pc:sldMk cId="4225897359" sldId="267"/>
            <ac:spMk id="3" creationId="{E741A6EF-A15C-49D8-81B8-D3C19046E466}"/>
          </ac:spMkLst>
        </pc:spChg>
      </pc:sldChg>
      <pc:sldChg chg="modSp new">
        <pc:chgData name="Tarun Pabbi" userId="72cf4b523048f78b" providerId="Windows Live" clId="Web-{E1414BBF-338E-47F6-9F27-0DB7552C9975}" dt="2020-06-28T09:09:47.317" v="194" actId="20577"/>
        <pc:sldMkLst>
          <pc:docMk/>
          <pc:sldMk cId="1905417459" sldId="268"/>
        </pc:sldMkLst>
        <pc:spChg chg="mod">
          <ac:chgData name="Tarun Pabbi" userId="72cf4b523048f78b" providerId="Windows Live" clId="Web-{E1414BBF-338E-47F6-9F27-0DB7552C9975}" dt="2020-06-28T09:09:47.317" v="194" actId="20577"/>
          <ac:spMkLst>
            <pc:docMk/>
            <pc:sldMk cId="1905417459" sldId="268"/>
            <ac:spMk id="2" creationId="{2A51E40A-2071-4E26-A0CE-68CBF05ED535}"/>
          </ac:spMkLst>
        </pc:spChg>
      </pc:sldChg>
      <pc:sldChg chg="modSp new">
        <pc:chgData name="Tarun Pabbi" userId="72cf4b523048f78b" providerId="Windows Live" clId="Web-{E1414BBF-338E-47F6-9F27-0DB7552C9975}" dt="2020-06-28T09:10:02.958" v="238" actId="20577"/>
        <pc:sldMkLst>
          <pc:docMk/>
          <pc:sldMk cId="2105425259" sldId="269"/>
        </pc:sldMkLst>
        <pc:spChg chg="mod">
          <ac:chgData name="Tarun Pabbi" userId="72cf4b523048f78b" providerId="Windows Live" clId="Web-{E1414BBF-338E-47F6-9F27-0DB7552C9975}" dt="2020-06-28T09:09:56.161" v="213" actId="20577"/>
          <ac:spMkLst>
            <pc:docMk/>
            <pc:sldMk cId="2105425259" sldId="269"/>
            <ac:spMk id="2" creationId="{5F8F0A3D-5A53-4DDE-A297-0E0EC8D75FBD}"/>
          </ac:spMkLst>
        </pc:spChg>
        <pc:spChg chg="mod">
          <ac:chgData name="Tarun Pabbi" userId="72cf4b523048f78b" providerId="Windows Live" clId="Web-{E1414BBF-338E-47F6-9F27-0DB7552C9975}" dt="2020-06-28T09:10:02.958" v="238" actId="20577"/>
          <ac:spMkLst>
            <pc:docMk/>
            <pc:sldMk cId="2105425259" sldId="269"/>
            <ac:spMk id="3" creationId="{83FD349F-D135-4B00-8B91-F6BB01E0C4BB}"/>
          </ac:spMkLst>
        </pc:spChg>
      </pc:sldChg>
      <pc:sldChg chg="modSp new">
        <pc:chgData name="Tarun Pabbi" userId="72cf4b523048f78b" providerId="Windows Live" clId="Web-{E1414BBF-338E-47F6-9F27-0DB7552C9975}" dt="2020-06-28T09:22:28.081" v="724" actId="20577"/>
        <pc:sldMkLst>
          <pc:docMk/>
          <pc:sldMk cId="143965866" sldId="270"/>
        </pc:sldMkLst>
        <pc:spChg chg="mod">
          <ac:chgData name="Tarun Pabbi" userId="72cf4b523048f78b" providerId="Windows Live" clId="Web-{E1414BBF-338E-47F6-9F27-0DB7552C9975}" dt="2020-06-28T09:20:34.389" v="570" actId="20577"/>
          <ac:spMkLst>
            <pc:docMk/>
            <pc:sldMk cId="143965866" sldId="270"/>
            <ac:spMk id="2" creationId="{4919C7CD-6737-46C4-B8F1-77D3B5C9E356}"/>
          </ac:spMkLst>
        </pc:spChg>
        <pc:spChg chg="mod">
          <ac:chgData name="Tarun Pabbi" userId="72cf4b523048f78b" providerId="Windows Live" clId="Web-{E1414BBF-338E-47F6-9F27-0DB7552C9975}" dt="2020-06-28T09:22:28.081" v="724" actId="20577"/>
          <ac:spMkLst>
            <pc:docMk/>
            <pc:sldMk cId="143965866" sldId="270"/>
            <ac:spMk id="3" creationId="{7FC86028-C05B-4130-81EF-A51D7AA75006}"/>
          </ac:spMkLst>
        </pc:spChg>
      </pc:sldChg>
      <pc:sldChg chg="modSp new">
        <pc:chgData name="Tarun Pabbi" userId="72cf4b523048f78b" providerId="Windows Live" clId="Web-{E1414BBF-338E-47F6-9F27-0DB7552C9975}" dt="2020-06-28T09:26:11.481" v="888" actId="20577"/>
        <pc:sldMkLst>
          <pc:docMk/>
          <pc:sldMk cId="3399298" sldId="271"/>
        </pc:sldMkLst>
        <pc:spChg chg="mod">
          <ac:chgData name="Tarun Pabbi" userId="72cf4b523048f78b" providerId="Windows Live" clId="Web-{E1414BBF-338E-47F6-9F27-0DB7552C9975}" dt="2020-06-28T09:23:18.193" v="730" actId="20577"/>
          <ac:spMkLst>
            <pc:docMk/>
            <pc:sldMk cId="3399298" sldId="271"/>
            <ac:spMk id="2" creationId="{452E3D5F-83EB-4DE3-B090-86B00FAF8958}"/>
          </ac:spMkLst>
        </pc:spChg>
        <pc:spChg chg="mod">
          <ac:chgData name="Tarun Pabbi" userId="72cf4b523048f78b" providerId="Windows Live" clId="Web-{E1414BBF-338E-47F6-9F27-0DB7552C9975}" dt="2020-06-28T09:26:11.481" v="888" actId="20577"/>
          <ac:spMkLst>
            <pc:docMk/>
            <pc:sldMk cId="3399298" sldId="271"/>
            <ac:spMk id="3" creationId="{593FDE6E-388B-45C0-936E-E78A90F40350}"/>
          </ac:spMkLst>
        </pc:spChg>
      </pc:sldChg>
      <pc:sldChg chg="modSp new ord">
        <pc:chgData name="Tarun Pabbi" userId="72cf4b523048f78b" providerId="Windows Live" clId="Web-{E1414BBF-338E-47F6-9F27-0DB7552C9975}" dt="2020-06-28T10:04:33.764" v="1021"/>
        <pc:sldMkLst>
          <pc:docMk/>
          <pc:sldMk cId="1712620245" sldId="272"/>
        </pc:sldMkLst>
        <pc:spChg chg="mod">
          <ac:chgData name="Tarun Pabbi" userId="72cf4b523048f78b" providerId="Windows Live" clId="Web-{E1414BBF-338E-47F6-9F27-0DB7552C9975}" dt="2020-06-28T09:30:18.553" v="915" actId="20577"/>
          <ac:spMkLst>
            <pc:docMk/>
            <pc:sldMk cId="1712620245" sldId="272"/>
            <ac:spMk id="2" creationId="{B9457899-2043-4B06-8EA4-06281AAD88BF}"/>
          </ac:spMkLst>
        </pc:spChg>
        <pc:spChg chg="mod">
          <ac:chgData name="Tarun Pabbi" userId="72cf4b523048f78b" providerId="Windows Live" clId="Web-{E1414BBF-338E-47F6-9F27-0DB7552C9975}" dt="2020-06-28T09:30:12.631" v="909" actId="20577"/>
          <ac:spMkLst>
            <pc:docMk/>
            <pc:sldMk cId="1712620245" sldId="272"/>
            <ac:spMk id="3" creationId="{9521899D-422F-4A13-A4A3-7183F041F647}"/>
          </ac:spMkLst>
        </pc:spChg>
      </pc:sldChg>
      <pc:sldChg chg="modSp new">
        <pc:chgData name="Tarun Pabbi" userId="72cf4b523048f78b" providerId="Windows Live" clId="Web-{E1414BBF-338E-47F6-9F27-0DB7552C9975}" dt="2020-06-28T10:07:14.642" v="1189" actId="20577"/>
        <pc:sldMkLst>
          <pc:docMk/>
          <pc:sldMk cId="2959145406" sldId="273"/>
        </pc:sldMkLst>
        <pc:spChg chg="mod">
          <ac:chgData name="Tarun Pabbi" userId="72cf4b523048f78b" providerId="Windows Live" clId="Web-{E1414BBF-338E-47F6-9F27-0DB7552C9975}" dt="2020-06-28T10:04:52.748" v="1037" actId="20577"/>
          <ac:spMkLst>
            <pc:docMk/>
            <pc:sldMk cId="2959145406" sldId="273"/>
            <ac:spMk id="2" creationId="{7F22DA5E-D050-41CA-A134-68DB76C1F89A}"/>
          </ac:spMkLst>
        </pc:spChg>
        <pc:spChg chg="mod">
          <ac:chgData name="Tarun Pabbi" userId="72cf4b523048f78b" providerId="Windows Live" clId="Web-{E1414BBF-338E-47F6-9F27-0DB7552C9975}" dt="2020-06-28T10:07:14.642" v="1189" actId="20577"/>
          <ac:spMkLst>
            <pc:docMk/>
            <pc:sldMk cId="2959145406" sldId="273"/>
            <ac:spMk id="3" creationId="{D6887A9C-11CB-4A77-A12D-A316A1A33ACF}"/>
          </ac:spMkLst>
        </pc:spChg>
      </pc:sldChg>
      <pc:sldChg chg="modSp new">
        <pc:chgData name="Tarun Pabbi" userId="72cf4b523048f78b" providerId="Windows Live" clId="Web-{E1414BBF-338E-47F6-9F27-0DB7552C9975}" dt="2020-06-28T10:07:19.752" v="1194" actId="20577"/>
        <pc:sldMkLst>
          <pc:docMk/>
          <pc:sldMk cId="583697010" sldId="274"/>
        </pc:sldMkLst>
        <pc:spChg chg="mod">
          <ac:chgData name="Tarun Pabbi" userId="72cf4b523048f78b" providerId="Windows Live" clId="Web-{E1414BBF-338E-47F6-9F27-0DB7552C9975}" dt="2020-06-28T10:07:06.158" v="1183" actId="20577"/>
          <ac:spMkLst>
            <pc:docMk/>
            <pc:sldMk cId="583697010" sldId="274"/>
            <ac:spMk id="2" creationId="{B830245A-BBB1-490F-8A7B-2955166C3147}"/>
          </ac:spMkLst>
        </pc:spChg>
        <pc:spChg chg="mod">
          <ac:chgData name="Tarun Pabbi" userId="72cf4b523048f78b" providerId="Windows Live" clId="Web-{E1414BBF-338E-47F6-9F27-0DB7552C9975}" dt="2020-06-28T10:07:19.752" v="1194" actId="20577"/>
          <ac:spMkLst>
            <pc:docMk/>
            <pc:sldMk cId="583697010" sldId="274"/>
            <ac:spMk id="3" creationId="{99B295DD-9F34-458C-B3A9-352031A33AE4}"/>
          </ac:spMkLst>
        </pc:spChg>
      </pc:sldChg>
      <pc:sldChg chg="modSp new">
        <pc:chgData name="Tarun Pabbi" userId="72cf4b523048f78b" providerId="Windows Live" clId="Web-{E1414BBF-338E-47F6-9F27-0DB7552C9975}" dt="2020-06-28T10:09:17.768" v="1281" actId="20577"/>
        <pc:sldMkLst>
          <pc:docMk/>
          <pc:sldMk cId="2522592592" sldId="275"/>
        </pc:sldMkLst>
        <pc:spChg chg="mod">
          <ac:chgData name="Tarun Pabbi" userId="72cf4b523048f78b" providerId="Windows Live" clId="Web-{E1414BBF-338E-47F6-9F27-0DB7552C9975}" dt="2020-06-28T10:08:53.393" v="1235" actId="20577"/>
          <ac:spMkLst>
            <pc:docMk/>
            <pc:sldMk cId="2522592592" sldId="275"/>
            <ac:spMk id="2" creationId="{DC9194FD-47BF-440D-ABAD-98BCA7A27C6D}"/>
          </ac:spMkLst>
        </pc:spChg>
        <pc:spChg chg="mod">
          <ac:chgData name="Tarun Pabbi" userId="72cf4b523048f78b" providerId="Windows Live" clId="Web-{E1414BBF-338E-47F6-9F27-0DB7552C9975}" dt="2020-06-28T10:09:17.768" v="1281" actId="20577"/>
          <ac:spMkLst>
            <pc:docMk/>
            <pc:sldMk cId="2522592592" sldId="275"/>
            <ac:spMk id="3" creationId="{8B2595FA-B656-4275-B4CC-B9BA3E7CEF99}"/>
          </ac:spMkLst>
        </pc:spChg>
      </pc:sldChg>
      <pc:sldChg chg="modSp new">
        <pc:chgData name="Tarun Pabbi" userId="72cf4b523048f78b" providerId="Windows Live" clId="Web-{E1414BBF-338E-47F6-9F27-0DB7552C9975}" dt="2020-06-28T10:25:43.150" v="1526" actId="20577"/>
        <pc:sldMkLst>
          <pc:docMk/>
          <pc:sldMk cId="1685994664" sldId="276"/>
        </pc:sldMkLst>
        <pc:spChg chg="mod">
          <ac:chgData name="Tarun Pabbi" userId="72cf4b523048f78b" providerId="Windows Live" clId="Web-{E1414BBF-338E-47F6-9F27-0DB7552C9975}" dt="2020-06-28T10:25:25.431" v="1520" actId="20577"/>
          <ac:spMkLst>
            <pc:docMk/>
            <pc:sldMk cId="1685994664" sldId="276"/>
            <ac:spMk id="2" creationId="{993808C9-94C9-4842-99B2-26EA4AF08D5F}"/>
          </ac:spMkLst>
        </pc:spChg>
        <pc:spChg chg="mod">
          <ac:chgData name="Tarun Pabbi" userId="72cf4b523048f78b" providerId="Windows Live" clId="Web-{E1414BBF-338E-47F6-9F27-0DB7552C9975}" dt="2020-06-28T10:25:43.150" v="1526" actId="20577"/>
          <ac:spMkLst>
            <pc:docMk/>
            <pc:sldMk cId="1685994664" sldId="276"/>
            <ac:spMk id="3" creationId="{9F85DFDA-B98F-48F5-89A6-C5CC210FCA76}"/>
          </ac:spMkLst>
        </pc:spChg>
      </pc:sldChg>
      <pc:sldChg chg="modSp new">
        <pc:chgData name="Tarun Pabbi" userId="72cf4b523048f78b" providerId="Windows Live" clId="Web-{E1414BBF-338E-47F6-9F27-0DB7552C9975}" dt="2020-06-28T10:27:33.823" v="1573" actId="20577"/>
        <pc:sldMkLst>
          <pc:docMk/>
          <pc:sldMk cId="2843822744" sldId="277"/>
        </pc:sldMkLst>
        <pc:spChg chg="mod">
          <ac:chgData name="Tarun Pabbi" userId="72cf4b523048f78b" providerId="Windows Live" clId="Web-{E1414BBF-338E-47F6-9F27-0DB7552C9975}" dt="2020-06-28T10:25:48.697" v="1534" actId="20577"/>
          <ac:spMkLst>
            <pc:docMk/>
            <pc:sldMk cId="2843822744" sldId="277"/>
            <ac:spMk id="2" creationId="{F3F573C6-0BC9-4A99-A1F7-C46C7E4167DD}"/>
          </ac:spMkLst>
        </pc:spChg>
        <pc:spChg chg="mod">
          <ac:chgData name="Tarun Pabbi" userId="72cf4b523048f78b" providerId="Windows Live" clId="Web-{E1414BBF-338E-47F6-9F27-0DB7552C9975}" dt="2020-06-28T10:27:33.823" v="1573" actId="20577"/>
          <ac:spMkLst>
            <pc:docMk/>
            <pc:sldMk cId="2843822744" sldId="277"/>
            <ac:spMk id="3" creationId="{314D2F59-A964-49DA-91B9-22B8ABD27B40}"/>
          </ac:spMkLst>
        </pc:spChg>
      </pc:sldChg>
      <pc:sldChg chg="modSp new">
        <pc:chgData name="Tarun Pabbi" userId="72cf4b523048f78b" providerId="Windows Live" clId="Web-{E1414BBF-338E-47F6-9F27-0DB7552C9975}" dt="2020-06-28T10:28:26.714" v="1611" actId="20577"/>
        <pc:sldMkLst>
          <pc:docMk/>
          <pc:sldMk cId="11064960" sldId="278"/>
        </pc:sldMkLst>
        <pc:spChg chg="mod">
          <ac:chgData name="Tarun Pabbi" userId="72cf4b523048f78b" providerId="Windows Live" clId="Web-{E1414BBF-338E-47F6-9F27-0DB7552C9975}" dt="2020-06-28T10:27:45.698" v="1583" actId="20577"/>
          <ac:spMkLst>
            <pc:docMk/>
            <pc:sldMk cId="11064960" sldId="278"/>
            <ac:spMk id="2" creationId="{EE2B2E89-9499-4A5C-ADE3-85043A066E17}"/>
          </ac:spMkLst>
        </pc:spChg>
        <pc:spChg chg="mod">
          <ac:chgData name="Tarun Pabbi" userId="72cf4b523048f78b" providerId="Windows Live" clId="Web-{E1414BBF-338E-47F6-9F27-0DB7552C9975}" dt="2020-06-28T10:28:26.714" v="1611" actId="20577"/>
          <ac:spMkLst>
            <pc:docMk/>
            <pc:sldMk cId="11064960" sldId="278"/>
            <ac:spMk id="3" creationId="{D6890CBA-BD6A-4430-AFAE-8F7D419E2E80}"/>
          </ac:spMkLst>
        </pc:spChg>
      </pc:sldChg>
      <pc:sldChg chg="modSp new">
        <pc:chgData name="Tarun Pabbi" userId="72cf4b523048f78b" providerId="Windows Live" clId="Web-{E1414BBF-338E-47F6-9F27-0DB7552C9975}" dt="2020-06-28T10:28:50.276" v="1637" actId="20577"/>
        <pc:sldMkLst>
          <pc:docMk/>
          <pc:sldMk cId="1658443916" sldId="279"/>
        </pc:sldMkLst>
        <pc:spChg chg="mod">
          <ac:chgData name="Tarun Pabbi" userId="72cf4b523048f78b" providerId="Windows Live" clId="Web-{E1414BBF-338E-47F6-9F27-0DB7552C9975}" dt="2020-06-28T10:28:43.933" v="1619" actId="20577"/>
          <ac:spMkLst>
            <pc:docMk/>
            <pc:sldMk cId="1658443916" sldId="279"/>
            <ac:spMk id="2" creationId="{41706FCC-94B2-4AA0-8855-F0A01B9B2BC8}"/>
          </ac:spMkLst>
        </pc:spChg>
        <pc:spChg chg="mod">
          <ac:chgData name="Tarun Pabbi" userId="72cf4b523048f78b" providerId="Windows Live" clId="Web-{E1414BBF-338E-47F6-9F27-0DB7552C9975}" dt="2020-06-28T10:28:50.276" v="1637" actId="20577"/>
          <ac:spMkLst>
            <pc:docMk/>
            <pc:sldMk cId="1658443916" sldId="279"/>
            <ac:spMk id="3" creationId="{530AA2BB-2E74-4A77-8272-09B32F30F2BC}"/>
          </ac:spMkLst>
        </pc:spChg>
      </pc:sldChg>
      <pc:sldChg chg="modSp new">
        <pc:chgData name="Tarun Pabbi" userId="72cf4b523048f78b" providerId="Windows Live" clId="Web-{E1414BBF-338E-47F6-9F27-0DB7552C9975}" dt="2020-06-28T10:32:12.481" v="1702" actId="20577"/>
        <pc:sldMkLst>
          <pc:docMk/>
          <pc:sldMk cId="3396142132" sldId="280"/>
        </pc:sldMkLst>
        <pc:spChg chg="mod">
          <ac:chgData name="Tarun Pabbi" userId="72cf4b523048f78b" providerId="Windows Live" clId="Web-{E1414BBF-338E-47F6-9F27-0DB7552C9975}" dt="2020-06-28T10:29:45.917" v="1649" actId="20577"/>
          <ac:spMkLst>
            <pc:docMk/>
            <pc:sldMk cId="3396142132" sldId="280"/>
            <ac:spMk id="2" creationId="{F3750CDA-ED2D-4DB3-9A98-5C02C1A406FD}"/>
          </ac:spMkLst>
        </pc:spChg>
        <pc:spChg chg="mod">
          <ac:chgData name="Tarun Pabbi" userId="72cf4b523048f78b" providerId="Windows Live" clId="Web-{E1414BBF-338E-47F6-9F27-0DB7552C9975}" dt="2020-06-28T10:32:12.481" v="1702" actId="20577"/>
          <ac:spMkLst>
            <pc:docMk/>
            <pc:sldMk cId="3396142132" sldId="280"/>
            <ac:spMk id="3" creationId="{BCBFE04B-5E8C-4BBB-A555-3C7FAF71D526}"/>
          </ac:spMkLst>
        </pc:spChg>
      </pc:sldChg>
    </pc:docChg>
  </pc:docChgLst>
  <pc:docChgLst>
    <pc:chgData name="Tarun Pabbi" userId="72cf4b523048f78b" providerId="Windows Live" clId="Web-{A8C3428E-59F1-450F-AC29-C79D83C0ECE1}"/>
    <pc:docChg chg="modSld">
      <pc:chgData name="Tarun Pabbi" userId="72cf4b523048f78b" providerId="Windows Live" clId="Web-{A8C3428E-59F1-450F-AC29-C79D83C0ECE1}" dt="2020-07-18T06:33:05.487" v="1" actId="1076"/>
      <pc:docMkLst>
        <pc:docMk/>
      </pc:docMkLst>
      <pc:sldChg chg="modSp">
        <pc:chgData name="Tarun Pabbi" userId="72cf4b523048f78b" providerId="Windows Live" clId="Web-{A8C3428E-59F1-450F-AC29-C79D83C0ECE1}" dt="2020-07-18T06:33:05.487" v="1" actId="1076"/>
        <pc:sldMkLst>
          <pc:docMk/>
          <pc:sldMk cId="2235988716" sldId="368"/>
        </pc:sldMkLst>
        <pc:picChg chg="mod">
          <ac:chgData name="Tarun Pabbi" userId="72cf4b523048f78b" providerId="Windows Live" clId="Web-{A8C3428E-59F1-450F-AC29-C79D83C0ECE1}" dt="2020-07-18T06:33:05.487" v="1" actId="1076"/>
          <ac:picMkLst>
            <pc:docMk/>
            <pc:sldMk cId="2235988716" sldId="368"/>
            <ac:picMk id="4" creationId="{131D2CBC-40E7-46D1-8EAC-35DB653344D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15890-A38F-4BEE-A35E-E0441450E335}" type="datetimeFigureOut">
              <a:rPr lang="en-US"/>
              <a:t>10-Oct-20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873C4-8680-465D-98CB-1D854E2C4CEE}" type="slidenum">
              <a:rPr lang="en-US"/>
              <a:t>‹#›</a:t>
            </a:fld>
            <a:endParaRPr lang="en-US"/>
          </a:p>
        </p:txBody>
      </p:sp>
    </p:spTree>
    <p:extLst>
      <p:ext uri="{BB962C8B-B14F-4D97-AF65-F5344CB8AC3E}">
        <p14:creationId xmlns:p14="http://schemas.microsoft.com/office/powerpoint/2010/main" val="13944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zone.com/articles/right-strategies-for-microservices-deploy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istio.io/latest/docs/concepts/traffic-management/#retries" TargetMode="External"/><Relationship Id="rId7" Type="http://schemas.openxmlformats.org/officeDocument/2006/relationships/hyperlink" Target="https://istio.io/latest/docs/setup/install/multicluster/gateways/#configure-the-example-services"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istio.io/latest/docs/examples/virtual-machines/" TargetMode="External"/><Relationship Id="rId5" Type="http://schemas.openxmlformats.org/officeDocument/2006/relationships/hyperlink" Target="https://istio.io/latest/docs/concepts/traffic-management/#fault-injection" TargetMode="External"/><Relationship Id="rId4" Type="http://schemas.openxmlformats.org/officeDocument/2006/relationships/hyperlink" Target="https://istio.io/latest/docs/concepts/traffic-management/#timeouts"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8" Type="http://schemas.openxmlformats.org/officeDocument/2006/relationships/hyperlink" Target="https://developers.google.com/identity/protocols/OpenIDConnect" TargetMode="External"/><Relationship Id="rId3" Type="http://schemas.openxmlformats.org/officeDocument/2006/relationships/hyperlink" Target="https://en.wikipedia.org/wiki/Mutual_authentication" TargetMode="External"/><Relationship Id="rId7" Type="http://schemas.openxmlformats.org/officeDocument/2006/relationships/hyperlink" Target="https://firebase.google.com/docs/auth/"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s://auth0.com/" TargetMode="External"/><Relationship Id="rId5" Type="http://schemas.openxmlformats.org/officeDocument/2006/relationships/hyperlink" Target="https://www.keycloak.org/" TargetMode="External"/><Relationship Id="rId4" Type="http://schemas.openxmlformats.org/officeDocument/2006/relationships/hyperlink" Target="https://www.ory.sh/"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istio.io/latest/docs/concepts/security/#secure-namin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kubernetes.io/docs/concepts/architecture/controller/" TargetMode="External"/><Relationship Id="rId4" Type="http://schemas.openxmlformats.org/officeDocument/2006/relationships/hyperlink" Target="https://kubernetes.io/docs/concepts/workloads/controllers/replicaset/"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cncf.io/"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hashicorp.com/" TargetMode="External"/><Relationship Id="rId4" Type="http://schemas.openxmlformats.org/officeDocument/2006/relationships/hyperlink" Target="https://www.consul.io/docs/connect/index.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DA873C4-8680-465D-98CB-1D854E2C4CEE}" type="slidenum">
              <a:rPr lang="en-US" smtClean="0"/>
              <a:t>3</a:t>
            </a:fld>
            <a:endParaRPr lang="en-US"/>
          </a:p>
        </p:txBody>
      </p:sp>
    </p:spTree>
    <p:extLst>
      <p:ext uri="{BB962C8B-B14F-4D97-AF65-F5344CB8AC3E}">
        <p14:creationId xmlns:p14="http://schemas.microsoft.com/office/powerpoint/2010/main" val="124512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1m - R</a:t>
            </a:r>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12</a:t>
            </a:fld>
            <a:endParaRPr lang="en-US"/>
          </a:p>
        </p:txBody>
      </p:sp>
    </p:spTree>
    <p:extLst>
      <p:ext uri="{BB962C8B-B14F-4D97-AF65-F5344CB8AC3E}">
        <p14:creationId xmlns:p14="http://schemas.microsoft.com/office/powerpoint/2010/main" val="2397009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13</a:t>
            </a:fld>
            <a:endParaRPr lang="en-US"/>
          </a:p>
        </p:txBody>
      </p:sp>
    </p:spTree>
    <p:extLst>
      <p:ext uri="{BB962C8B-B14F-4D97-AF65-F5344CB8AC3E}">
        <p14:creationId xmlns:p14="http://schemas.microsoft.com/office/powerpoint/2010/main" val="426447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2m</a:t>
            </a:r>
          </a:p>
        </p:txBody>
      </p:sp>
      <p:sp>
        <p:nvSpPr>
          <p:cNvPr id="4" name="Slide Number Placeholder 3"/>
          <p:cNvSpPr>
            <a:spLocks noGrp="1"/>
          </p:cNvSpPr>
          <p:nvPr>
            <p:ph type="sldNum" sz="quarter" idx="5"/>
          </p:nvPr>
        </p:nvSpPr>
        <p:spPr/>
        <p:txBody>
          <a:bodyPr/>
          <a:lstStyle/>
          <a:p>
            <a:fld id="{CDA873C4-8680-465D-98CB-1D854E2C4CEE}" type="slidenum">
              <a:rPr lang="en-US"/>
              <a:t>14</a:t>
            </a:fld>
            <a:endParaRPr lang="en-US"/>
          </a:p>
        </p:txBody>
      </p:sp>
    </p:spTree>
    <p:extLst>
      <p:ext uri="{BB962C8B-B14F-4D97-AF65-F5344CB8AC3E}">
        <p14:creationId xmlns:p14="http://schemas.microsoft.com/office/powerpoint/2010/main" val="2342520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spcBef>
                <a:spcPts val="500"/>
              </a:spcBef>
            </a:pPr>
            <a:r>
              <a:rPr lang="en-US" dirty="0">
                <a:cs typeface="Calibri" panose="020F0502020204030204"/>
              </a:rPr>
              <a:t>1m</a:t>
            </a:r>
          </a:p>
          <a:p>
            <a:pPr lvl="2">
              <a:lnSpc>
                <a:spcPct val="90000"/>
              </a:lnSpc>
              <a:spcBef>
                <a:spcPts val="500"/>
              </a:spcBef>
              <a:buChar char="•"/>
            </a:pPr>
            <a:endParaRPr lang="en-US" dirty="0"/>
          </a:p>
          <a:p>
            <a:pPr lvl="2">
              <a:lnSpc>
                <a:spcPct val="90000"/>
              </a:lnSpc>
              <a:spcBef>
                <a:spcPts val="500"/>
              </a:spcBef>
              <a:buChar char="•"/>
            </a:pPr>
            <a:r>
              <a:rPr lang="en-US" dirty="0"/>
              <a:t>To defend against man-in-the-middle attacks, they need traffic encryption.</a:t>
            </a:r>
            <a:endParaRPr lang="en-US" dirty="0">
              <a:cs typeface="Calibri" panose="020F0502020204030204"/>
            </a:endParaRPr>
          </a:p>
          <a:p>
            <a:pPr lvl="2">
              <a:lnSpc>
                <a:spcPct val="90000"/>
              </a:lnSpc>
              <a:spcBef>
                <a:spcPts val="500"/>
              </a:spcBef>
              <a:buChar char="•"/>
            </a:pPr>
            <a:r>
              <a:rPr lang="en-US" dirty="0"/>
              <a:t>To provide flexible service access control, they need mutual TLS and fine-grained access policies.</a:t>
            </a:r>
            <a:endParaRPr lang="en-US" dirty="0">
              <a:cs typeface="Calibri" panose="020F0502020204030204"/>
            </a:endParaRPr>
          </a:p>
          <a:p>
            <a:pPr lvl="2">
              <a:lnSpc>
                <a:spcPct val="90000"/>
              </a:lnSpc>
              <a:spcBef>
                <a:spcPts val="500"/>
              </a:spcBef>
              <a:buChar char="•"/>
            </a:pPr>
            <a:r>
              <a:rPr lang="en-US" dirty="0"/>
              <a:t>To determine who did what at what time, they need auditing tools.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DA873C4-8680-465D-98CB-1D854E2C4CEE}" type="slidenum">
              <a:rPr lang="en-US"/>
              <a:t>15</a:t>
            </a:fld>
            <a:endParaRPr lang="en-US"/>
          </a:p>
        </p:txBody>
      </p:sp>
    </p:spTree>
    <p:extLst>
      <p:ext uri="{BB962C8B-B14F-4D97-AF65-F5344CB8AC3E}">
        <p14:creationId xmlns:p14="http://schemas.microsoft.com/office/powerpoint/2010/main" val="2433656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cs typeface="Calibri"/>
              </a:rPr>
              <a:t>2m</a:t>
            </a:r>
            <a:endParaRPr lang="en-US" dirty="0"/>
          </a:p>
          <a:p>
            <a:pPr>
              <a:lnSpc>
                <a:spcPct val="90000"/>
              </a:lnSpc>
              <a:spcBef>
                <a:spcPts val="1000"/>
              </a:spcBef>
            </a:pPr>
            <a:r>
              <a:rPr lang="en-US" dirty="0"/>
              <a:t>Data Plane</a:t>
            </a:r>
          </a:p>
          <a:p>
            <a:pPr lvl="1">
              <a:lnSpc>
                <a:spcPct val="90000"/>
              </a:lnSpc>
              <a:spcBef>
                <a:spcPts val="500"/>
              </a:spcBef>
            </a:pPr>
            <a:r>
              <a:rPr lang="en-US" dirty="0"/>
              <a:t>Envoy</a:t>
            </a:r>
            <a:endParaRPr lang="en-US" dirty="0">
              <a:cs typeface="Calibri"/>
            </a:endParaRPr>
          </a:p>
          <a:p>
            <a:pPr lvl="2">
              <a:lnSpc>
                <a:spcPct val="90000"/>
              </a:lnSpc>
              <a:spcBef>
                <a:spcPts val="500"/>
              </a:spcBef>
            </a:pPr>
            <a:r>
              <a:rPr lang="en-US" dirty="0"/>
              <a:t>High performance proxy (C++)</a:t>
            </a:r>
            <a:endParaRPr lang="en-US" dirty="0">
              <a:cs typeface="Calibri"/>
            </a:endParaRPr>
          </a:p>
          <a:p>
            <a:pPr lvl="2">
              <a:lnSpc>
                <a:spcPct val="90000"/>
              </a:lnSpc>
              <a:spcBef>
                <a:spcPts val="500"/>
              </a:spcBef>
            </a:pPr>
            <a:r>
              <a:rPr lang="en-US" dirty="0"/>
              <a:t>Acts as a gateway to pod container(Inbound/Outbound)</a:t>
            </a:r>
            <a:endParaRPr lang="en-US" dirty="0">
              <a:cs typeface="Calibri"/>
            </a:endParaRPr>
          </a:p>
          <a:p>
            <a:pPr lvl="2">
              <a:lnSpc>
                <a:spcPct val="90000"/>
              </a:lnSpc>
              <a:spcBef>
                <a:spcPts val="500"/>
              </a:spcBef>
            </a:pPr>
            <a:r>
              <a:rPr lang="en-US" dirty="0"/>
              <a:t>L7 proxy</a:t>
            </a:r>
            <a:endParaRPr lang="en-US" dirty="0">
              <a:cs typeface="Calibri"/>
            </a:endParaRPr>
          </a:p>
          <a:p>
            <a:pPr lvl="2">
              <a:lnSpc>
                <a:spcPct val="90000"/>
              </a:lnSpc>
              <a:spcBef>
                <a:spcPts val="500"/>
              </a:spcBef>
            </a:pPr>
            <a:r>
              <a:rPr lang="en-US" dirty="0"/>
              <a:t>Support Http(s), Http2, </a:t>
            </a:r>
            <a:r>
              <a:rPr lang="en-US" dirty="0" err="1"/>
              <a:t>gRPC</a:t>
            </a:r>
            <a:r>
              <a:rPr lang="en-US" dirty="0"/>
              <a:t>, TCP</a:t>
            </a:r>
            <a:endParaRPr lang="en-US" dirty="0">
              <a:cs typeface="Calibri"/>
            </a:endParaRPr>
          </a:p>
          <a:p>
            <a:pPr lvl="2">
              <a:lnSpc>
                <a:spcPct val="90000"/>
              </a:lnSpc>
              <a:spcBef>
                <a:spcPts val="500"/>
              </a:spcBef>
            </a:pPr>
            <a:r>
              <a:rPr lang="en-US" dirty="0"/>
              <a:t>Standard metrics</a:t>
            </a:r>
            <a:endParaRPr lang="en-US" dirty="0">
              <a:cs typeface="Calibri"/>
            </a:endParaRPr>
          </a:p>
          <a:p>
            <a:pPr lvl="2">
              <a:lnSpc>
                <a:spcPct val="90000"/>
              </a:lnSpc>
              <a:spcBef>
                <a:spcPts val="500"/>
              </a:spcBef>
            </a:pPr>
            <a:r>
              <a:rPr lang="en-US" dirty="0"/>
              <a:t>Deployed as sidecars</a:t>
            </a:r>
            <a:endParaRPr lang="en-US" dirty="0">
              <a:cs typeface="Calibri"/>
            </a:endParaRPr>
          </a:p>
          <a:p>
            <a:pPr lvl="2">
              <a:lnSpc>
                <a:spcPct val="90000"/>
              </a:lnSpc>
              <a:spcBef>
                <a:spcPts val="500"/>
              </a:spcBef>
            </a:pPr>
            <a:endParaRPr lang="en-US" dirty="0">
              <a:cs typeface="Calibri"/>
            </a:endParaRPr>
          </a:p>
          <a:p>
            <a:pPr>
              <a:lnSpc>
                <a:spcPct val="90000"/>
              </a:lnSpc>
              <a:spcBef>
                <a:spcPts val="1000"/>
              </a:spcBef>
            </a:pPr>
            <a:r>
              <a:rPr lang="en-US" dirty="0"/>
              <a:t>Control Plane</a:t>
            </a:r>
            <a:endParaRPr lang="en-US" dirty="0">
              <a:cs typeface="Calibri"/>
            </a:endParaRPr>
          </a:p>
          <a:p>
            <a:pPr lvl="1">
              <a:lnSpc>
                <a:spcPct val="90000"/>
              </a:lnSpc>
              <a:spcBef>
                <a:spcPts val="500"/>
              </a:spcBef>
            </a:pPr>
            <a:r>
              <a:rPr lang="en-US" dirty="0" err="1"/>
              <a:t>Istiod</a:t>
            </a:r>
            <a:r>
              <a:rPr lang="en-US" dirty="0"/>
              <a:t> – Pilot</a:t>
            </a:r>
            <a:endParaRPr lang="en-US" dirty="0">
              <a:cs typeface="Calibri"/>
            </a:endParaRPr>
          </a:p>
          <a:p>
            <a:pPr lvl="2">
              <a:lnSpc>
                <a:spcPct val="90000"/>
              </a:lnSpc>
              <a:spcBef>
                <a:spcPts val="500"/>
              </a:spcBef>
            </a:pPr>
            <a:r>
              <a:rPr lang="en-US" dirty="0"/>
              <a:t>Service discovery for envoy</a:t>
            </a:r>
            <a:endParaRPr lang="en-US" dirty="0">
              <a:cs typeface="Calibri"/>
            </a:endParaRPr>
          </a:p>
          <a:p>
            <a:pPr lvl="2">
              <a:lnSpc>
                <a:spcPct val="90000"/>
              </a:lnSpc>
              <a:spcBef>
                <a:spcPts val="500"/>
              </a:spcBef>
            </a:pPr>
            <a:r>
              <a:rPr lang="en-US" dirty="0"/>
              <a:t>Traffic management</a:t>
            </a:r>
            <a:endParaRPr lang="en-US" dirty="0">
              <a:cs typeface="Calibri"/>
            </a:endParaRPr>
          </a:p>
          <a:p>
            <a:pPr lvl="4">
              <a:lnSpc>
                <a:spcPct val="90000"/>
              </a:lnSpc>
              <a:spcBef>
                <a:spcPts val="500"/>
              </a:spcBef>
            </a:pPr>
            <a:r>
              <a:rPr lang="en-US" dirty="0"/>
              <a:t>A/B testing</a:t>
            </a:r>
            <a:endParaRPr lang="en-US" dirty="0">
              <a:cs typeface="Calibri"/>
            </a:endParaRPr>
          </a:p>
          <a:p>
            <a:pPr lvl="4">
              <a:lnSpc>
                <a:spcPct val="90000"/>
              </a:lnSpc>
              <a:spcBef>
                <a:spcPts val="500"/>
              </a:spcBef>
            </a:pPr>
            <a:r>
              <a:rPr lang="en-US" dirty="0"/>
              <a:t>Failover</a:t>
            </a:r>
          </a:p>
          <a:p>
            <a:pPr lvl="4">
              <a:lnSpc>
                <a:spcPct val="90000"/>
              </a:lnSpc>
              <a:spcBef>
                <a:spcPts val="500"/>
              </a:spcBef>
            </a:pPr>
            <a:r>
              <a:rPr lang="en-US" dirty="0"/>
              <a:t>Circuit breaker</a:t>
            </a:r>
          </a:p>
          <a:p>
            <a:pPr lvl="4">
              <a:lnSpc>
                <a:spcPct val="90000"/>
              </a:lnSpc>
              <a:spcBef>
                <a:spcPts val="500"/>
              </a:spcBef>
            </a:pPr>
            <a:r>
              <a:rPr lang="en-US" dirty="0"/>
              <a:t>Canary rollout</a:t>
            </a:r>
          </a:p>
          <a:p>
            <a:pPr lvl="4">
              <a:lnSpc>
                <a:spcPct val="90000"/>
              </a:lnSpc>
              <a:spcBef>
                <a:spcPts val="500"/>
              </a:spcBef>
            </a:pPr>
            <a:r>
              <a:rPr lang="en-US" dirty="0"/>
              <a:t>Retries</a:t>
            </a:r>
          </a:p>
          <a:p>
            <a:pPr lvl="4">
              <a:lnSpc>
                <a:spcPct val="90000"/>
              </a:lnSpc>
              <a:spcBef>
                <a:spcPts val="500"/>
              </a:spcBef>
            </a:pPr>
            <a:r>
              <a:rPr lang="en-US" dirty="0"/>
              <a:t>Timeouts</a:t>
            </a:r>
          </a:p>
          <a:p>
            <a:pPr>
              <a:lnSpc>
                <a:spcPct val="90000"/>
              </a:lnSpc>
              <a:spcBef>
                <a:spcPts val="1000"/>
              </a:spcBef>
            </a:pPr>
            <a:r>
              <a:rPr lang="en-US" dirty="0"/>
              <a:t>Control Plane</a:t>
            </a:r>
          </a:p>
          <a:p>
            <a:pPr lvl="1">
              <a:lnSpc>
                <a:spcPct val="90000"/>
              </a:lnSpc>
              <a:spcBef>
                <a:spcPts val="500"/>
              </a:spcBef>
            </a:pPr>
            <a:r>
              <a:rPr lang="en-US" dirty="0" err="1"/>
              <a:t>Istiod</a:t>
            </a:r>
            <a:r>
              <a:rPr lang="en-US" dirty="0"/>
              <a:t> – Citadel </a:t>
            </a:r>
          </a:p>
          <a:p>
            <a:pPr marL="1143000" lvl="2">
              <a:lnSpc>
                <a:spcPct val="90000"/>
              </a:lnSpc>
              <a:spcBef>
                <a:spcPts val="500"/>
              </a:spcBef>
            </a:pPr>
            <a:r>
              <a:rPr lang="en-US" dirty="0"/>
              <a:t>Authorization and Authentication</a:t>
            </a:r>
          </a:p>
          <a:p>
            <a:pPr marL="1143000" lvl="2">
              <a:lnSpc>
                <a:spcPct val="90000"/>
              </a:lnSpc>
              <a:spcBef>
                <a:spcPts val="500"/>
              </a:spcBef>
            </a:pPr>
            <a:r>
              <a:rPr lang="en-US" dirty="0"/>
              <a:t>Identity &amp; Credential management</a:t>
            </a:r>
          </a:p>
          <a:p>
            <a:pPr marL="1143000" lvl="2">
              <a:lnSpc>
                <a:spcPct val="90000"/>
              </a:lnSpc>
              <a:spcBef>
                <a:spcPts val="500"/>
              </a:spcBef>
            </a:pPr>
            <a:r>
              <a:rPr lang="en-US" dirty="0"/>
              <a:t>Supports </a:t>
            </a:r>
            <a:r>
              <a:rPr lang="en-US" dirty="0" err="1"/>
              <a:t>mTLS</a:t>
            </a:r>
            <a:r>
              <a:rPr lang="en-US" dirty="0"/>
              <a:t> in permissive and strict mode</a:t>
            </a:r>
          </a:p>
          <a:p>
            <a:pPr marL="1143000" lvl="2">
              <a:lnSpc>
                <a:spcPct val="90000"/>
              </a:lnSpc>
              <a:spcBef>
                <a:spcPts val="500"/>
              </a:spcBef>
            </a:pPr>
            <a:endParaRPr lang="en-US" dirty="0">
              <a:cs typeface="Calibri"/>
            </a:endParaRPr>
          </a:p>
          <a:p>
            <a:pPr marL="171450" indent="-171450">
              <a:lnSpc>
                <a:spcPct val="90000"/>
              </a:lnSpc>
              <a:spcBef>
                <a:spcPts val="1000"/>
              </a:spcBef>
              <a:buFont typeface="Arial"/>
              <a:buChar char="•"/>
            </a:pPr>
            <a:r>
              <a:rPr lang="en-US" dirty="0"/>
              <a:t>Control Plane</a:t>
            </a:r>
          </a:p>
          <a:p>
            <a:pPr marL="628650" lvl="1" indent="-171450">
              <a:lnSpc>
                <a:spcPct val="90000"/>
              </a:lnSpc>
              <a:spcBef>
                <a:spcPts val="500"/>
              </a:spcBef>
              <a:buFont typeface="Arial"/>
              <a:buChar char="•"/>
            </a:pPr>
            <a:r>
              <a:rPr lang="en-US" dirty="0" err="1"/>
              <a:t>Istiod</a:t>
            </a:r>
            <a:r>
              <a:rPr lang="en-US" dirty="0"/>
              <a:t> – Galley</a:t>
            </a:r>
          </a:p>
          <a:p>
            <a:pPr marL="1085850" lvl="2">
              <a:lnSpc>
                <a:spcPct val="90000"/>
              </a:lnSpc>
              <a:spcBef>
                <a:spcPts val="500"/>
              </a:spcBef>
              <a:buFont typeface="Arial"/>
              <a:buChar char="•"/>
            </a:pPr>
            <a:r>
              <a:rPr lang="en-US" dirty="0"/>
              <a:t>Handle Configuration management</a:t>
            </a:r>
          </a:p>
          <a:p>
            <a:pPr lvl="3">
              <a:lnSpc>
                <a:spcPct val="90000"/>
              </a:lnSpc>
              <a:spcBef>
                <a:spcPts val="500"/>
              </a:spcBef>
              <a:buFont typeface="Arial"/>
              <a:buChar char="•"/>
            </a:pPr>
            <a:r>
              <a:rPr lang="en-US" dirty="0">
                <a:cs typeface="Calibri"/>
              </a:rPr>
              <a:t>Ingest, Process, Distribute, Validate</a:t>
            </a:r>
          </a:p>
          <a:p>
            <a:pPr marL="1085850" lvl="2">
              <a:lnSpc>
                <a:spcPct val="90000"/>
              </a:lnSpc>
              <a:spcBef>
                <a:spcPts val="500"/>
              </a:spcBef>
              <a:buFont typeface="Arial"/>
              <a:buChar char="•"/>
            </a:pPr>
            <a:endParaRPr lang="en-US" dirty="0">
              <a:cs typeface="Calibri"/>
            </a:endParaRPr>
          </a:p>
          <a:p>
            <a:pPr marL="1085850" lvl="2">
              <a:lnSpc>
                <a:spcPct val="90000"/>
              </a:lnSpc>
              <a:spcBef>
                <a:spcPts val="500"/>
              </a:spcBef>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16</a:t>
            </a:fld>
            <a:endParaRPr lang="en-US"/>
          </a:p>
        </p:txBody>
      </p:sp>
    </p:spTree>
    <p:extLst>
      <p:ext uri="{BB962C8B-B14F-4D97-AF65-F5344CB8AC3E}">
        <p14:creationId xmlns:p14="http://schemas.microsoft.com/office/powerpoint/2010/main" val="2284019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cs typeface="Calibri"/>
              </a:rPr>
              <a:t>1m</a:t>
            </a:r>
            <a:endParaRPr lang="en-US" dirty="0"/>
          </a:p>
          <a:p>
            <a:pPr>
              <a:lnSpc>
                <a:spcPct val="90000"/>
              </a:lnSpc>
              <a:spcBef>
                <a:spcPts val="1000"/>
              </a:spcBef>
            </a:pPr>
            <a:r>
              <a:rPr lang="en-US" dirty="0"/>
              <a:t>Tip : Use same </a:t>
            </a:r>
            <a:r>
              <a:rPr lang="en-US" dirty="0" err="1"/>
              <a:t>istioctl</a:t>
            </a:r>
            <a:r>
              <a:rPr lang="en-US" dirty="0"/>
              <a:t> version as </a:t>
            </a:r>
            <a:r>
              <a:rPr lang="en-US" dirty="0" err="1"/>
              <a:t>istio</a:t>
            </a:r>
          </a:p>
          <a:p>
            <a:pPr>
              <a:lnSpc>
                <a:spcPct val="90000"/>
              </a:lnSpc>
              <a:spcBef>
                <a:spcPts val="1000"/>
              </a:spcBef>
            </a:pPr>
            <a:r>
              <a:rPr lang="en-US" dirty="0" err="1"/>
              <a:t>Istioctl</a:t>
            </a:r>
            <a:endParaRPr lang="en-US" dirty="0" err="1">
              <a:cs typeface="Calibri"/>
            </a:endParaRPr>
          </a:p>
          <a:p>
            <a:pPr lvl="1">
              <a:lnSpc>
                <a:spcPct val="90000"/>
              </a:lnSpc>
              <a:spcBef>
                <a:spcPts val="500"/>
              </a:spcBef>
            </a:pPr>
            <a:r>
              <a:rPr lang="en-US" dirty="0"/>
              <a:t>Istio command line client</a:t>
            </a:r>
            <a:endParaRPr lang="en-US" dirty="0">
              <a:cs typeface="Calibri"/>
            </a:endParaRPr>
          </a:p>
          <a:p>
            <a:pPr lvl="1">
              <a:lnSpc>
                <a:spcPct val="90000"/>
              </a:lnSpc>
              <a:spcBef>
                <a:spcPts val="500"/>
              </a:spcBef>
            </a:pPr>
            <a:r>
              <a:rPr lang="en-US" dirty="0"/>
              <a:t>User input validation</a:t>
            </a:r>
            <a:endParaRPr lang="en-US" dirty="0">
              <a:cs typeface="Calibri"/>
            </a:endParaRPr>
          </a:p>
          <a:p>
            <a:pPr lvl="1">
              <a:lnSpc>
                <a:spcPct val="90000"/>
              </a:lnSpc>
              <a:spcBef>
                <a:spcPts val="500"/>
              </a:spcBef>
            </a:pPr>
            <a:r>
              <a:rPr lang="en-US" dirty="0"/>
              <a:t>Helper commands like verify-install, version, proxy-status etc. </a:t>
            </a:r>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17</a:t>
            </a:fld>
            <a:endParaRPr lang="en-US"/>
          </a:p>
        </p:txBody>
      </p:sp>
    </p:spTree>
    <p:extLst>
      <p:ext uri="{BB962C8B-B14F-4D97-AF65-F5344CB8AC3E}">
        <p14:creationId xmlns:p14="http://schemas.microsoft.com/office/powerpoint/2010/main" val="2589200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 end – 9:35 end</a:t>
            </a:r>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18</a:t>
            </a:fld>
            <a:endParaRPr lang="en-US"/>
          </a:p>
        </p:txBody>
      </p:sp>
    </p:spTree>
    <p:extLst>
      <p:ext uri="{BB962C8B-B14F-4D97-AF65-F5344CB8AC3E}">
        <p14:creationId xmlns:p14="http://schemas.microsoft.com/office/powerpoint/2010/main" val="367327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10m</a:t>
            </a:r>
          </a:p>
        </p:txBody>
      </p:sp>
      <p:sp>
        <p:nvSpPr>
          <p:cNvPr id="4" name="Slide Number Placeholder 3"/>
          <p:cNvSpPr>
            <a:spLocks noGrp="1"/>
          </p:cNvSpPr>
          <p:nvPr>
            <p:ph type="sldNum" sz="quarter" idx="5"/>
          </p:nvPr>
        </p:nvSpPr>
        <p:spPr/>
        <p:txBody>
          <a:bodyPr/>
          <a:lstStyle/>
          <a:p>
            <a:fld id="{CDA873C4-8680-465D-98CB-1D854E2C4CEE}" type="slidenum">
              <a:rPr lang="en-US"/>
              <a:t>19</a:t>
            </a:fld>
            <a:endParaRPr lang="en-US"/>
          </a:p>
        </p:txBody>
      </p:sp>
    </p:spTree>
    <p:extLst>
      <p:ext uri="{BB962C8B-B14F-4D97-AF65-F5344CB8AC3E}">
        <p14:creationId xmlns:p14="http://schemas.microsoft.com/office/powerpoint/2010/main" val="2433794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20</a:t>
            </a:fld>
            <a:endParaRPr lang="en-US"/>
          </a:p>
        </p:txBody>
      </p:sp>
    </p:spTree>
    <p:extLst>
      <p:ext uri="{BB962C8B-B14F-4D97-AF65-F5344CB8AC3E}">
        <p14:creationId xmlns:p14="http://schemas.microsoft.com/office/powerpoint/2010/main" val="2866999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9:45end</a:t>
            </a:r>
          </a:p>
        </p:txBody>
      </p:sp>
      <p:sp>
        <p:nvSpPr>
          <p:cNvPr id="4" name="Slide Number Placeholder 3"/>
          <p:cNvSpPr>
            <a:spLocks noGrp="1"/>
          </p:cNvSpPr>
          <p:nvPr>
            <p:ph type="sldNum" sz="quarter" idx="5"/>
          </p:nvPr>
        </p:nvSpPr>
        <p:spPr/>
        <p:txBody>
          <a:bodyPr/>
          <a:lstStyle/>
          <a:p>
            <a:fld id="{CDA873C4-8680-465D-98CB-1D854E2C4CEE}" type="slidenum">
              <a:rPr lang="en-US"/>
              <a:t>21</a:t>
            </a:fld>
            <a:endParaRPr lang="en-US"/>
          </a:p>
        </p:txBody>
      </p:sp>
    </p:spTree>
    <p:extLst>
      <p:ext uri="{BB962C8B-B14F-4D97-AF65-F5344CB8AC3E}">
        <p14:creationId xmlns:p14="http://schemas.microsoft.com/office/powerpoint/2010/main" val="18245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a:p>
            <a:endParaRPr lang="en-US" dirty="0">
              <a:cs typeface="Calibri"/>
            </a:endParaRPr>
          </a:p>
          <a:p>
            <a:r>
              <a:rPr lang="en-US" dirty="0">
                <a:cs typeface="Calibri"/>
              </a:rPr>
              <a:t>Handles by small teams                                                                  </a:t>
            </a:r>
            <a:endParaRPr lang="en-US" dirty="0"/>
          </a:p>
          <a:p>
            <a:r>
              <a:rPr lang="en-US" dirty="0">
                <a:cs typeface="Calibri"/>
              </a:rPr>
              <a:t>Easy to maintain</a:t>
            </a:r>
            <a:endParaRPr lang="en-US" dirty="0"/>
          </a:p>
          <a:p>
            <a:r>
              <a:rPr lang="en-US" dirty="0">
                <a:cs typeface="Calibri"/>
              </a:rPr>
              <a:t>Independent release cycle</a:t>
            </a:r>
          </a:p>
          <a:p>
            <a:r>
              <a:rPr lang="en-US" dirty="0">
                <a:cs typeface="Calibri"/>
              </a:rPr>
              <a:t>Can be scaled </a:t>
            </a:r>
            <a:r>
              <a:rPr lang="en-US" dirty="0" err="1">
                <a:cs typeface="Calibri"/>
              </a:rPr>
              <a:t>indepednently</a:t>
            </a:r>
          </a:p>
          <a:p>
            <a:r>
              <a:rPr lang="en-US" dirty="0">
                <a:cs typeface="Calibri"/>
              </a:rPr>
              <a:t>Error management at services level</a:t>
            </a:r>
          </a:p>
          <a:p>
            <a:r>
              <a:rPr lang="en-US" dirty="0">
                <a:cs typeface="Calibri"/>
              </a:rPr>
              <a:t>Different technology stack</a:t>
            </a:r>
          </a:p>
          <a:p>
            <a:endParaRPr lang="en-US">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4</a:t>
            </a:fld>
            <a:endParaRPr lang="en-US"/>
          </a:p>
        </p:txBody>
      </p:sp>
    </p:spTree>
    <p:extLst>
      <p:ext uri="{BB962C8B-B14F-4D97-AF65-F5344CB8AC3E}">
        <p14:creationId xmlns:p14="http://schemas.microsoft.com/office/powerpoint/2010/main" val="1564738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9:45end</a:t>
            </a:r>
          </a:p>
        </p:txBody>
      </p:sp>
      <p:sp>
        <p:nvSpPr>
          <p:cNvPr id="4" name="Slide Number Placeholder 3"/>
          <p:cNvSpPr>
            <a:spLocks noGrp="1"/>
          </p:cNvSpPr>
          <p:nvPr>
            <p:ph type="sldNum" sz="quarter" idx="5"/>
          </p:nvPr>
        </p:nvSpPr>
        <p:spPr/>
        <p:txBody>
          <a:bodyPr/>
          <a:lstStyle/>
          <a:p>
            <a:fld id="{CDA873C4-8680-465D-98CB-1D854E2C4CEE}" type="slidenum">
              <a:rPr lang="en-US"/>
              <a:t>22</a:t>
            </a:fld>
            <a:endParaRPr lang="en-US"/>
          </a:p>
        </p:txBody>
      </p:sp>
    </p:spTree>
    <p:extLst>
      <p:ext uri="{BB962C8B-B14F-4D97-AF65-F5344CB8AC3E}">
        <p14:creationId xmlns:p14="http://schemas.microsoft.com/office/powerpoint/2010/main" val="694913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1000"/>
              </a:spcBef>
            </a:pPr>
            <a:r>
              <a:rPr lang="en-US" dirty="0">
                <a:cs typeface="Calibri"/>
              </a:rPr>
              <a:t>2m</a:t>
            </a:r>
            <a:endParaRPr lang="en-US" dirty="0"/>
          </a:p>
          <a:p>
            <a:pPr>
              <a:lnSpc>
                <a:spcPct val="110000"/>
              </a:lnSpc>
              <a:spcBef>
                <a:spcPts val="1000"/>
              </a:spcBef>
            </a:pPr>
            <a:r>
              <a:rPr lang="en-US" dirty="0"/>
              <a:t>Gateway describes a load balancer operating at the edge of the mesh</a:t>
            </a:r>
            <a:endParaRPr lang="en-US" dirty="0">
              <a:cs typeface="Calibri" panose="020F0502020204030204"/>
            </a:endParaRPr>
          </a:p>
          <a:p>
            <a:pPr>
              <a:lnSpc>
                <a:spcPct val="110000"/>
              </a:lnSpc>
              <a:spcBef>
                <a:spcPts val="1000"/>
              </a:spcBef>
            </a:pPr>
            <a:r>
              <a:rPr lang="en-US" dirty="0"/>
              <a:t>Handles TLS termination/Passthrough</a:t>
            </a:r>
            <a:endParaRPr lang="en-US" dirty="0">
              <a:cs typeface="Calibri" panose="020F0502020204030204"/>
            </a:endParaRPr>
          </a:p>
          <a:p>
            <a:pPr>
              <a:lnSpc>
                <a:spcPct val="110000"/>
              </a:lnSpc>
              <a:spcBef>
                <a:spcPts val="1000"/>
              </a:spcBef>
            </a:pPr>
            <a:r>
              <a:rPr lang="en-US" dirty="0"/>
              <a:t>Handles host-based routing</a:t>
            </a:r>
            <a:br>
              <a:rPr lang="en-US" dirty="0">
                <a:cs typeface="+mn-lt"/>
              </a:rPr>
            </a:br>
            <a:endParaRPr lang="en-US"/>
          </a:p>
        </p:txBody>
      </p:sp>
      <p:sp>
        <p:nvSpPr>
          <p:cNvPr id="4" name="Slide Number Placeholder 3"/>
          <p:cNvSpPr>
            <a:spLocks noGrp="1"/>
          </p:cNvSpPr>
          <p:nvPr>
            <p:ph type="sldNum" sz="quarter" idx="5"/>
          </p:nvPr>
        </p:nvSpPr>
        <p:spPr/>
        <p:txBody>
          <a:bodyPr/>
          <a:lstStyle/>
          <a:p>
            <a:fld id="{CDA873C4-8680-465D-98CB-1D854E2C4CEE}" type="slidenum">
              <a:rPr lang="en-US"/>
              <a:t>23</a:t>
            </a:fld>
            <a:endParaRPr lang="en-US"/>
          </a:p>
        </p:txBody>
      </p:sp>
    </p:spTree>
    <p:extLst>
      <p:ext uri="{BB962C8B-B14F-4D97-AF65-F5344CB8AC3E}">
        <p14:creationId xmlns:p14="http://schemas.microsoft.com/office/powerpoint/2010/main" val="3305213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Checkpoint – 10:00– break – R end</a:t>
            </a:r>
            <a:endParaRPr lang="en-US"/>
          </a:p>
        </p:txBody>
      </p:sp>
      <p:sp>
        <p:nvSpPr>
          <p:cNvPr id="4" name="Slide Number Placeholder 3"/>
          <p:cNvSpPr>
            <a:spLocks noGrp="1"/>
          </p:cNvSpPr>
          <p:nvPr>
            <p:ph type="sldNum" sz="quarter" idx="5"/>
          </p:nvPr>
        </p:nvSpPr>
        <p:spPr/>
        <p:txBody>
          <a:bodyPr/>
          <a:lstStyle/>
          <a:p>
            <a:fld id="{CDA873C4-8680-465D-98CB-1D854E2C4CEE}" type="slidenum">
              <a:rPr lang="en-US"/>
              <a:t>24</a:t>
            </a:fld>
            <a:endParaRPr lang="en-US"/>
          </a:p>
        </p:txBody>
      </p:sp>
    </p:spTree>
    <p:extLst>
      <p:ext uri="{BB962C8B-B14F-4D97-AF65-F5344CB8AC3E}">
        <p14:creationId xmlns:p14="http://schemas.microsoft.com/office/powerpoint/2010/main" val="3673276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9:45end</a:t>
            </a:r>
          </a:p>
        </p:txBody>
      </p:sp>
      <p:sp>
        <p:nvSpPr>
          <p:cNvPr id="4" name="Slide Number Placeholder 3"/>
          <p:cNvSpPr>
            <a:spLocks noGrp="1"/>
          </p:cNvSpPr>
          <p:nvPr>
            <p:ph type="sldNum" sz="quarter" idx="5"/>
          </p:nvPr>
        </p:nvSpPr>
        <p:spPr/>
        <p:txBody>
          <a:bodyPr/>
          <a:lstStyle/>
          <a:p>
            <a:fld id="{CDA873C4-8680-465D-98CB-1D854E2C4CEE}" type="slidenum">
              <a:rPr lang="en-US"/>
              <a:t>25</a:t>
            </a:fld>
            <a:endParaRPr lang="en-US"/>
          </a:p>
        </p:txBody>
      </p:sp>
    </p:spTree>
    <p:extLst>
      <p:ext uri="{BB962C8B-B14F-4D97-AF65-F5344CB8AC3E}">
        <p14:creationId xmlns:p14="http://schemas.microsoft.com/office/powerpoint/2010/main" val="591178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A1A1A"/>
                </a:solidFill>
                <a:effectLst/>
                <a:latin typeface="Open Sans" panose="020B0606030504020204" pitchFamily="34" charset="0"/>
              </a:rPr>
              <a:t>Let’s briefly discuss how the various APIs work together to logically drive a request to its target. Assume that a client wants to access version 1 of service A by sending a request to hostname foo.com. The following diagram presents the logical path that the request takes to reach the destination service both from outside the cluster and inside the cluster.</a:t>
            </a:r>
          </a:p>
          <a:p>
            <a:pPr algn="l"/>
            <a:br>
              <a:rPr lang="en-US" dirty="0"/>
            </a:br>
            <a:r>
              <a:rPr lang="en-US" b="0" i="0" dirty="0">
                <a:solidFill>
                  <a:srgbClr val="1A1A1A"/>
                </a:solidFill>
                <a:effectLst/>
                <a:latin typeface="Open Sans" panose="020B0606030504020204" pitchFamily="34" charset="0"/>
              </a:rPr>
              <a:t>The requests originating outside the cluster first meet the ingress gateway, which is configured to only accept HTTP requests to hostname foo.com on port 80. A virtual service is bound to the gateway so that it receives any request received by the gateway. For services that communicate within the mesh, the gateway component is absent, and therefore, the request is received directly by the virtual service, which then rewrites the input URL of the service to the URL of service A within the cluster (for example, foo.com to </a:t>
            </a:r>
            <a:r>
              <a:rPr lang="en-US" b="0" i="0" dirty="0" err="1">
                <a:solidFill>
                  <a:srgbClr val="1A1A1A"/>
                </a:solidFill>
                <a:effectLst/>
                <a:latin typeface="Open Sans" panose="020B0606030504020204" pitchFamily="34" charset="0"/>
              </a:rPr>
              <a:t>serviceA.svc.default.cluster.local</a:t>
            </a:r>
            <a:r>
              <a:rPr lang="en-US" b="0" i="0" dirty="0">
                <a:solidFill>
                  <a:srgbClr val="1A1A1A"/>
                </a:solidFill>
                <a:effectLst/>
                <a:latin typeface="Open Sans" panose="020B0606030504020204" pitchFamily="34" charset="0"/>
              </a:rPr>
              <a:t>). A destination rule defines the subsets of service A, (for example, version 1 and version 2), and the virtual service directs the requests to one of the subsets based on match conditions that you can specify on layer 7 request attributes.</a:t>
            </a:r>
          </a:p>
          <a:p>
            <a:pPr algn="l"/>
            <a:endParaRPr lang="en-US" b="0" i="0" dirty="0">
              <a:solidFill>
                <a:srgbClr val="1A1A1A"/>
              </a:solidFill>
              <a:effectLst/>
              <a:latin typeface="Open Sans" panose="020B0606030504020204" pitchFamily="34" charset="0"/>
            </a:endParaRPr>
          </a:p>
          <a:p>
            <a:pPr algn="l"/>
            <a:r>
              <a:rPr lang="en-US" b="0" i="0" dirty="0">
                <a:solidFill>
                  <a:srgbClr val="1A1A1A"/>
                </a:solidFill>
                <a:effectLst/>
                <a:latin typeface="Open Sans" panose="020B0606030504020204" pitchFamily="34" charset="0"/>
              </a:rPr>
              <a:t>Remember that the gateway, virtual service, and destination rule are just programming constructs that execute within the Envoy proxy, and therefore, physically, the request only travels from the ingress gateway Envoy instance to the destination service Envoy instance, from where it reaches the destination service.</a:t>
            </a:r>
          </a:p>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26</a:t>
            </a:fld>
            <a:endParaRPr lang="en-US"/>
          </a:p>
        </p:txBody>
      </p:sp>
    </p:spTree>
    <p:extLst>
      <p:ext uri="{BB962C8B-B14F-4D97-AF65-F5344CB8AC3E}">
        <p14:creationId xmlns:p14="http://schemas.microsoft.com/office/powerpoint/2010/main" val="1740892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cs typeface="Calibri"/>
              </a:rPr>
              <a:t>1m</a:t>
            </a:r>
            <a:endParaRPr lang="en-US" dirty="0"/>
          </a:p>
          <a:p>
            <a:pPr>
              <a:lnSpc>
                <a:spcPct val="90000"/>
              </a:lnSpc>
              <a:spcBef>
                <a:spcPts val="1000"/>
              </a:spcBef>
            </a:pPr>
            <a:r>
              <a:rPr lang="en-US" dirty="0"/>
              <a:t>Virtual Service</a:t>
            </a:r>
            <a:endParaRPr lang="en-US" dirty="0">
              <a:cs typeface="Calibri" panose="020F0502020204030204"/>
            </a:endParaRPr>
          </a:p>
          <a:p>
            <a:pPr lvl="1">
              <a:lnSpc>
                <a:spcPct val="90000"/>
              </a:lnSpc>
              <a:spcBef>
                <a:spcPts val="500"/>
              </a:spcBef>
            </a:pPr>
            <a:r>
              <a:rPr lang="en-US" dirty="0"/>
              <a:t>Route based on user identity</a:t>
            </a:r>
            <a:endParaRPr lang="en-US" dirty="0">
              <a:cs typeface="Calibri" panose="020F0502020204030204"/>
            </a:endParaRPr>
          </a:p>
          <a:p>
            <a:pPr lvl="1">
              <a:lnSpc>
                <a:spcPct val="90000"/>
              </a:lnSpc>
              <a:spcBef>
                <a:spcPts val="500"/>
              </a:spcBef>
            </a:pPr>
            <a:r>
              <a:rPr lang="en-US" dirty="0"/>
              <a:t>Route to % of users</a:t>
            </a:r>
            <a:endParaRPr lang="en-US" dirty="0">
              <a:cs typeface="Calibri" panose="020F0502020204030204"/>
            </a:endParaRPr>
          </a:p>
          <a:p>
            <a:pPr lvl="1">
              <a:lnSpc>
                <a:spcPct val="90000"/>
              </a:lnSpc>
              <a:spcBef>
                <a:spcPts val="500"/>
              </a:spcBef>
            </a:pPr>
            <a:r>
              <a:rPr lang="en-US" dirty="0"/>
              <a:t>Fault Injection</a:t>
            </a:r>
            <a:endParaRPr lang="en-US" dirty="0">
              <a:cs typeface="Calibri" panose="020F0502020204030204"/>
            </a:endParaRPr>
          </a:p>
          <a:p>
            <a:pPr lvl="1">
              <a:lnSpc>
                <a:spcPct val="90000"/>
              </a:lnSpc>
              <a:spcBef>
                <a:spcPts val="500"/>
              </a:spcBef>
            </a:pPr>
            <a:r>
              <a:rPr lang="en-US" dirty="0"/>
              <a:t>Retries</a:t>
            </a:r>
            <a:endParaRPr lang="en-US" dirty="0">
              <a:cs typeface="Calibri" panose="020F0502020204030204"/>
            </a:endParaRPr>
          </a:p>
          <a:p>
            <a:pPr lvl="1">
              <a:lnSpc>
                <a:spcPct val="90000"/>
              </a:lnSpc>
              <a:spcBef>
                <a:spcPts val="500"/>
              </a:spcBef>
            </a:pPr>
            <a:r>
              <a:rPr lang="en-US" dirty="0"/>
              <a:t>Timeouts</a:t>
            </a:r>
            <a:endParaRPr lang="en-US" dirty="0">
              <a:cs typeface="Calibri" panose="020F0502020204030204"/>
            </a:endParaRPr>
          </a:p>
          <a:p>
            <a:pPr lvl="1">
              <a:lnSpc>
                <a:spcPct val="90000"/>
              </a:lnSpc>
              <a:spcBef>
                <a:spcPts val="500"/>
              </a:spcBef>
            </a:pPr>
            <a:r>
              <a:rPr lang="en-US" dirty="0"/>
              <a:t>Modify request/response headers</a:t>
            </a:r>
            <a:endParaRPr lang="en-US" dirty="0">
              <a:cs typeface="Calibri" panose="020F0502020204030204"/>
            </a:endParaRPr>
          </a:p>
          <a:p>
            <a:pPr lvl="1">
              <a:lnSpc>
                <a:spcPct val="90000"/>
              </a:lnSpc>
              <a:spcBef>
                <a:spcPts val="500"/>
              </a:spcBef>
              <a:buChar char="•"/>
            </a:pPr>
            <a:endParaRPr lang="en-US"/>
          </a:p>
          <a:p>
            <a:pPr lvl="1">
              <a:lnSpc>
                <a:spcPct val="90000"/>
              </a:lnSpc>
              <a:spcBef>
                <a:spcPts val="500"/>
              </a:spcBef>
              <a:buChar char="•"/>
            </a:pPr>
            <a:endParaRPr lang="en-US"/>
          </a:p>
          <a:p>
            <a:pPr lvl="1">
              <a:lnSpc>
                <a:spcPct val="90000"/>
              </a:lnSpc>
              <a:spcBef>
                <a:spcPts val="500"/>
              </a:spcBef>
            </a:pPr>
            <a:r>
              <a:rPr lang="en-US" dirty="0"/>
              <a:t>***Without Virtual service, K8s default round robin load balancing is used.</a:t>
            </a:r>
            <a:endParaRPr lang="en-US" dirty="0">
              <a:cs typeface="Calibri"/>
            </a:endParaRPr>
          </a:p>
          <a:p>
            <a:r>
              <a:rPr lang="en-IN" dirty="0"/>
              <a:t>****Each VS gets a version by default if we don’t define</a:t>
            </a:r>
            <a:endParaRPr lang="en-US" dirty="0"/>
          </a:p>
          <a:p>
            <a:r>
              <a:rPr lang="en-IN" dirty="0"/>
              <a:t>Istio populates its only service registry</a:t>
            </a:r>
            <a:endParaRPr lang="en-US" dirty="0"/>
          </a:p>
          <a:p>
            <a:r>
              <a:rPr lang="en-IN" dirty="0"/>
              <a:t>Istio sidecars are deployed on all pods</a:t>
            </a:r>
            <a:endParaRPr lang="en-US" dirty="0"/>
          </a:p>
        </p:txBody>
      </p:sp>
      <p:sp>
        <p:nvSpPr>
          <p:cNvPr id="4" name="Slide Number Placeholder 3"/>
          <p:cNvSpPr>
            <a:spLocks noGrp="1"/>
          </p:cNvSpPr>
          <p:nvPr>
            <p:ph type="sldNum" sz="quarter" idx="5"/>
          </p:nvPr>
        </p:nvSpPr>
        <p:spPr/>
        <p:txBody>
          <a:bodyPr/>
          <a:lstStyle/>
          <a:p>
            <a:fld id="{CDA873C4-8680-465D-98CB-1D854E2C4CEE}" type="slidenum">
              <a:rPr lang="en-US"/>
              <a:t>27</a:t>
            </a:fld>
            <a:endParaRPr lang="en-US"/>
          </a:p>
        </p:txBody>
      </p:sp>
    </p:spTree>
    <p:extLst>
      <p:ext uri="{BB962C8B-B14F-4D97-AF65-F5344CB8AC3E}">
        <p14:creationId xmlns:p14="http://schemas.microsoft.com/office/powerpoint/2010/main" val="1272761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1m</a:t>
            </a:r>
            <a:endParaRPr lang="en-IN"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smtClean="0"/>
              <a:t>28</a:t>
            </a:fld>
            <a:endParaRPr lang="en-US"/>
          </a:p>
        </p:txBody>
      </p:sp>
    </p:spTree>
    <p:extLst>
      <p:ext uri="{BB962C8B-B14F-4D97-AF65-F5344CB8AC3E}">
        <p14:creationId xmlns:p14="http://schemas.microsoft.com/office/powerpoint/2010/main" val="1705608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90000"/>
              </a:lnSpc>
              <a:spcBef>
                <a:spcPts val="500"/>
              </a:spcBef>
            </a:pPr>
            <a:r>
              <a:rPr lang="en-IN" dirty="0">
                <a:cs typeface="Calibri"/>
              </a:rPr>
              <a:t>2m</a:t>
            </a:r>
            <a:endParaRPr lang="en-IN" dirty="0"/>
          </a:p>
          <a:p>
            <a:pPr marL="457200">
              <a:lnSpc>
                <a:spcPct val="90000"/>
              </a:lnSpc>
              <a:spcBef>
                <a:spcPts val="500"/>
              </a:spcBef>
            </a:pPr>
            <a:endParaRPr lang="en-IN" dirty="0">
              <a:cs typeface="Calibri" panose="020F0502020204030204"/>
            </a:endParaRPr>
          </a:p>
          <a:p>
            <a:pPr marL="457200">
              <a:lnSpc>
                <a:spcPct val="90000"/>
              </a:lnSpc>
              <a:spcBef>
                <a:spcPts val="500"/>
              </a:spcBef>
            </a:pPr>
            <a:endParaRPr lang="en-IN" dirty="0"/>
          </a:p>
          <a:p>
            <a:pPr marL="457200">
              <a:lnSpc>
                <a:spcPct val="90000"/>
              </a:lnSpc>
              <a:spcBef>
                <a:spcPts val="500"/>
              </a:spcBef>
            </a:pPr>
            <a:r>
              <a:rPr lang="en-IN" dirty="0"/>
              <a:t>Traffic policy can be defined at service level or subset level</a:t>
            </a:r>
            <a:endParaRPr lang="en-US" dirty="0">
              <a:cs typeface="Calibri"/>
            </a:endParaRPr>
          </a:p>
          <a:p>
            <a:pPr marL="457200">
              <a:lnSpc>
                <a:spcPct val="90000"/>
              </a:lnSpc>
              <a:spcBef>
                <a:spcPts val="500"/>
              </a:spcBef>
            </a:pPr>
            <a:r>
              <a:rPr lang="en-US" dirty="0"/>
              <a:t>Destination Rule </a:t>
            </a:r>
            <a:endParaRPr lang="en-US" dirty="0">
              <a:cs typeface="Calibri"/>
            </a:endParaRPr>
          </a:p>
          <a:p>
            <a:pPr marL="914400" lvl="1">
              <a:lnSpc>
                <a:spcPct val="90000"/>
              </a:lnSpc>
              <a:spcBef>
                <a:spcPts val="500"/>
              </a:spcBef>
            </a:pPr>
            <a:r>
              <a:rPr lang="en-US" dirty="0"/>
              <a:t>Load Balancing</a:t>
            </a:r>
            <a:endParaRPr lang="en-US" dirty="0">
              <a:cs typeface="Calibri"/>
            </a:endParaRPr>
          </a:p>
          <a:p>
            <a:pPr marL="914400" lvl="1">
              <a:lnSpc>
                <a:spcPct val="90000"/>
              </a:lnSpc>
              <a:spcBef>
                <a:spcPts val="500"/>
              </a:spcBef>
            </a:pPr>
            <a:r>
              <a:rPr lang="en-US" dirty="0"/>
              <a:t>Connection pool size</a:t>
            </a:r>
            <a:endParaRPr lang="en-US" dirty="0">
              <a:cs typeface="Calibri"/>
            </a:endParaRPr>
          </a:p>
          <a:p>
            <a:pPr marL="914400" lvl="1">
              <a:lnSpc>
                <a:spcPct val="90000"/>
              </a:lnSpc>
              <a:spcBef>
                <a:spcPts val="500"/>
              </a:spcBef>
            </a:pPr>
            <a:r>
              <a:rPr lang="en-US" dirty="0"/>
              <a:t>Detect and evict unhealthy hosts</a:t>
            </a:r>
            <a:endParaRPr lang="en-US" dirty="0">
              <a:cs typeface="Calibri"/>
            </a:endParaRPr>
          </a:p>
          <a:p>
            <a:pPr marL="914400" lvl="1">
              <a:lnSpc>
                <a:spcPct val="90000"/>
              </a:lnSpc>
              <a:spcBef>
                <a:spcPts val="500"/>
              </a:spcBef>
            </a:pPr>
            <a:r>
              <a:rPr lang="en-US" dirty="0"/>
              <a:t>Authentication </a:t>
            </a:r>
            <a:endParaRPr lang="en-US" dirty="0">
              <a:cs typeface="Calibri"/>
            </a:endParaRPr>
          </a:p>
          <a:p>
            <a:pPr marL="914400" lvl="1">
              <a:lnSpc>
                <a:spcPct val="90000"/>
              </a:lnSpc>
              <a:spcBef>
                <a:spcPts val="500"/>
              </a:spcBef>
            </a:pPr>
            <a:r>
              <a:rPr lang="en-US" dirty="0"/>
              <a:t>Circuit breaking</a:t>
            </a:r>
            <a:endParaRPr lang="en-US" dirty="0">
              <a:cs typeface="Calibri"/>
            </a:endParaRPr>
          </a:p>
          <a:p>
            <a:pPr marL="914400" lvl="1">
              <a:lnSpc>
                <a:spcPct val="90000"/>
              </a:lnSpc>
              <a:spcBef>
                <a:spcPts val="500"/>
              </a:spcBef>
            </a:pPr>
            <a:r>
              <a:rPr lang="en-US" dirty="0"/>
              <a:t>Rate limiting</a:t>
            </a:r>
            <a:endParaRPr lang="en-US" dirty="0">
              <a:cs typeface="Calibri"/>
            </a:endParaRPr>
          </a:p>
          <a:p>
            <a:pPr marL="914400" lvl="1">
              <a:lnSpc>
                <a:spcPct val="90000"/>
              </a:lnSpc>
              <a:spcBef>
                <a:spcPts val="500"/>
              </a:spcBef>
            </a:pPr>
            <a:endParaRPr lang="en-US">
              <a:cs typeface="Calibri"/>
            </a:endParaRPr>
          </a:p>
          <a:p>
            <a:pPr marL="457200">
              <a:lnSpc>
                <a:spcPct val="90000"/>
              </a:lnSpc>
              <a:spcBef>
                <a:spcPts val="500"/>
              </a:spcBef>
            </a:pPr>
            <a:r>
              <a:rPr lang="en-US" dirty="0"/>
              <a:t>Load balancing</a:t>
            </a:r>
            <a:endParaRPr lang="en-US" dirty="0">
              <a:cs typeface="Calibri"/>
            </a:endParaRPr>
          </a:p>
          <a:p>
            <a:pPr marL="914400" lvl="1">
              <a:lnSpc>
                <a:spcPct val="90000"/>
              </a:lnSpc>
              <a:spcBef>
                <a:spcPts val="500"/>
              </a:spcBef>
            </a:pPr>
            <a:r>
              <a:rPr lang="en-US" dirty="0"/>
              <a:t>K8s load balancing -&gt; round robin</a:t>
            </a:r>
            <a:endParaRPr lang="en-US" dirty="0">
              <a:cs typeface="Calibri"/>
            </a:endParaRPr>
          </a:p>
          <a:p>
            <a:pPr marL="914400" lvl="1">
              <a:lnSpc>
                <a:spcPct val="90000"/>
              </a:lnSpc>
              <a:spcBef>
                <a:spcPts val="500"/>
              </a:spcBef>
            </a:pPr>
            <a:r>
              <a:rPr lang="en-US" dirty="0"/>
              <a:t>With Istio</a:t>
            </a:r>
            <a:endParaRPr lang="en-US" dirty="0">
              <a:cs typeface="Calibri"/>
            </a:endParaRPr>
          </a:p>
          <a:p>
            <a:pPr marL="1371600" lvl="2">
              <a:lnSpc>
                <a:spcPct val="90000"/>
              </a:lnSpc>
              <a:spcBef>
                <a:spcPts val="500"/>
              </a:spcBef>
            </a:pPr>
            <a:r>
              <a:rPr lang="en-US" dirty="0"/>
              <a:t>Least Conn</a:t>
            </a:r>
            <a:endParaRPr lang="en-US" dirty="0">
              <a:cs typeface="Calibri"/>
            </a:endParaRPr>
          </a:p>
          <a:p>
            <a:pPr marL="1371600" lvl="2">
              <a:lnSpc>
                <a:spcPct val="90000"/>
              </a:lnSpc>
              <a:spcBef>
                <a:spcPts val="500"/>
              </a:spcBef>
            </a:pPr>
            <a:r>
              <a:rPr lang="en-US" dirty="0"/>
              <a:t>Random only</a:t>
            </a:r>
            <a:endParaRPr lang="en-US" dirty="0">
              <a:cs typeface="Calibri"/>
            </a:endParaRPr>
          </a:p>
          <a:p>
            <a:pPr marL="1371600" lvl="2">
              <a:lnSpc>
                <a:spcPct val="90000"/>
              </a:lnSpc>
              <a:spcBef>
                <a:spcPts val="500"/>
              </a:spcBef>
            </a:pPr>
            <a:endParaRPr lang="en-US">
              <a:cs typeface="Calibri"/>
            </a:endParaRPr>
          </a:p>
          <a:p>
            <a:pPr marL="1371600" lvl="2">
              <a:lnSpc>
                <a:spcPct val="90000"/>
              </a:lnSpc>
              <a:spcBef>
                <a:spcPts val="500"/>
              </a:spcBef>
            </a:pPr>
            <a:endParaRPr lang="en-US">
              <a:cs typeface="Calibri"/>
            </a:endParaRPr>
          </a:p>
          <a:p>
            <a:pPr>
              <a:lnSpc>
                <a:spcPct val="90000"/>
              </a:lnSpc>
              <a:spcBef>
                <a:spcPts val="1000"/>
              </a:spcBef>
            </a:pPr>
            <a:r>
              <a:rPr lang="en-US" dirty="0"/>
              <a:t>Destination rule –  Rate limiting</a:t>
            </a:r>
            <a:endParaRPr lang="en-US" dirty="0">
              <a:cs typeface="Calibri"/>
            </a:endParaRPr>
          </a:p>
          <a:p>
            <a:pPr lvl="1">
              <a:lnSpc>
                <a:spcPct val="90000"/>
              </a:lnSpc>
              <a:spcBef>
                <a:spcPts val="500"/>
              </a:spcBef>
            </a:pPr>
            <a:r>
              <a:rPr lang="en-US" dirty="0"/>
              <a:t>Maximum connection &amp; timeouts at service level</a:t>
            </a:r>
            <a:endParaRPr lang="en-US" dirty="0">
              <a:cs typeface="Calibri"/>
            </a:endParaRPr>
          </a:p>
          <a:p>
            <a:pPr lvl="1">
              <a:lnSpc>
                <a:spcPct val="90000"/>
              </a:lnSpc>
              <a:spcBef>
                <a:spcPts val="500"/>
              </a:spcBef>
            </a:pPr>
            <a:r>
              <a:rPr lang="en-US" dirty="0"/>
              <a:t>Applied at TCP and/or Http level</a:t>
            </a:r>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29</a:t>
            </a:fld>
            <a:endParaRPr lang="en-US"/>
          </a:p>
        </p:txBody>
      </p:sp>
    </p:spTree>
    <p:extLst>
      <p:ext uri="{BB962C8B-B14F-4D97-AF65-F5344CB8AC3E}">
        <p14:creationId xmlns:p14="http://schemas.microsoft.com/office/powerpoint/2010/main" val="42482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30s</a:t>
            </a:r>
            <a:endParaRPr lang="en-US" dirty="0"/>
          </a:p>
        </p:txBody>
      </p:sp>
      <p:sp>
        <p:nvSpPr>
          <p:cNvPr id="4" name="Slide Number Placeholder 3"/>
          <p:cNvSpPr>
            <a:spLocks noGrp="1"/>
          </p:cNvSpPr>
          <p:nvPr>
            <p:ph type="sldNum" sz="quarter" idx="5"/>
          </p:nvPr>
        </p:nvSpPr>
        <p:spPr/>
        <p:txBody>
          <a:bodyPr/>
          <a:lstStyle/>
          <a:p>
            <a:fld id="{CDA873C4-8680-465D-98CB-1D854E2C4CEE}" type="slidenum">
              <a:rPr lang="en-US" smtClean="0"/>
              <a:t>30</a:t>
            </a:fld>
            <a:endParaRPr lang="en-US"/>
          </a:p>
        </p:txBody>
      </p:sp>
    </p:spTree>
    <p:extLst>
      <p:ext uri="{BB962C8B-B14F-4D97-AF65-F5344CB8AC3E}">
        <p14:creationId xmlns:p14="http://schemas.microsoft.com/office/powerpoint/2010/main" val="1032112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90000"/>
              </a:lnSpc>
              <a:spcBef>
                <a:spcPts val="500"/>
              </a:spcBef>
            </a:pPr>
            <a:r>
              <a:rPr lang="en-IN"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31</a:t>
            </a:fld>
            <a:endParaRPr lang="en-US"/>
          </a:p>
        </p:txBody>
      </p:sp>
    </p:spTree>
    <p:extLst>
      <p:ext uri="{BB962C8B-B14F-4D97-AF65-F5344CB8AC3E}">
        <p14:creationId xmlns:p14="http://schemas.microsoft.com/office/powerpoint/2010/main" val="342178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2m</a:t>
            </a:r>
            <a:endParaRPr lang="en-US" dirty="0"/>
          </a:p>
          <a:p>
            <a:endParaRPr lang="en-US" dirty="0"/>
          </a:p>
          <a:p>
            <a:r>
              <a:rPr lang="en-US" dirty="0">
                <a:hlinkClick r:id="rId3"/>
              </a:rPr>
              <a:t>https://dzone.com/articles/right-strategies-for-microservices-deployment</a:t>
            </a:r>
            <a:endParaRPr lang="en-US" dirty="0">
              <a:cs typeface="Calibri" panose="020F0502020204030204"/>
            </a:endParaRPr>
          </a:p>
          <a:p>
            <a:endParaRPr lang="en-US">
              <a:cs typeface="Calibri" panose="020F0502020204030204"/>
            </a:endParaRPr>
          </a:p>
          <a:p>
            <a:r>
              <a:rPr lang="en-US" dirty="0">
                <a:cs typeface="Calibri" panose="020F0502020204030204"/>
              </a:rPr>
              <a:t>Challenges:</a:t>
            </a:r>
          </a:p>
          <a:p>
            <a:r>
              <a:rPr lang="en-US" dirty="0"/>
              <a:t>Varying frameworks and technologies</a:t>
            </a:r>
            <a:endParaRPr lang="en-US" dirty="0">
              <a:cs typeface="Calibri"/>
            </a:endParaRPr>
          </a:p>
          <a:p>
            <a:r>
              <a:rPr lang="en-US" dirty="0">
                <a:cs typeface="Calibri"/>
              </a:rPr>
              <a:t>Independent </a:t>
            </a:r>
            <a:r>
              <a:rPr lang="en-US" dirty="0"/>
              <a:t>resource requirements, scaling, and monitoring requirements</a:t>
            </a:r>
            <a:endParaRPr lang="en-US" dirty="0">
              <a:cs typeface="Calibri"/>
            </a:endParaRPr>
          </a:p>
          <a:p>
            <a:r>
              <a:rPr lang="en-US" dirty="0">
                <a:cs typeface="Calibri"/>
              </a:rPr>
              <a:t>Deployment has to</a:t>
            </a:r>
            <a:r>
              <a:rPr lang="en-US" dirty="0"/>
              <a:t> be quick, reliable, and cost-effective</a:t>
            </a:r>
            <a:endParaRPr lang="en-US" dirty="0">
              <a:cs typeface="Calibri"/>
            </a:endParaRPr>
          </a:p>
          <a:p>
            <a:endParaRPr lang="en-US">
              <a:cs typeface="Calibri"/>
            </a:endParaRPr>
          </a:p>
          <a:p>
            <a:endParaRPr lang="en-US">
              <a:cs typeface="Calibri"/>
            </a:endParaRPr>
          </a:p>
          <a:p>
            <a:r>
              <a:rPr lang="en-US" dirty="0">
                <a:cs typeface="Calibri"/>
              </a:rPr>
              <a:t>1. </a:t>
            </a:r>
            <a:r>
              <a:rPr lang="en-US" dirty="0"/>
              <a:t>Relatively efficient and fast resource usage</a:t>
            </a:r>
            <a:endParaRPr lang="en-US" dirty="0">
              <a:cs typeface="Calibri"/>
            </a:endParaRPr>
          </a:p>
          <a:p>
            <a:r>
              <a:rPr lang="en-US" dirty="0"/>
              <a:t>Little or complete lack of control on service instances unless each instance is a separate process</a:t>
            </a:r>
            <a:endParaRPr lang="en-US" dirty="0">
              <a:cs typeface="Calibri"/>
            </a:endParaRPr>
          </a:p>
          <a:p>
            <a:r>
              <a:rPr lang="en-US" dirty="0"/>
              <a:t>Lack of isolation</a:t>
            </a:r>
            <a:endParaRPr lang="en-US" dirty="0">
              <a:cs typeface="Calibri"/>
            </a:endParaRPr>
          </a:p>
          <a:p>
            <a:r>
              <a:rPr lang="en-US" dirty="0"/>
              <a:t>Higher risks of errors while deployment since the operations</a:t>
            </a:r>
            <a:endParaRPr lang="en-US" dirty="0">
              <a:cs typeface="Calibri"/>
            </a:endParaRPr>
          </a:p>
          <a:p>
            <a:endParaRPr lang="en-US">
              <a:cs typeface="Calibri"/>
            </a:endParaRPr>
          </a:p>
          <a:p>
            <a:r>
              <a:rPr lang="en-US" dirty="0">
                <a:cs typeface="Calibri"/>
              </a:rPr>
              <a:t>2. </a:t>
            </a:r>
            <a:r>
              <a:rPr lang="en-US" dirty="0"/>
              <a:t>allows you to run each instance separately on its host.</a:t>
            </a:r>
            <a:endParaRPr lang="en-US" dirty="0">
              <a:cs typeface="Calibri"/>
            </a:endParaRPr>
          </a:p>
          <a:p>
            <a:r>
              <a:rPr lang="en-US" dirty="0">
                <a:cs typeface="Calibri"/>
              </a:rPr>
              <a:t>Under –</a:t>
            </a:r>
            <a:r>
              <a:rPr lang="en-US" dirty="0" err="1">
                <a:cs typeface="Calibri"/>
              </a:rPr>
              <a:t>utlization</a:t>
            </a:r>
            <a:r>
              <a:rPr lang="en-US" dirty="0">
                <a:cs typeface="Calibri"/>
              </a:rPr>
              <a:t>, costly, slow and time consuming</a:t>
            </a:r>
          </a:p>
          <a:p>
            <a:endParaRPr lang="en-US">
              <a:cs typeface="Calibri"/>
            </a:endParaRPr>
          </a:p>
          <a:p>
            <a:r>
              <a:rPr lang="en-US" dirty="0">
                <a:cs typeface="Calibri"/>
              </a:rPr>
              <a:t>3. </a:t>
            </a:r>
            <a:r>
              <a:rPr lang="en-US" dirty="0"/>
              <a:t>each service instance operates in its respective container,</a:t>
            </a:r>
            <a:endParaRPr lang="en-US" dirty="0">
              <a:cs typeface="Calibri"/>
            </a:endParaRPr>
          </a:p>
          <a:p>
            <a:r>
              <a:rPr lang="en-US" dirty="0">
                <a:cs typeface="Calibri"/>
              </a:rPr>
              <a:t>Completely isolated, can manage resource allocation</a:t>
            </a:r>
          </a:p>
          <a:p>
            <a:r>
              <a:rPr lang="en-US" dirty="0">
                <a:cs typeface="Calibri"/>
              </a:rPr>
              <a:t>Doesn't require physical separation, </a:t>
            </a:r>
          </a:p>
          <a:p>
            <a:r>
              <a:rPr lang="en-US" dirty="0">
                <a:cs typeface="Calibri"/>
              </a:rPr>
              <a:t>Require better security management, may require more maintenance</a:t>
            </a:r>
          </a:p>
          <a:p>
            <a:endParaRPr lang="en-US">
              <a:cs typeface="Calibri"/>
            </a:endParaRPr>
          </a:p>
          <a:p>
            <a:endParaRPr lang="en-US">
              <a:cs typeface="Calibri"/>
            </a:endParaRPr>
          </a:p>
          <a:p>
            <a:r>
              <a:rPr lang="en-US" dirty="0">
                <a:cs typeface="Calibri"/>
              </a:rPr>
              <a:t>4. managed service from cloud providers</a:t>
            </a:r>
          </a:p>
          <a:p>
            <a:r>
              <a:rPr lang="en-US" dirty="0">
                <a:cs typeface="Calibri"/>
              </a:rPr>
              <a:t>Charged only per use</a:t>
            </a:r>
          </a:p>
          <a:p>
            <a:r>
              <a:rPr lang="en-US" dirty="0">
                <a:cs typeface="Calibri"/>
              </a:rPr>
              <a:t>almost nil infra management </a:t>
            </a:r>
            <a:r>
              <a:rPr lang="en-US" dirty="0" err="1">
                <a:cs typeface="Calibri"/>
              </a:rPr>
              <a:t>requirerements</a:t>
            </a:r>
          </a:p>
          <a:p>
            <a:r>
              <a:rPr lang="en-US" dirty="0" err="1">
                <a:cs typeface="Calibri"/>
              </a:rPr>
              <a:t>Canot</a:t>
            </a:r>
            <a:r>
              <a:rPr lang="en-US" dirty="0">
                <a:cs typeface="Calibri"/>
              </a:rPr>
              <a:t> be used for long running process,</a:t>
            </a:r>
          </a:p>
          <a:p>
            <a:r>
              <a:rPr lang="en-US" dirty="0">
                <a:cs typeface="Calibri"/>
              </a:rPr>
              <a:t>Cannot be used for large resources consumption, input-output</a:t>
            </a:r>
          </a:p>
          <a:p>
            <a:r>
              <a:rPr lang="en-US" dirty="0">
                <a:cs typeface="Calibri"/>
              </a:rPr>
              <a:t>Usually stateless</a:t>
            </a:r>
          </a:p>
          <a:p>
            <a:endParaRPr lang="en-US">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5</a:t>
            </a:fld>
            <a:endParaRPr lang="en-US"/>
          </a:p>
        </p:txBody>
      </p:sp>
    </p:spTree>
    <p:extLst>
      <p:ext uri="{BB962C8B-B14F-4D97-AF65-F5344CB8AC3E}">
        <p14:creationId xmlns:p14="http://schemas.microsoft.com/office/powerpoint/2010/main" val="98219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90000"/>
              </a:lnSpc>
              <a:spcBef>
                <a:spcPts val="500"/>
              </a:spcBef>
            </a:pPr>
            <a:r>
              <a:rPr lang="en-IN"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32</a:t>
            </a:fld>
            <a:endParaRPr lang="en-US"/>
          </a:p>
        </p:txBody>
      </p:sp>
    </p:spTree>
    <p:extLst>
      <p:ext uri="{BB962C8B-B14F-4D97-AF65-F5344CB8AC3E}">
        <p14:creationId xmlns:p14="http://schemas.microsoft.com/office/powerpoint/2010/main" val="1101718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90000"/>
              </a:lnSpc>
              <a:spcBef>
                <a:spcPts val="500"/>
              </a:spcBef>
            </a:pPr>
            <a:r>
              <a:rPr lang="en-IN"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33</a:t>
            </a:fld>
            <a:endParaRPr lang="en-US"/>
          </a:p>
        </p:txBody>
      </p:sp>
    </p:spTree>
    <p:extLst>
      <p:ext uri="{BB962C8B-B14F-4D97-AF65-F5344CB8AC3E}">
        <p14:creationId xmlns:p14="http://schemas.microsoft.com/office/powerpoint/2010/main" val="2936115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 - end</a:t>
            </a:r>
          </a:p>
        </p:txBody>
      </p:sp>
      <p:sp>
        <p:nvSpPr>
          <p:cNvPr id="4" name="Slide Number Placeholder 3"/>
          <p:cNvSpPr>
            <a:spLocks noGrp="1"/>
          </p:cNvSpPr>
          <p:nvPr>
            <p:ph type="sldNum" sz="quarter" idx="5"/>
          </p:nvPr>
        </p:nvSpPr>
        <p:spPr/>
        <p:txBody>
          <a:bodyPr/>
          <a:lstStyle/>
          <a:p>
            <a:fld id="{CDA873C4-8680-465D-98CB-1D854E2C4CEE}" type="slidenum">
              <a:rPr lang="en-US"/>
              <a:t>34</a:t>
            </a:fld>
            <a:endParaRPr lang="en-US"/>
          </a:p>
        </p:txBody>
      </p:sp>
    </p:spTree>
    <p:extLst>
      <p:ext uri="{BB962C8B-B14F-4D97-AF65-F5344CB8AC3E}">
        <p14:creationId xmlns:p14="http://schemas.microsoft.com/office/powerpoint/2010/main" val="3673276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9:45end</a:t>
            </a:r>
          </a:p>
        </p:txBody>
      </p:sp>
      <p:sp>
        <p:nvSpPr>
          <p:cNvPr id="4" name="Slide Number Placeholder 3"/>
          <p:cNvSpPr>
            <a:spLocks noGrp="1"/>
          </p:cNvSpPr>
          <p:nvPr>
            <p:ph type="sldNum" sz="quarter" idx="5"/>
          </p:nvPr>
        </p:nvSpPr>
        <p:spPr/>
        <p:txBody>
          <a:bodyPr/>
          <a:lstStyle/>
          <a:p>
            <a:fld id="{CDA873C4-8680-465D-98CB-1D854E2C4CEE}" type="slidenum">
              <a:rPr lang="en-US"/>
              <a:t>35</a:t>
            </a:fld>
            <a:endParaRPr lang="en-US"/>
          </a:p>
        </p:txBody>
      </p:sp>
    </p:spTree>
    <p:extLst>
      <p:ext uri="{BB962C8B-B14F-4D97-AF65-F5344CB8AC3E}">
        <p14:creationId xmlns:p14="http://schemas.microsoft.com/office/powerpoint/2010/main" val="1001940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90000"/>
              </a:lnSpc>
              <a:spcBef>
                <a:spcPts val="500"/>
              </a:spcBef>
            </a:pPr>
            <a:r>
              <a:rPr lang="en-IN"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36</a:t>
            </a:fld>
            <a:endParaRPr lang="en-US"/>
          </a:p>
        </p:txBody>
      </p:sp>
    </p:spTree>
    <p:extLst>
      <p:ext uri="{BB962C8B-B14F-4D97-AF65-F5344CB8AC3E}">
        <p14:creationId xmlns:p14="http://schemas.microsoft.com/office/powerpoint/2010/main" val="1725197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90000"/>
              </a:lnSpc>
              <a:spcBef>
                <a:spcPts val="500"/>
              </a:spcBef>
            </a:pPr>
            <a:r>
              <a:rPr lang="en-IN"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37</a:t>
            </a:fld>
            <a:endParaRPr lang="en-US"/>
          </a:p>
        </p:txBody>
      </p:sp>
    </p:spTree>
    <p:extLst>
      <p:ext uri="{BB962C8B-B14F-4D97-AF65-F5344CB8AC3E}">
        <p14:creationId xmlns:p14="http://schemas.microsoft.com/office/powerpoint/2010/main" val="4174602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38</a:t>
            </a:fld>
            <a:endParaRPr lang="en-US"/>
          </a:p>
        </p:txBody>
      </p:sp>
    </p:spTree>
    <p:extLst>
      <p:ext uri="{BB962C8B-B14F-4D97-AF65-F5344CB8AC3E}">
        <p14:creationId xmlns:p14="http://schemas.microsoft.com/office/powerpoint/2010/main" val="36732763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9:45end</a:t>
            </a:r>
          </a:p>
        </p:txBody>
      </p:sp>
      <p:sp>
        <p:nvSpPr>
          <p:cNvPr id="4" name="Slide Number Placeholder 3"/>
          <p:cNvSpPr>
            <a:spLocks noGrp="1"/>
          </p:cNvSpPr>
          <p:nvPr>
            <p:ph type="sldNum" sz="quarter" idx="5"/>
          </p:nvPr>
        </p:nvSpPr>
        <p:spPr/>
        <p:txBody>
          <a:bodyPr/>
          <a:lstStyle/>
          <a:p>
            <a:fld id="{CDA873C4-8680-465D-98CB-1D854E2C4CEE}" type="slidenum">
              <a:rPr lang="en-US"/>
              <a:t>39</a:t>
            </a:fld>
            <a:endParaRPr lang="en-US"/>
          </a:p>
        </p:txBody>
      </p:sp>
    </p:spTree>
    <p:extLst>
      <p:ext uri="{BB962C8B-B14F-4D97-AF65-F5344CB8AC3E}">
        <p14:creationId xmlns:p14="http://schemas.microsoft.com/office/powerpoint/2010/main" val="2224594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90000"/>
              </a:lnSpc>
              <a:spcBef>
                <a:spcPts val="500"/>
              </a:spcBef>
            </a:pPr>
            <a:r>
              <a:rPr lang="en-IN" dirty="0">
                <a:cs typeface="Calibri"/>
              </a:rPr>
              <a:t>1m</a:t>
            </a:r>
          </a:p>
          <a:p>
            <a:pPr marL="457200">
              <a:lnSpc>
                <a:spcPct val="90000"/>
              </a:lnSpc>
              <a:spcBef>
                <a:spcPts val="500"/>
              </a:spcBef>
            </a:pPr>
            <a:endParaRPr lang="en-IN" dirty="0">
              <a:cs typeface="Calibri"/>
            </a:endParaRPr>
          </a:p>
          <a:p>
            <a:pPr marL="457200">
              <a:lnSpc>
                <a:spcPct val="90000"/>
              </a:lnSpc>
              <a:spcBef>
                <a:spcPts val="500"/>
              </a:spcBef>
            </a:pPr>
            <a:endParaRPr lang="en-IN" dirty="0">
              <a:cs typeface="Calibri"/>
            </a:endParaRPr>
          </a:p>
          <a:p>
            <a:pPr marL="171450" indent="-171450">
              <a:buFont typeface="Arial"/>
              <a:buChar char="•"/>
            </a:pPr>
            <a:r>
              <a:rPr lang="en-IN"/>
              <a:t>Redirect and forward traffic for external destinations, such as APIs consumed from the web, or traffic to services in legacy infrastructure.</a:t>
            </a:r>
          </a:p>
          <a:p>
            <a:pPr marL="171450" indent="-171450">
              <a:buFont typeface="Arial"/>
              <a:buChar char="•"/>
            </a:pPr>
            <a:r>
              <a:rPr lang="en-IN"/>
              <a:t>Define </a:t>
            </a:r>
            <a:r>
              <a:rPr lang="en-IN" dirty="0">
                <a:hlinkClick r:id="rId3"/>
              </a:rPr>
              <a:t>retry</a:t>
            </a:r>
            <a:r>
              <a:rPr lang="en-IN"/>
              <a:t>, </a:t>
            </a:r>
            <a:r>
              <a:rPr lang="en-IN" dirty="0">
                <a:hlinkClick r:id="rId4"/>
              </a:rPr>
              <a:t>timeout</a:t>
            </a:r>
            <a:r>
              <a:rPr lang="en-IN"/>
              <a:t>, and </a:t>
            </a:r>
            <a:r>
              <a:rPr lang="en-IN" dirty="0">
                <a:hlinkClick r:id="rId5"/>
              </a:rPr>
              <a:t>fault injection</a:t>
            </a:r>
            <a:r>
              <a:rPr lang="en-IN"/>
              <a:t> policies for external destinations.</a:t>
            </a:r>
          </a:p>
          <a:p>
            <a:pPr marL="171450" indent="-171450">
              <a:buFont typeface="Arial"/>
              <a:buChar char="•"/>
            </a:pPr>
            <a:r>
              <a:rPr lang="en-IN"/>
              <a:t>Run a mesh service in a Virtual Machine (VM) by </a:t>
            </a:r>
            <a:r>
              <a:rPr lang="en-IN" dirty="0">
                <a:hlinkClick r:id="rId6"/>
              </a:rPr>
              <a:t>adding VMs to your mesh</a:t>
            </a:r>
            <a:r>
              <a:rPr lang="en-IN"/>
              <a:t>.</a:t>
            </a:r>
          </a:p>
          <a:p>
            <a:pPr marL="171450" indent="-171450">
              <a:buFont typeface="Arial"/>
              <a:buChar char="•"/>
            </a:pPr>
            <a:r>
              <a:rPr lang="en-IN"/>
              <a:t>Logically add services from a different cluster to the mesh to configure a </a:t>
            </a:r>
            <a:r>
              <a:rPr lang="en-IN" dirty="0">
                <a:hlinkClick r:id="rId7"/>
              </a:rPr>
              <a:t>multicluster Istio mesh</a:t>
            </a:r>
            <a:r>
              <a:rPr lang="en-IN"/>
              <a:t> on Kubernetes.</a:t>
            </a:r>
          </a:p>
          <a:p>
            <a:pPr marL="457200">
              <a:lnSpc>
                <a:spcPct val="90000"/>
              </a:lnSpc>
              <a:spcBef>
                <a:spcPts val="500"/>
              </a:spcBef>
            </a:pPr>
            <a:endParaRPr lang="en-IN" dirty="0">
              <a:cs typeface="Calibri"/>
            </a:endParaRPr>
          </a:p>
          <a:p>
            <a:pPr marL="457200">
              <a:lnSpc>
                <a:spcPct val="90000"/>
              </a:lnSpc>
              <a:spcBef>
                <a:spcPts val="500"/>
              </a:spcBef>
            </a:pPr>
            <a:endParaRPr lang="en-IN" dirty="0">
              <a:cs typeface="Calibri"/>
            </a:endParaRPr>
          </a:p>
          <a:p>
            <a:pPr marL="457200">
              <a:lnSpc>
                <a:spcPct val="90000"/>
              </a:lnSpc>
              <a:spcBef>
                <a:spcPts val="500"/>
              </a:spcBef>
            </a:pPr>
            <a:endParaRPr lang="en-IN"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40</a:t>
            </a:fld>
            <a:endParaRPr lang="en-US"/>
          </a:p>
        </p:txBody>
      </p:sp>
    </p:spTree>
    <p:extLst>
      <p:ext uri="{BB962C8B-B14F-4D97-AF65-F5344CB8AC3E}">
        <p14:creationId xmlns:p14="http://schemas.microsoft.com/office/powerpoint/2010/main" val="4219728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1m</a:t>
            </a:r>
            <a:endParaRPr lang="en-US" dirty="0">
              <a:cs typeface="Calibri" panose="020F0502020204030204"/>
            </a:endParaRPr>
          </a:p>
          <a:p>
            <a:endParaRPr lang="en-IN" dirty="0">
              <a:cs typeface="Calibri"/>
            </a:endParaRPr>
          </a:p>
          <a:p>
            <a:endParaRPr lang="en-IN" dirty="0">
              <a:cs typeface="Calibri"/>
            </a:endParaRPr>
          </a:p>
          <a:p>
            <a:r>
              <a:rPr lang="en-IN"/>
              <a:t>You don’t need to add a service entry for every external service that you want your mesh services to use. By default, Istio configures the Envoy proxies to passthrough requests to unknown services. However, you can’t use Istio features to control the traffic to destinations that aren’t registered in the mesh.</a:t>
            </a:r>
          </a:p>
        </p:txBody>
      </p:sp>
      <p:sp>
        <p:nvSpPr>
          <p:cNvPr id="4" name="Slide Number Placeholder 3"/>
          <p:cNvSpPr>
            <a:spLocks noGrp="1"/>
          </p:cNvSpPr>
          <p:nvPr>
            <p:ph type="sldNum" sz="quarter" idx="5"/>
          </p:nvPr>
        </p:nvSpPr>
        <p:spPr/>
        <p:txBody>
          <a:bodyPr/>
          <a:lstStyle/>
          <a:p>
            <a:fld id="{CDA873C4-8680-465D-98CB-1D854E2C4CEE}" type="slidenum">
              <a:rPr lang="en-US" smtClean="0"/>
              <a:t>41</a:t>
            </a:fld>
            <a:endParaRPr lang="en-US"/>
          </a:p>
        </p:txBody>
      </p:sp>
    </p:spTree>
    <p:extLst>
      <p:ext uri="{BB962C8B-B14F-4D97-AF65-F5344CB8AC3E}">
        <p14:creationId xmlns:p14="http://schemas.microsoft.com/office/powerpoint/2010/main" val="182920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2m</a:t>
            </a:r>
            <a:endParaRPr lang="en-US" dirty="0"/>
          </a:p>
          <a:p>
            <a:endParaRPr lang="en-US" dirty="0"/>
          </a:p>
          <a:p>
            <a:r>
              <a:rPr lang="en-US" dirty="0"/>
              <a:t>managing containerized workloads and services,</a:t>
            </a:r>
            <a:endParaRPr lang="en-US" dirty="0">
              <a:cs typeface="Calibri" panose="020F0502020204030204"/>
            </a:endParaRPr>
          </a:p>
          <a:p>
            <a:r>
              <a:rPr lang="en-US" dirty="0"/>
              <a:t>facilitates both declarative configuration and automation</a:t>
            </a:r>
            <a:endParaRPr lang="en-US" dirty="0">
              <a:cs typeface="Calibri"/>
            </a:endParaRPr>
          </a:p>
          <a:p>
            <a:r>
              <a:rPr lang="en-US" dirty="0">
                <a:cs typeface="Calibri"/>
              </a:rPr>
              <a:t>Manages lifecycle, communication, security, monitoring of containers</a:t>
            </a:r>
          </a:p>
          <a:p>
            <a:endParaRPr lang="en-US">
              <a:cs typeface="Calibri"/>
            </a:endParaRPr>
          </a:p>
          <a:p>
            <a:r>
              <a:rPr lang="en-US" dirty="0">
                <a:cs typeface="Calibri"/>
              </a:rPr>
              <a:t>Control plane - </a:t>
            </a:r>
            <a:r>
              <a:rPr lang="en-US" dirty="0"/>
              <a:t>manages the state of objects in Kubernetes, handles all the k8s functions</a:t>
            </a:r>
            <a:endParaRPr lang="en-US" dirty="0">
              <a:cs typeface="Calibri"/>
            </a:endParaRPr>
          </a:p>
          <a:p>
            <a:endParaRPr lang="en-US">
              <a:cs typeface="Calibri"/>
            </a:endParaRPr>
          </a:p>
          <a:p>
            <a:r>
              <a:rPr lang="en-US" dirty="0">
                <a:cs typeface="Calibri"/>
              </a:rPr>
              <a:t>Node –  </a:t>
            </a:r>
            <a:r>
              <a:rPr lang="en-US" dirty="0"/>
              <a:t>node may be a virtual or physical machine,</a:t>
            </a:r>
            <a:r>
              <a:rPr lang="en-US" dirty="0">
                <a:cs typeface="Calibri"/>
              </a:rPr>
              <a:t> actual workload VMs, runs services + control plane pod to communicate with Control plane</a:t>
            </a:r>
          </a:p>
          <a:p>
            <a:endParaRPr lang="en-US">
              <a:cs typeface="Calibri"/>
            </a:endParaRPr>
          </a:p>
          <a:p>
            <a:r>
              <a:rPr lang="en-US" dirty="0">
                <a:cs typeface="Calibri"/>
              </a:rPr>
              <a:t>Pod --- </a:t>
            </a:r>
            <a:r>
              <a:rPr lang="en-US" i="1" dirty="0"/>
              <a:t>Pods</a:t>
            </a:r>
            <a:r>
              <a:rPr lang="en-US" dirty="0"/>
              <a:t> are the smallest deployable units of computing , may contain one or more containers, shared storage/network resources</a:t>
            </a:r>
            <a:endParaRPr lang="en-US" dirty="0">
              <a:cs typeface="Calibri"/>
            </a:endParaRPr>
          </a:p>
          <a:p>
            <a:endParaRPr lang="en-US">
              <a:cs typeface="Calibri"/>
            </a:endParaRPr>
          </a:p>
          <a:p>
            <a:r>
              <a:rPr lang="en-US" dirty="0" err="1">
                <a:cs typeface="Calibri"/>
              </a:rPr>
              <a:t>Kubectl</a:t>
            </a:r>
            <a:r>
              <a:rPr lang="en-US" dirty="0">
                <a:cs typeface="Calibri"/>
              </a:rPr>
              <a:t> -- </a:t>
            </a:r>
            <a:r>
              <a:rPr lang="en-US" dirty="0" err="1"/>
              <a:t>kubectl</a:t>
            </a:r>
            <a:r>
              <a:rPr lang="en-US" dirty="0"/>
              <a:t> command line tool lets you control Kubernetes clusters</a:t>
            </a:r>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6</a:t>
            </a:fld>
            <a:endParaRPr lang="en-US"/>
          </a:p>
        </p:txBody>
      </p:sp>
    </p:spTree>
    <p:extLst>
      <p:ext uri="{BB962C8B-B14F-4D97-AF65-F5344CB8AC3E}">
        <p14:creationId xmlns:p14="http://schemas.microsoft.com/office/powerpoint/2010/main" val="1690859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Checkpoint 2 – 11:00 – break – R end</a:t>
            </a:r>
          </a:p>
        </p:txBody>
      </p:sp>
      <p:sp>
        <p:nvSpPr>
          <p:cNvPr id="4" name="Slide Number Placeholder 3"/>
          <p:cNvSpPr>
            <a:spLocks noGrp="1"/>
          </p:cNvSpPr>
          <p:nvPr>
            <p:ph type="sldNum" sz="quarter" idx="5"/>
          </p:nvPr>
        </p:nvSpPr>
        <p:spPr/>
        <p:txBody>
          <a:bodyPr/>
          <a:lstStyle/>
          <a:p>
            <a:fld id="{CDA873C4-8680-465D-98CB-1D854E2C4CEE}" type="slidenum">
              <a:rPr lang="en-US"/>
              <a:t>42</a:t>
            </a:fld>
            <a:endParaRPr lang="en-US"/>
          </a:p>
        </p:txBody>
      </p:sp>
    </p:spTree>
    <p:extLst>
      <p:ext uri="{BB962C8B-B14F-4D97-AF65-F5344CB8AC3E}">
        <p14:creationId xmlns:p14="http://schemas.microsoft.com/office/powerpoint/2010/main" val="3673276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9:45end</a:t>
            </a:r>
          </a:p>
        </p:txBody>
      </p:sp>
      <p:sp>
        <p:nvSpPr>
          <p:cNvPr id="4" name="Slide Number Placeholder 3"/>
          <p:cNvSpPr>
            <a:spLocks noGrp="1"/>
          </p:cNvSpPr>
          <p:nvPr>
            <p:ph type="sldNum" sz="quarter" idx="5"/>
          </p:nvPr>
        </p:nvSpPr>
        <p:spPr/>
        <p:txBody>
          <a:bodyPr/>
          <a:lstStyle/>
          <a:p>
            <a:fld id="{CDA873C4-8680-465D-98CB-1D854E2C4CEE}" type="slidenum">
              <a:rPr lang="en-US"/>
              <a:t>43</a:t>
            </a:fld>
            <a:endParaRPr lang="en-US"/>
          </a:p>
        </p:txBody>
      </p:sp>
    </p:spTree>
    <p:extLst>
      <p:ext uri="{BB962C8B-B14F-4D97-AF65-F5344CB8AC3E}">
        <p14:creationId xmlns:p14="http://schemas.microsoft.com/office/powerpoint/2010/main" val="2954528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44</a:t>
            </a:fld>
            <a:endParaRPr lang="en-US"/>
          </a:p>
        </p:txBody>
      </p:sp>
    </p:spTree>
    <p:extLst>
      <p:ext uri="{BB962C8B-B14F-4D97-AF65-F5344CB8AC3E}">
        <p14:creationId xmlns:p14="http://schemas.microsoft.com/office/powerpoint/2010/main" val="1615313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90000"/>
              </a:lnSpc>
              <a:spcBef>
                <a:spcPts val="500"/>
              </a:spcBef>
            </a:pPr>
            <a:r>
              <a:rPr lang="en-IN" dirty="0">
                <a:cs typeface="Calibri"/>
              </a:rPr>
              <a:t>2m</a:t>
            </a:r>
          </a:p>
          <a:p>
            <a:pPr marL="457200">
              <a:lnSpc>
                <a:spcPct val="90000"/>
              </a:lnSpc>
              <a:spcBef>
                <a:spcPts val="500"/>
              </a:spcBef>
            </a:pPr>
            <a:endParaRPr lang="en-IN" dirty="0">
              <a:cs typeface="Calibri"/>
            </a:endParaRPr>
          </a:p>
          <a:p>
            <a:pPr marL="457200">
              <a:lnSpc>
                <a:spcPct val="90000"/>
              </a:lnSpc>
              <a:spcBef>
                <a:spcPts val="500"/>
              </a:spcBef>
            </a:pPr>
            <a:endParaRPr lang="en-IN" dirty="0">
              <a:cs typeface="Calibri"/>
            </a:endParaRPr>
          </a:p>
          <a:p>
            <a:r>
              <a:rPr lang="en-IN"/>
              <a:t>Peer authentication: used for service-to-service authentication to verify the client making the connection. Istio offers </a:t>
            </a:r>
            <a:r>
              <a:rPr lang="en-IN" dirty="0">
                <a:hlinkClick r:id="rId3"/>
              </a:rPr>
              <a:t>mutual TLS</a:t>
            </a:r>
            <a:r>
              <a:rPr lang="en-IN"/>
              <a:t> as a full stack solution for transport authentication, which can be enabled without requiring service code changes. This solution:</a:t>
            </a:r>
          </a:p>
          <a:p>
            <a:pPr marL="171450" indent="-171450">
              <a:buFont typeface="Arial"/>
              <a:buChar char="•"/>
            </a:pPr>
            <a:r>
              <a:rPr lang="en-IN"/>
              <a:t>Provides each service with a strong identity representing its role to enable interoperability across clusters and clouds.</a:t>
            </a:r>
          </a:p>
          <a:p>
            <a:pPr marL="171450" indent="-171450">
              <a:buFont typeface="Arial"/>
              <a:buChar char="•"/>
            </a:pPr>
            <a:r>
              <a:rPr lang="en-IN"/>
              <a:t>Secures service-to-service communication.</a:t>
            </a:r>
          </a:p>
          <a:p>
            <a:pPr marL="171450" indent="-171450">
              <a:buFont typeface="Arial"/>
              <a:buChar char="•"/>
            </a:pPr>
            <a:r>
              <a:rPr lang="en-IN"/>
              <a:t>Provides a key management system to automate key and certificate generation, distribution, and rotation.</a:t>
            </a:r>
          </a:p>
          <a:p>
            <a:pPr marL="457200">
              <a:lnSpc>
                <a:spcPct val="90000"/>
              </a:lnSpc>
              <a:spcBef>
                <a:spcPts val="500"/>
              </a:spcBef>
            </a:pPr>
            <a:endParaRPr lang="en-IN" dirty="0">
              <a:cs typeface="Calibri"/>
            </a:endParaRPr>
          </a:p>
          <a:p>
            <a:pPr marL="457200">
              <a:lnSpc>
                <a:spcPct val="90000"/>
              </a:lnSpc>
              <a:spcBef>
                <a:spcPts val="500"/>
              </a:spcBef>
            </a:pPr>
            <a:endParaRPr lang="en-IN" dirty="0">
              <a:cs typeface="Calibri"/>
            </a:endParaRPr>
          </a:p>
          <a:p>
            <a:pPr marL="171450" indent="-171450">
              <a:buFont typeface="Arial"/>
              <a:buChar char="•"/>
            </a:pPr>
            <a:r>
              <a:rPr lang="en-IN"/>
              <a:t>Request authentication: Used for end-user authentication to verify the credential attached to the request. Istio enables request-level authentication with JSON Web Token (JWT) validation and a streamlined developer experience using a custom authentication provider or any OpenID Connect providers, for example:</a:t>
            </a:r>
          </a:p>
          <a:p>
            <a:pPr marL="628650" lvl="1" indent="-171450">
              <a:buFont typeface="Arial"/>
              <a:buChar char="•"/>
            </a:pPr>
            <a:r>
              <a:rPr lang="en-IN" dirty="0">
                <a:hlinkClick r:id="rId4"/>
              </a:rPr>
              <a:t>ORY Hydra</a:t>
            </a:r>
            <a:endParaRPr lang="en-IN"/>
          </a:p>
          <a:p>
            <a:pPr marL="628650" lvl="1" indent="-171450">
              <a:buFont typeface="Arial"/>
              <a:buChar char="•"/>
            </a:pPr>
            <a:r>
              <a:rPr lang="en-IN" dirty="0">
                <a:hlinkClick r:id="rId5"/>
              </a:rPr>
              <a:t>Keycloak</a:t>
            </a:r>
            <a:endParaRPr lang="en-IN"/>
          </a:p>
          <a:p>
            <a:pPr marL="628650" lvl="1" indent="-171450">
              <a:buFont typeface="Arial"/>
              <a:buChar char="•"/>
            </a:pPr>
            <a:r>
              <a:rPr lang="en-IN" dirty="0">
                <a:hlinkClick r:id="rId6"/>
              </a:rPr>
              <a:t>Auth0</a:t>
            </a:r>
            <a:endParaRPr lang="en-IN"/>
          </a:p>
          <a:p>
            <a:pPr marL="628650" lvl="1" indent="-171450">
              <a:buFont typeface="Arial"/>
              <a:buChar char="•"/>
            </a:pPr>
            <a:r>
              <a:rPr lang="en-IN" dirty="0">
                <a:hlinkClick r:id="rId7"/>
              </a:rPr>
              <a:t>Firebase Auth</a:t>
            </a:r>
            <a:endParaRPr lang="en-IN"/>
          </a:p>
          <a:p>
            <a:pPr marL="628650" lvl="1" indent="-171450">
              <a:buFont typeface="Arial"/>
              <a:buChar char="•"/>
            </a:pPr>
            <a:r>
              <a:rPr lang="en-IN" dirty="0">
                <a:hlinkClick r:id="rId8"/>
              </a:rPr>
              <a:t>Google Auth</a:t>
            </a:r>
            <a:endParaRPr lang="en-IN"/>
          </a:p>
          <a:p>
            <a:pPr lvl="1"/>
            <a:r>
              <a:rPr lang="en-IN"/>
              <a:t>In all cases, Istio stores the authentication policies in the Istio config store via a custom Kubernetes API. Istiod keeps them up-to-date for each proxy, along with the keys where appropriate. Additionally, Istio supports authentication in permissive mode to help you understand how a policy change can affect your security posture before it is enforced.</a:t>
            </a:r>
          </a:p>
          <a:p>
            <a:pPr marL="457200">
              <a:lnSpc>
                <a:spcPct val="90000"/>
              </a:lnSpc>
              <a:spcBef>
                <a:spcPts val="500"/>
              </a:spcBef>
            </a:pPr>
            <a:endParaRPr lang="en-IN"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45</a:t>
            </a:fld>
            <a:endParaRPr lang="en-US"/>
          </a:p>
        </p:txBody>
      </p:sp>
    </p:spTree>
    <p:extLst>
      <p:ext uri="{BB962C8B-B14F-4D97-AF65-F5344CB8AC3E}">
        <p14:creationId xmlns:p14="http://schemas.microsoft.com/office/powerpoint/2010/main" val="3199948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30s</a:t>
            </a:r>
          </a:p>
          <a:p>
            <a:endParaRPr lang="en-US" dirty="0">
              <a:cs typeface="Calibri"/>
            </a:endParaRPr>
          </a:p>
          <a:p>
            <a:endParaRPr lang="en-US" dirty="0">
              <a:cs typeface="Calibri"/>
            </a:endParaRPr>
          </a:p>
          <a:p>
            <a:pPr marL="171450" indent="-171450">
              <a:buFont typeface="Arial"/>
              <a:buChar char="•"/>
            </a:pPr>
            <a:r>
              <a:rPr lang="en-US"/>
              <a:t>PERMISSIVE: Workloads accept both mutual TLS and plain text traffic. This mode is most useful during migrations when workloads without sidecar cannot use mutual TLS. Once workloads are migrated with sidecar injection, you should switch the mode to STRICT.</a:t>
            </a:r>
          </a:p>
          <a:p>
            <a:pPr marL="171450" indent="-171450">
              <a:buFont typeface="Arial"/>
              <a:buChar char="•"/>
            </a:pPr>
            <a:r>
              <a:rPr lang="en-US"/>
              <a:t>STRICT: Workloads only accept mutual TLS traffic.</a:t>
            </a:r>
          </a:p>
          <a:p>
            <a:pPr marL="171450" indent="-171450">
              <a:buFont typeface="Arial"/>
              <a:buChar char="•"/>
            </a:pPr>
            <a:r>
              <a:rPr lang="en-US"/>
              <a:t>DISABLE: Mutual TLS is disabled. From a security perspective, you shouldn’t use this mode unless you provide your own security solution.</a:t>
            </a:r>
          </a:p>
          <a:p>
            <a:endParaRPr lang="en-US" dirty="0">
              <a:cs typeface="Calibri"/>
            </a:endParaRPr>
          </a:p>
          <a:p>
            <a:endParaRPr lang="en-US" dirty="0">
              <a:cs typeface="Calibri"/>
            </a:endParaRPr>
          </a:p>
          <a:p>
            <a:pPr marL="171450" indent="-171450">
              <a:buFont typeface="Arial"/>
              <a:buChar char="•"/>
            </a:pPr>
            <a:r>
              <a:rPr lang="en-US"/>
              <a:t>Istio re-routes the outbound traffic from a client to the client’s local sidecar Envoy.</a:t>
            </a:r>
          </a:p>
          <a:p>
            <a:pPr marL="171450" indent="-171450">
              <a:buFont typeface="Arial"/>
              <a:buChar char="•"/>
            </a:pPr>
            <a:r>
              <a:rPr lang="en-US"/>
              <a:t>The client side Envoy starts a mutual TLS handshake with the server side Envoy. During the handshake, the client side Envoy also does a </a:t>
            </a:r>
            <a:r>
              <a:rPr lang="en-US" dirty="0">
                <a:hlinkClick r:id="rId3"/>
              </a:rPr>
              <a:t>secure naming</a:t>
            </a:r>
            <a:r>
              <a:rPr lang="en-US"/>
              <a:t> check to verify that the service account presented in the server certificate is authorized to run the target service.</a:t>
            </a:r>
          </a:p>
          <a:p>
            <a:pPr marL="171450" indent="-171450">
              <a:buFont typeface="Arial"/>
              <a:buChar char="•"/>
            </a:pPr>
            <a:r>
              <a:rPr lang="en-US"/>
              <a:t>The client side Envoy and the server side Envoy establish a mutual TLS connection, and Istio forwards the traffic from the client side Envoy to the server side Envoy.</a:t>
            </a:r>
          </a:p>
          <a:p>
            <a:pPr marL="171450" indent="-171450">
              <a:buFont typeface="Arial"/>
              <a:buChar char="•"/>
            </a:pPr>
            <a:r>
              <a:rPr lang="en-US"/>
              <a:t>After authorization, the server side Envoy forwards the traffic to the server service through local TCP connections.</a:t>
            </a:r>
          </a:p>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46</a:t>
            </a:fld>
            <a:endParaRPr lang="en-US"/>
          </a:p>
        </p:txBody>
      </p:sp>
    </p:spTree>
    <p:extLst>
      <p:ext uri="{BB962C8B-B14F-4D97-AF65-F5344CB8AC3E}">
        <p14:creationId xmlns:p14="http://schemas.microsoft.com/office/powerpoint/2010/main" val="3895819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47</a:t>
            </a:fld>
            <a:endParaRPr lang="en-US"/>
          </a:p>
        </p:txBody>
      </p:sp>
    </p:spTree>
    <p:extLst>
      <p:ext uri="{BB962C8B-B14F-4D97-AF65-F5344CB8AC3E}">
        <p14:creationId xmlns:p14="http://schemas.microsoft.com/office/powerpoint/2010/main" val="20920346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90000"/>
              </a:lnSpc>
              <a:spcBef>
                <a:spcPts val="500"/>
              </a:spcBef>
            </a:pPr>
            <a:r>
              <a:rPr lang="en-IN" dirty="0">
                <a:cs typeface="Calibri"/>
              </a:rPr>
              <a:t>2m</a:t>
            </a:r>
          </a:p>
          <a:p>
            <a:pPr marL="457200">
              <a:lnSpc>
                <a:spcPct val="90000"/>
              </a:lnSpc>
              <a:spcBef>
                <a:spcPts val="500"/>
              </a:spcBef>
            </a:pPr>
            <a:endParaRPr lang="en-IN" dirty="0">
              <a:cs typeface="Calibri"/>
            </a:endParaRPr>
          </a:p>
          <a:p>
            <a:pPr marL="457200">
              <a:lnSpc>
                <a:spcPct val="90000"/>
              </a:lnSpc>
              <a:spcBef>
                <a:spcPts val="500"/>
              </a:spcBef>
            </a:pPr>
            <a:endParaRPr lang="en-IN" dirty="0">
              <a:cs typeface="Calibri"/>
            </a:endParaRPr>
          </a:p>
          <a:p>
            <a:pPr marL="457200">
              <a:lnSpc>
                <a:spcPct val="90000"/>
              </a:lnSpc>
              <a:spcBef>
                <a:spcPts val="500"/>
              </a:spcBef>
            </a:pPr>
            <a:r>
              <a:rPr lang="en-IN"/>
              <a:t>The deny policies take precedence over allow policies. If any allow policies are applied to a workload, access to that workload is denied by default, unless explicitly allowed by the rule in the policy. When you apply multiple authorization policies to the same workload, Istio applies them additively.</a:t>
            </a:r>
          </a:p>
        </p:txBody>
      </p:sp>
      <p:sp>
        <p:nvSpPr>
          <p:cNvPr id="4" name="Slide Number Placeholder 3"/>
          <p:cNvSpPr>
            <a:spLocks noGrp="1"/>
          </p:cNvSpPr>
          <p:nvPr>
            <p:ph type="sldNum" sz="quarter" idx="5"/>
          </p:nvPr>
        </p:nvSpPr>
        <p:spPr/>
        <p:txBody>
          <a:bodyPr/>
          <a:lstStyle/>
          <a:p>
            <a:fld id="{CDA873C4-8680-465D-98CB-1D854E2C4CEE}" type="slidenum">
              <a:rPr lang="en-US"/>
              <a:t>48</a:t>
            </a:fld>
            <a:endParaRPr lang="en-US"/>
          </a:p>
        </p:txBody>
      </p:sp>
    </p:spTree>
    <p:extLst>
      <p:ext uri="{BB962C8B-B14F-4D97-AF65-F5344CB8AC3E}">
        <p14:creationId xmlns:p14="http://schemas.microsoft.com/office/powerpoint/2010/main" val="28982936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49</a:t>
            </a:fld>
            <a:endParaRPr lang="en-US"/>
          </a:p>
        </p:txBody>
      </p:sp>
    </p:spTree>
    <p:extLst>
      <p:ext uri="{BB962C8B-B14F-4D97-AF65-F5344CB8AC3E}">
        <p14:creationId xmlns:p14="http://schemas.microsoft.com/office/powerpoint/2010/main" val="18279606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 end </a:t>
            </a:r>
          </a:p>
        </p:txBody>
      </p:sp>
      <p:sp>
        <p:nvSpPr>
          <p:cNvPr id="4" name="Slide Number Placeholder 3"/>
          <p:cNvSpPr>
            <a:spLocks noGrp="1"/>
          </p:cNvSpPr>
          <p:nvPr>
            <p:ph type="sldNum" sz="quarter" idx="5"/>
          </p:nvPr>
        </p:nvSpPr>
        <p:spPr/>
        <p:txBody>
          <a:bodyPr/>
          <a:lstStyle/>
          <a:p>
            <a:fld id="{CDA873C4-8680-465D-98CB-1D854E2C4CEE}" type="slidenum">
              <a:rPr lang="en-US"/>
              <a:t>50</a:t>
            </a:fld>
            <a:endParaRPr lang="en-US"/>
          </a:p>
        </p:txBody>
      </p:sp>
    </p:spTree>
    <p:extLst>
      <p:ext uri="{BB962C8B-B14F-4D97-AF65-F5344CB8AC3E}">
        <p14:creationId xmlns:p14="http://schemas.microsoft.com/office/powerpoint/2010/main" val="36732763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9:45end</a:t>
            </a:r>
          </a:p>
        </p:txBody>
      </p:sp>
      <p:sp>
        <p:nvSpPr>
          <p:cNvPr id="4" name="Slide Number Placeholder 3"/>
          <p:cNvSpPr>
            <a:spLocks noGrp="1"/>
          </p:cNvSpPr>
          <p:nvPr>
            <p:ph type="sldNum" sz="quarter" idx="5"/>
          </p:nvPr>
        </p:nvSpPr>
        <p:spPr/>
        <p:txBody>
          <a:bodyPr/>
          <a:lstStyle/>
          <a:p>
            <a:fld id="{CDA873C4-8680-465D-98CB-1D854E2C4CEE}" type="slidenum">
              <a:rPr lang="en-US"/>
              <a:t>51</a:t>
            </a:fld>
            <a:endParaRPr lang="en-US"/>
          </a:p>
        </p:txBody>
      </p:sp>
    </p:spTree>
    <p:extLst>
      <p:ext uri="{BB962C8B-B14F-4D97-AF65-F5344CB8AC3E}">
        <p14:creationId xmlns:p14="http://schemas.microsoft.com/office/powerpoint/2010/main" val="401450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2m</a:t>
            </a:r>
          </a:p>
          <a:p>
            <a:endParaRPr lang="en-US" dirty="0">
              <a:cs typeface="Calibri"/>
            </a:endParaRPr>
          </a:p>
          <a:p>
            <a:r>
              <a:rPr lang="en-US" dirty="0">
                <a:cs typeface="Calibri"/>
              </a:rPr>
              <a:t>Deployment - </a:t>
            </a:r>
            <a:r>
              <a:rPr lang="en-US" i="1" dirty="0"/>
              <a:t>Deployment</a:t>
            </a:r>
            <a:r>
              <a:rPr lang="en-US" dirty="0"/>
              <a:t> provides declarative updates for </a:t>
            </a:r>
            <a:r>
              <a:rPr lang="en-US" dirty="0">
                <a:hlinkClick r:id="rId3"/>
              </a:rPr>
              <a:t>Pods</a:t>
            </a:r>
            <a:r>
              <a:rPr lang="en-US" dirty="0"/>
              <a:t> </a:t>
            </a:r>
            <a:r>
              <a:rPr lang="en-US" dirty="0">
                <a:hlinkClick r:id="rId4"/>
              </a:rPr>
              <a:t>ReplicaSets</a:t>
            </a:r>
            <a:r>
              <a:rPr lang="en-US" dirty="0"/>
              <a:t>, describe a </a:t>
            </a:r>
            <a:r>
              <a:rPr lang="en-US" i="1" dirty="0"/>
              <a:t>desired state</a:t>
            </a:r>
            <a:r>
              <a:rPr lang="en-US" dirty="0"/>
              <a:t> in a Deployment, and the Deployment </a:t>
            </a:r>
            <a:r>
              <a:rPr lang="en-US" dirty="0">
                <a:hlinkClick r:id="rId5"/>
              </a:rPr>
              <a:t>Controller</a:t>
            </a:r>
            <a:r>
              <a:rPr lang="en-US" dirty="0"/>
              <a:t> changes the actual state to the desired state at a controlled rate</a:t>
            </a:r>
            <a:endParaRPr lang="en-US" dirty="0">
              <a:cs typeface="Calibri"/>
            </a:endParaRPr>
          </a:p>
          <a:p>
            <a:endParaRPr lang="en-US">
              <a:cs typeface="Calibri"/>
            </a:endParaRPr>
          </a:p>
          <a:p>
            <a:r>
              <a:rPr lang="en-US" dirty="0">
                <a:cs typeface="Calibri"/>
              </a:rPr>
              <a:t>Services - </a:t>
            </a:r>
            <a:r>
              <a:rPr lang="en-US" dirty="0"/>
              <a:t> expose an application running on a set of </a:t>
            </a:r>
            <a:r>
              <a:rPr lang="en-US" dirty="0">
                <a:hlinkClick r:id="rId3"/>
              </a:rPr>
              <a:t>Pods</a:t>
            </a:r>
            <a:r>
              <a:rPr lang="en-US" dirty="0"/>
              <a:t> as a network service</a:t>
            </a:r>
            <a:endParaRPr lang="en-US">
              <a:cs typeface="Calibri"/>
            </a:endParaRPr>
          </a:p>
          <a:p>
            <a:endParaRPr lang="en-US">
              <a:cs typeface="Calibri"/>
            </a:endParaRPr>
          </a:p>
          <a:p>
            <a:endParaRPr lang="en-US">
              <a:cs typeface="Calibri"/>
            </a:endParaRPr>
          </a:p>
          <a:p>
            <a:r>
              <a:rPr lang="en-US" dirty="0">
                <a:cs typeface="Calibri"/>
              </a:rPr>
              <a:t>Namespaces - </a:t>
            </a:r>
            <a:r>
              <a:rPr lang="en-US" dirty="0"/>
              <a:t>virtual clusters backed by the same physical cluster</a:t>
            </a:r>
            <a:endParaRPr lang="en-US">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7</a:t>
            </a:fld>
            <a:endParaRPr lang="en-US"/>
          </a:p>
        </p:txBody>
      </p:sp>
    </p:spTree>
    <p:extLst>
      <p:ext uri="{BB962C8B-B14F-4D97-AF65-F5344CB8AC3E}">
        <p14:creationId xmlns:p14="http://schemas.microsoft.com/office/powerpoint/2010/main" val="32280122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cs typeface="Calibri"/>
              </a:rPr>
              <a:t>1m</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52</a:t>
            </a:fld>
            <a:endParaRPr lang="en-US"/>
          </a:p>
        </p:txBody>
      </p:sp>
    </p:spTree>
    <p:extLst>
      <p:ext uri="{BB962C8B-B14F-4D97-AF65-F5344CB8AC3E}">
        <p14:creationId xmlns:p14="http://schemas.microsoft.com/office/powerpoint/2010/main" val="1996942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N" dirty="0">
                <a:cs typeface="Calibri"/>
              </a:rPr>
              <a:t>2m</a:t>
            </a:r>
            <a:endParaRPr lang="en-IN" dirty="0"/>
          </a:p>
          <a:p>
            <a:pPr>
              <a:defRPr/>
            </a:pPr>
            <a:endParaRPr lang="en-IN" dirty="0"/>
          </a:p>
          <a:p>
            <a:pPr>
              <a:defRPr/>
            </a:pPr>
            <a:endParaRPr lang="en-IN" dirty="0"/>
          </a:p>
          <a:p>
            <a:pPr marL="0" marR="0" lvl="0" indent="0" algn="l" defTabSz="914400">
              <a:lnSpc>
                <a:spcPct val="100000"/>
              </a:lnSpc>
              <a:spcBef>
                <a:spcPts val="0"/>
              </a:spcBef>
              <a:spcAft>
                <a:spcPts val="0"/>
              </a:spcAft>
              <a:buClrTx/>
              <a:buSzTx/>
              <a:buFontTx/>
              <a:buNone/>
              <a:tabLst/>
              <a:defRPr/>
            </a:pPr>
            <a:r>
              <a:rPr lang="en-IN" dirty="0"/>
              <a:t>Istio generates metrics of all service in mesh and send them to Prometheus by default</a:t>
            </a:r>
            <a:endParaRPr lang="en-IN"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Istio adds default metrics by you can add/remove metrics via Envoy filters</a:t>
            </a:r>
            <a:endParaRPr lang="en-IN" dirty="0">
              <a:cs typeface="Calibri"/>
            </a:endParaRPr>
          </a:p>
          <a:p>
            <a:pPr marL="171450" indent="-171450">
              <a:buFont typeface="Arial"/>
              <a:buChar char="•"/>
            </a:pPr>
            <a:r>
              <a:rPr lang="en-IN" b="1" dirty="0"/>
              <a:t>utilization</a:t>
            </a:r>
            <a:r>
              <a:rPr lang="en-IN" dirty="0"/>
              <a:t> is the percentage of time that the resource is busy, or the percentage of the resource’s capacity that is in use.</a:t>
            </a:r>
            <a:endParaRPr lang="en-IN" dirty="0">
              <a:cs typeface="Calibri"/>
            </a:endParaRPr>
          </a:p>
          <a:p>
            <a:pPr marL="171450" indent="-171450">
              <a:buFont typeface="Arial"/>
              <a:buChar char="•"/>
            </a:pPr>
            <a:r>
              <a:rPr lang="en-IN" b="1" dirty="0"/>
              <a:t>saturation</a:t>
            </a:r>
            <a:r>
              <a:rPr lang="en-IN" dirty="0"/>
              <a:t> is a measure of the amount of requested work that the resource cannot yet service, often queued.</a:t>
            </a:r>
            <a:endParaRPr lang="en-IN" dirty="0">
              <a:cs typeface="Calibri"/>
            </a:endParaRPr>
          </a:p>
          <a:p>
            <a:pPr marL="171450" indent="-171450">
              <a:buFont typeface="Arial"/>
              <a:buChar char="•"/>
            </a:pPr>
            <a:r>
              <a:rPr lang="en-IN" b="1" dirty="0"/>
              <a:t>errors</a:t>
            </a:r>
            <a:r>
              <a:rPr lang="en-IN" dirty="0"/>
              <a:t> represent internal errors that may not be observable in the work the resource produces.</a:t>
            </a:r>
            <a:endParaRPr lang="en-IN" dirty="0">
              <a:cs typeface="Calibri"/>
            </a:endParaRPr>
          </a:p>
          <a:p>
            <a:pPr marL="171450" indent="-171450">
              <a:buFont typeface="Arial"/>
              <a:buChar char="•"/>
            </a:pPr>
            <a:r>
              <a:rPr lang="en-IN" b="1" dirty="0"/>
              <a:t>availability</a:t>
            </a:r>
            <a:r>
              <a:rPr lang="en-IN" dirty="0"/>
              <a:t> represents the percentage of time that the resource responded to requests. This metric is only well-defined for resources that can be actively and regularly checked for availability.</a:t>
            </a:r>
            <a:endParaRPr lang="en-IN" dirty="0">
              <a:cs typeface="Calibri"/>
            </a:endParaRPr>
          </a:p>
          <a:p>
            <a:endParaRPr lang="en-IN">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smtClean="0"/>
              <a:t>53</a:t>
            </a:fld>
            <a:endParaRPr lang="en-US"/>
          </a:p>
        </p:txBody>
      </p:sp>
    </p:spTree>
    <p:extLst>
      <p:ext uri="{BB962C8B-B14F-4D97-AF65-F5344CB8AC3E}">
        <p14:creationId xmlns:p14="http://schemas.microsoft.com/office/powerpoint/2010/main" val="39991514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a:cs typeface="Calibri"/>
            </a:endParaRPr>
          </a:p>
          <a:p>
            <a:endParaRPr lang="en-IN"/>
          </a:p>
        </p:txBody>
      </p:sp>
      <p:sp>
        <p:nvSpPr>
          <p:cNvPr id="4" name="Slide Number Placeholder 3"/>
          <p:cNvSpPr>
            <a:spLocks noGrp="1"/>
          </p:cNvSpPr>
          <p:nvPr>
            <p:ph type="sldNum" sz="quarter" idx="5"/>
          </p:nvPr>
        </p:nvSpPr>
        <p:spPr/>
        <p:txBody>
          <a:bodyPr/>
          <a:lstStyle/>
          <a:p>
            <a:fld id="{CDA873C4-8680-465D-98CB-1D854E2C4CEE}" type="slidenum">
              <a:rPr lang="en-US" smtClean="0"/>
              <a:t>54</a:t>
            </a:fld>
            <a:endParaRPr lang="en-US"/>
          </a:p>
        </p:txBody>
      </p:sp>
    </p:spTree>
    <p:extLst>
      <p:ext uri="{BB962C8B-B14F-4D97-AF65-F5344CB8AC3E}">
        <p14:creationId xmlns:p14="http://schemas.microsoft.com/office/powerpoint/2010/main" val="34826244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55</a:t>
            </a:fld>
            <a:endParaRPr lang="en-US"/>
          </a:p>
        </p:txBody>
      </p:sp>
    </p:spTree>
    <p:extLst>
      <p:ext uri="{BB962C8B-B14F-4D97-AF65-F5344CB8AC3E}">
        <p14:creationId xmlns:p14="http://schemas.microsoft.com/office/powerpoint/2010/main" val="33820975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56</a:t>
            </a:fld>
            <a:endParaRPr lang="en-US"/>
          </a:p>
        </p:txBody>
      </p:sp>
    </p:spTree>
    <p:extLst>
      <p:ext uri="{BB962C8B-B14F-4D97-AF65-F5344CB8AC3E}">
        <p14:creationId xmlns:p14="http://schemas.microsoft.com/office/powerpoint/2010/main" val="41870487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57</a:t>
            </a:fld>
            <a:endParaRPr lang="en-US"/>
          </a:p>
        </p:txBody>
      </p:sp>
    </p:spTree>
    <p:extLst>
      <p:ext uri="{BB962C8B-B14F-4D97-AF65-F5344CB8AC3E}">
        <p14:creationId xmlns:p14="http://schemas.microsoft.com/office/powerpoint/2010/main" val="14831030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58</a:t>
            </a:fld>
            <a:endParaRPr lang="en-US"/>
          </a:p>
        </p:txBody>
      </p:sp>
    </p:spTree>
    <p:extLst>
      <p:ext uri="{BB962C8B-B14F-4D97-AF65-F5344CB8AC3E}">
        <p14:creationId xmlns:p14="http://schemas.microsoft.com/office/powerpoint/2010/main" val="36732763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9:45end</a:t>
            </a:r>
          </a:p>
        </p:txBody>
      </p:sp>
      <p:sp>
        <p:nvSpPr>
          <p:cNvPr id="4" name="Slide Number Placeholder 3"/>
          <p:cNvSpPr>
            <a:spLocks noGrp="1"/>
          </p:cNvSpPr>
          <p:nvPr>
            <p:ph type="sldNum" sz="quarter" idx="5"/>
          </p:nvPr>
        </p:nvSpPr>
        <p:spPr/>
        <p:txBody>
          <a:bodyPr/>
          <a:lstStyle/>
          <a:p>
            <a:fld id="{CDA873C4-8680-465D-98CB-1D854E2C4CEE}" type="slidenum">
              <a:rPr lang="en-US"/>
              <a:t>59</a:t>
            </a:fld>
            <a:endParaRPr lang="en-US"/>
          </a:p>
        </p:txBody>
      </p:sp>
    </p:spTree>
    <p:extLst>
      <p:ext uri="{BB962C8B-B14F-4D97-AF65-F5344CB8AC3E}">
        <p14:creationId xmlns:p14="http://schemas.microsoft.com/office/powerpoint/2010/main" val="26920532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1m</a:t>
            </a:r>
            <a:endParaRPr lang="en-US" b="1" dirty="0"/>
          </a:p>
          <a:p>
            <a:endParaRPr lang="en-US" b="1" dirty="0">
              <a:cs typeface="Calibri"/>
            </a:endParaRPr>
          </a:p>
          <a:p>
            <a:r>
              <a:rPr lang="en-US" b="1" dirty="0" err="1"/>
              <a:t>istioctl</a:t>
            </a:r>
            <a:r>
              <a:rPr lang="en-US" b="1" dirty="0"/>
              <a:t> version --remote=false</a:t>
            </a:r>
            <a:br>
              <a:rPr lang="en-US" b="1" dirty="0">
                <a:cs typeface="+mn-lt"/>
              </a:rPr>
            </a:br>
            <a:r>
              <a:rPr lang="en-US" b="1" dirty="0"/>
              <a:t>without remote – it will display all components versions</a:t>
            </a:r>
            <a:endParaRPr lang="en-US"/>
          </a:p>
          <a:p>
            <a:endParaRPr lang="en-US" b="1" dirty="0">
              <a:cs typeface="Calibri"/>
            </a:endParaRPr>
          </a:p>
          <a:p>
            <a:r>
              <a:rPr lang="en-US" b="1" dirty="0" err="1"/>
              <a:t>istioctl</a:t>
            </a:r>
            <a:r>
              <a:rPr lang="en-US" b="1" dirty="0"/>
              <a:t> verify-install</a:t>
            </a:r>
            <a:br>
              <a:rPr lang="en-US" b="1" dirty="0">
                <a:cs typeface="+mn-lt"/>
              </a:rPr>
            </a:br>
            <a:r>
              <a:rPr lang="en-US" b="1" dirty="0"/>
              <a:t>Verify all components</a:t>
            </a:r>
            <a:endParaRPr lang="en-US" dirty="0"/>
          </a:p>
        </p:txBody>
      </p:sp>
      <p:sp>
        <p:nvSpPr>
          <p:cNvPr id="4" name="Slide Number Placeholder 3"/>
          <p:cNvSpPr>
            <a:spLocks noGrp="1"/>
          </p:cNvSpPr>
          <p:nvPr>
            <p:ph type="sldNum" sz="quarter" idx="5"/>
          </p:nvPr>
        </p:nvSpPr>
        <p:spPr/>
        <p:txBody>
          <a:bodyPr/>
          <a:lstStyle/>
          <a:p>
            <a:fld id="{CDA873C4-8680-465D-98CB-1D854E2C4CEE}" type="slidenum">
              <a:rPr lang="en-US"/>
              <a:t>60</a:t>
            </a:fld>
            <a:endParaRPr lang="en-US"/>
          </a:p>
        </p:txBody>
      </p:sp>
    </p:spTree>
    <p:extLst>
      <p:ext uri="{BB962C8B-B14F-4D97-AF65-F5344CB8AC3E}">
        <p14:creationId xmlns:p14="http://schemas.microsoft.com/office/powerpoint/2010/main" val="327638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endParaRPr lang="en-US" dirty="0"/>
          </a:p>
          <a:p>
            <a:endParaRPr lang="en-US" dirty="0"/>
          </a:p>
          <a:p>
            <a:r>
              <a:rPr lang="en-US" dirty="0"/>
              <a:t>control how different parts of an application share data with one another</a:t>
            </a:r>
            <a:endParaRPr lang="en-US" dirty="0">
              <a:cs typeface="Calibri" panose="020F0502020204030204"/>
            </a:endParaRPr>
          </a:p>
          <a:p>
            <a:r>
              <a:rPr lang="en-US" dirty="0"/>
              <a:t>doesn’t introduce new functionality to an app’s runtime environment</a:t>
            </a:r>
            <a:endParaRPr lang="en-US" dirty="0">
              <a:cs typeface="Calibri" panose="020F0502020204030204"/>
            </a:endParaRPr>
          </a:p>
          <a:p>
            <a:r>
              <a:rPr lang="en-US" dirty="0"/>
              <a:t>Abstracts everything to a layer of infrastructure</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DA873C4-8680-465D-98CB-1D854E2C4CEE}" type="slidenum">
              <a:rPr lang="en-US"/>
              <a:t>8</a:t>
            </a:fld>
            <a:endParaRPr lang="en-US"/>
          </a:p>
        </p:txBody>
      </p:sp>
    </p:spTree>
    <p:extLst>
      <p:ext uri="{BB962C8B-B14F-4D97-AF65-F5344CB8AC3E}">
        <p14:creationId xmlns:p14="http://schemas.microsoft.com/office/powerpoint/2010/main" val="126530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9</a:t>
            </a:fld>
            <a:endParaRPr lang="en-US"/>
          </a:p>
        </p:txBody>
      </p:sp>
    </p:spTree>
    <p:extLst>
      <p:ext uri="{BB962C8B-B14F-4D97-AF65-F5344CB8AC3E}">
        <p14:creationId xmlns:p14="http://schemas.microsoft.com/office/powerpoint/2010/main" val="3787060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1m</a:t>
            </a:r>
          </a:p>
        </p:txBody>
      </p:sp>
      <p:sp>
        <p:nvSpPr>
          <p:cNvPr id="4" name="Slide Number Placeholder 3"/>
          <p:cNvSpPr>
            <a:spLocks noGrp="1"/>
          </p:cNvSpPr>
          <p:nvPr>
            <p:ph type="sldNum" sz="quarter" idx="5"/>
          </p:nvPr>
        </p:nvSpPr>
        <p:spPr/>
        <p:txBody>
          <a:bodyPr/>
          <a:lstStyle/>
          <a:p>
            <a:fld id="{CDA873C4-8680-465D-98CB-1D854E2C4CEE}" type="slidenum">
              <a:rPr lang="en-US"/>
              <a:t>10</a:t>
            </a:fld>
            <a:endParaRPr lang="en-US"/>
          </a:p>
        </p:txBody>
      </p:sp>
    </p:spTree>
    <p:extLst>
      <p:ext uri="{BB962C8B-B14F-4D97-AF65-F5344CB8AC3E}">
        <p14:creationId xmlns:p14="http://schemas.microsoft.com/office/powerpoint/2010/main" val="113627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2m - T</a:t>
            </a:r>
            <a:endParaRPr lang="en-US" b="1" dirty="0"/>
          </a:p>
          <a:p>
            <a:endParaRPr lang="en-US" b="1" dirty="0"/>
          </a:p>
          <a:p>
            <a:r>
              <a:rPr lang="en-US" b="1" dirty="0"/>
              <a:t>When should I use Istio?</a:t>
            </a:r>
            <a:endParaRPr lang="en-US" dirty="0">
              <a:cs typeface="Calibri"/>
            </a:endParaRPr>
          </a:p>
          <a:p>
            <a:r>
              <a:rPr lang="en-US" dirty="0"/>
              <a:t>Use Istio when you:</a:t>
            </a:r>
          </a:p>
          <a:p>
            <a:pPr marL="285750" indent="-285750">
              <a:buFont typeface="Arial"/>
              <a:buChar char="•"/>
            </a:pPr>
            <a:r>
              <a:rPr lang="en-US" dirty="0"/>
              <a:t>Want fine-grained service to service authentication and authorization</a:t>
            </a:r>
          </a:p>
          <a:p>
            <a:pPr marL="285750" indent="-285750">
              <a:buFont typeface="Arial"/>
              <a:buChar char="•"/>
            </a:pPr>
            <a:r>
              <a:rPr lang="en-US" dirty="0"/>
              <a:t>Want complete control on traffic routing</a:t>
            </a:r>
          </a:p>
          <a:p>
            <a:pPr marL="285750" indent="-285750">
              <a:buFont typeface="Arial"/>
              <a:buChar char="•"/>
            </a:pPr>
            <a:r>
              <a:rPr lang="en-US" dirty="0"/>
              <a:t>Want a rich metric collection</a:t>
            </a:r>
          </a:p>
          <a:p>
            <a:pPr marL="285750" indent="-285750">
              <a:buFont typeface="Arial"/>
              <a:buChar char="•"/>
            </a:pPr>
            <a:r>
              <a:rPr lang="en-US" dirty="0"/>
              <a:t>Want multi-cloud extensibility</a:t>
            </a:r>
          </a:p>
          <a:p>
            <a:pPr marL="285750" indent="-285750">
              <a:buFont typeface="Arial"/>
              <a:buChar char="•"/>
            </a:pPr>
            <a:r>
              <a:rPr lang="en-US" dirty="0"/>
              <a:t>Used to the Kubernetes way of configuring resources</a:t>
            </a:r>
          </a:p>
          <a:p>
            <a:pPr marL="285750" indent="-285750">
              <a:buFont typeface="Arial"/>
              <a:buChar char="•"/>
            </a:pPr>
            <a:endParaRPr lang="en-US" dirty="0"/>
          </a:p>
          <a:p>
            <a:r>
              <a:rPr lang="en-US" dirty="0" err="1"/>
              <a:t>Linkerd</a:t>
            </a:r>
            <a:r>
              <a:rPr lang="en-US" dirty="0"/>
              <a:t> is a </a:t>
            </a:r>
            <a:r>
              <a:rPr lang="en-US" dirty="0">
                <a:hlinkClick r:id="rId3"/>
              </a:rPr>
              <a:t>Cloud Native Computing Foundation (CNCF)</a:t>
            </a:r>
            <a:r>
              <a:rPr lang="en-US" dirty="0"/>
              <a:t> project. CNCF is the same organization which once incubated the Kubernetes project.</a:t>
            </a:r>
          </a:p>
          <a:p>
            <a:r>
              <a:rPr lang="en-US" dirty="0" err="1"/>
              <a:t>Linkerd</a:t>
            </a:r>
            <a:r>
              <a:rPr lang="en-US" dirty="0"/>
              <a:t> aims to be a </a:t>
            </a:r>
            <a:r>
              <a:rPr lang="en-US" b="1" dirty="0"/>
              <a:t>transparent service mesh</a:t>
            </a:r>
            <a:r>
              <a:rPr lang="en-US" dirty="0"/>
              <a:t>. It gives you a bunch of benefits of using a service mesh (like authentication, encryption, etc.) out of the box.</a:t>
            </a:r>
          </a:p>
          <a:p>
            <a:r>
              <a:rPr lang="en-US" dirty="0"/>
              <a:t>You lose out on a lot of configurability which you had with Istio</a:t>
            </a:r>
          </a:p>
          <a:p>
            <a:r>
              <a:rPr lang="en-US" b="1" dirty="0"/>
              <a:t>When should I use </a:t>
            </a:r>
            <a:r>
              <a:rPr lang="en-US" b="1" dirty="0" err="1"/>
              <a:t>linkerd</a:t>
            </a:r>
            <a:r>
              <a:rPr lang="en-US" b="1" dirty="0"/>
              <a:t>?</a:t>
            </a:r>
            <a:endParaRPr lang="en-US" dirty="0"/>
          </a:p>
          <a:p>
            <a:r>
              <a:rPr lang="en-US" dirty="0"/>
              <a:t>Use </a:t>
            </a:r>
            <a:r>
              <a:rPr lang="en-US" dirty="0" err="1"/>
              <a:t>Linkerd</a:t>
            </a:r>
            <a:r>
              <a:rPr lang="en-US" dirty="0"/>
              <a:t> when you:</a:t>
            </a:r>
          </a:p>
          <a:p>
            <a:pPr marL="171450" indent="-171450">
              <a:buFont typeface="Arial"/>
              <a:buChar char="•"/>
            </a:pPr>
            <a:r>
              <a:rPr lang="en-US" dirty="0"/>
              <a:t>Want to get started with a service mesh in no time and don’t really care about it’s working</a:t>
            </a:r>
          </a:p>
          <a:p>
            <a:pPr marL="171450" indent="-171450">
              <a:buFont typeface="Arial"/>
              <a:buChar char="•"/>
            </a:pPr>
            <a:r>
              <a:rPr lang="en-US" dirty="0"/>
              <a:t>Are working on a single tenant Kubernetes cluster</a:t>
            </a:r>
          </a:p>
          <a:p>
            <a:pPr marL="171450" indent="-171450">
              <a:buFont typeface="Arial"/>
              <a:buChar char="•"/>
            </a:pPr>
            <a:r>
              <a:rPr lang="en-US" dirty="0"/>
              <a:t>Don’t need complex routing rules</a:t>
            </a:r>
          </a:p>
          <a:p>
            <a:pPr marL="171450" indent="-171450">
              <a:buFont typeface="Arial"/>
              <a:buChar char="•"/>
            </a:pPr>
            <a:r>
              <a:rPr lang="en-US" dirty="0"/>
              <a:t>Want a service mesh which doesn’t scare away your team</a:t>
            </a:r>
          </a:p>
          <a:p>
            <a:endParaRPr lang="en-US" dirty="0">
              <a:cs typeface="Calibri"/>
            </a:endParaRPr>
          </a:p>
          <a:p>
            <a:r>
              <a:rPr lang="en-US" dirty="0">
                <a:hlinkClick r:id="rId4"/>
              </a:rPr>
              <a:t>Consul Connect</a:t>
            </a:r>
            <a:r>
              <a:rPr lang="en-US" dirty="0"/>
              <a:t> is a DIY kind of a service mesh. It’s a part of the popular </a:t>
            </a:r>
            <a:r>
              <a:rPr lang="en-US" dirty="0">
                <a:hlinkClick r:id="rId5"/>
              </a:rPr>
              <a:t>Hashicorp suite of tools</a:t>
            </a:r>
            <a:r>
              <a:rPr lang="en-US" dirty="0"/>
              <a:t>.</a:t>
            </a:r>
          </a:p>
          <a:p>
            <a:r>
              <a:rPr lang="en-US" dirty="0"/>
              <a:t>An important distinction from </a:t>
            </a:r>
            <a:r>
              <a:rPr lang="en-US" dirty="0" err="1"/>
              <a:t>Linkerd</a:t>
            </a:r>
            <a:r>
              <a:rPr lang="en-US" dirty="0"/>
              <a:t> and Istio is that </a:t>
            </a:r>
            <a:r>
              <a:rPr lang="en-US" b="1" dirty="0"/>
              <a:t>Consul is first a service discovery and configuration tool</a:t>
            </a:r>
            <a:r>
              <a:rPr lang="en-US" dirty="0"/>
              <a:t>.</a:t>
            </a:r>
          </a:p>
          <a:p>
            <a:endParaRPr lang="en-US" dirty="0">
              <a:cs typeface="Calibri"/>
            </a:endParaRPr>
          </a:p>
          <a:p>
            <a:pPr>
              <a:buFont typeface="Arial"/>
              <a:buChar char="•"/>
            </a:pPr>
            <a:r>
              <a:rPr lang="en-US" b="1" dirty="0"/>
              <a:t>When should I use Consul?</a:t>
            </a:r>
            <a:endParaRPr lang="en-US" dirty="0"/>
          </a:p>
          <a:p>
            <a:pPr>
              <a:buFont typeface="Arial"/>
              <a:buChar char="•"/>
            </a:pPr>
            <a:r>
              <a:rPr lang="en-US" dirty="0"/>
              <a:t>Use Consul Connect when you:</a:t>
            </a:r>
          </a:p>
          <a:p>
            <a:pPr>
              <a:buFont typeface="Arial"/>
              <a:buChar char="•"/>
            </a:pPr>
            <a:r>
              <a:rPr lang="en-US" dirty="0"/>
              <a:t>Already have a Nomad / Consul cluster running</a:t>
            </a:r>
          </a:p>
          <a:p>
            <a:pPr>
              <a:buFont typeface="Arial"/>
              <a:buChar char="•"/>
            </a:pPr>
            <a:r>
              <a:rPr lang="en-US" dirty="0"/>
              <a:t>Cannot use Kubernetes due to any reason</a:t>
            </a:r>
          </a:p>
          <a:p>
            <a:pPr>
              <a:buFont typeface="Arial"/>
              <a:buChar char="•"/>
            </a:pPr>
            <a:r>
              <a:rPr lang="en-US" dirty="0"/>
              <a:t>Want multi-cloud extensibility</a:t>
            </a:r>
          </a:p>
          <a:p>
            <a:pPr>
              <a:buFont typeface="Arial"/>
              <a:buChar char="•"/>
            </a:pPr>
            <a:r>
              <a:rPr lang="en-US" dirty="0"/>
              <a:t>Love controlling how things work</a:t>
            </a:r>
          </a:p>
          <a:p>
            <a:pPr>
              <a:buFont typeface="Arial"/>
              <a:buChar char="•"/>
            </a:pPr>
            <a:r>
              <a:rPr lang="en-US" dirty="0"/>
              <a:t>Want to learn how service meshed work under the hood</a:t>
            </a:r>
          </a:p>
          <a:p>
            <a:pPr marL="171450" indent="-171450">
              <a:buFont typeface="Arial"/>
              <a:buChar char="•"/>
            </a:pP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11</a:t>
            </a:fld>
            <a:endParaRPr lang="en-US"/>
          </a:p>
        </p:txBody>
      </p:sp>
    </p:spTree>
    <p:extLst>
      <p:ext uri="{BB962C8B-B14F-4D97-AF65-F5344CB8AC3E}">
        <p14:creationId xmlns:p14="http://schemas.microsoft.com/office/powerpoint/2010/main" val="239520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10-Oct-20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78795-FE96-4FAD-AC09-54EB81EFA18F}"/>
              </a:ext>
            </a:extLst>
          </p:cNvPr>
          <p:cNvSpPr/>
          <p:nvPr userDrawn="1"/>
        </p:nvSpPr>
        <p:spPr>
          <a:xfrm>
            <a:off x="206432" y="211974"/>
            <a:ext cx="11779136" cy="6434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AutoShape 2" descr="`Istio Blue` logo with no background">
            <a:extLst>
              <a:ext uri="{FF2B5EF4-FFF2-40B4-BE49-F238E27FC236}">
                <a16:creationId xmlns:a16="http://schemas.microsoft.com/office/drawing/2014/main" id="{3C664C0F-4171-4028-A172-19ABE50FEEB7}"/>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3078" name="Picture 6" descr="Istio / Media Resources">
            <a:extLst>
              <a:ext uri="{FF2B5EF4-FFF2-40B4-BE49-F238E27FC236}">
                <a16:creationId xmlns:a16="http://schemas.microsoft.com/office/drawing/2014/main" id="{3D4B8BC7-1821-466D-8874-0747B3E5531A}"/>
              </a:ext>
            </a:extLst>
          </p:cNvPr>
          <p:cNvPicPr>
            <a:picLocks noChangeAspect="1" noChangeArrowheads="1"/>
          </p:cNvPicPr>
          <p:nvPr userDrawn="1"/>
        </p:nvPicPr>
        <p:blipFill rotWithShape="1">
          <a:blip r:embed="rId13" cstate="print">
            <a:extLst>
              <a:ext uri="{BEBA8EAE-BF5A-486C-A8C5-ECC9F3942E4B}">
                <a14:imgProps xmlns:a14="http://schemas.microsoft.com/office/drawing/2010/main">
                  <a14:imgLayer r:embed="rId14">
                    <a14:imgEffect>
                      <a14:saturation sat="33000"/>
                    </a14:imgEffect>
                  </a14:imgLayer>
                </a14:imgProps>
              </a:ext>
              <a:ext uri="{28A0092B-C50C-407E-A947-70E740481C1C}">
                <a14:useLocalDpi xmlns:a14="http://schemas.microsoft.com/office/drawing/2010/main" val="0"/>
              </a:ext>
            </a:extLst>
          </a:blip>
          <a:srcRect l="15102" t="9739" r="19529" b="7794"/>
          <a:stretch/>
        </p:blipFill>
        <p:spPr bwMode="auto">
          <a:xfrm>
            <a:off x="11369502" y="365125"/>
            <a:ext cx="600363" cy="7573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CE626B-A1AD-4F93-AF6D-F6637C657E4A}"/>
              </a:ext>
            </a:extLst>
          </p:cNvPr>
          <p:cNvSpPr txBox="1"/>
          <p:nvPr userDrawn="1"/>
        </p:nvSpPr>
        <p:spPr>
          <a:xfrm>
            <a:off x="299258" y="6226828"/>
            <a:ext cx="3499658" cy="369332"/>
          </a:xfrm>
          <a:prstGeom prst="rect">
            <a:avLst/>
          </a:prstGeom>
          <a:noFill/>
        </p:spPr>
        <p:txBody>
          <a:bodyPr wrap="square" rtlCol="0">
            <a:spAutoFit/>
          </a:bodyPr>
          <a:lstStyle/>
          <a:p>
            <a:r>
              <a:rPr lang="en-AU" b="0" i="0">
                <a:solidFill>
                  <a:srgbClr val="FFC000"/>
                </a:solidFill>
              </a:rPr>
              <a:t>https://bit.ly/fast-track-istio</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78795-FE96-4FAD-AC09-54EB81EFA18F}"/>
              </a:ext>
            </a:extLst>
          </p:cNvPr>
          <p:cNvSpPr/>
          <p:nvPr userDrawn="1"/>
        </p:nvSpPr>
        <p:spPr>
          <a:xfrm>
            <a:off x="206432" y="211974"/>
            <a:ext cx="11779136" cy="6434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AutoShape 2" descr="`Istio Blue` logo with no background">
            <a:extLst>
              <a:ext uri="{FF2B5EF4-FFF2-40B4-BE49-F238E27FC236}">
                <a16:creationId xmlns:a16="http://schemas.microsoft.com/office/drawing/2014/main" id="{3C664C0F-4171-4028-A172-19ABE50FEEB7}"/>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TextBox 3">
            <a:extLst>
              <a:ext uri="{FF2B5EF4-FFF2-40B4-BE49-F238E27FC236}">
                <a16:creationId xmlns:a16="http://schemas.microsoft.com/office/drawing/2014/main" id="{A7CE626B-A1AD-4F93-AF6D-F6637C657E4A}"/>
              </a:ext>
            </a:extLst>
          </p:cNvPr>
          <p:cNvSpPr txBox="1"/>
          <p:nvPr userDrawn="1"/>
        </p:nvSpPr>
        <p:spPr>
          <a:xfrm>
            <a:off x="299258" y="6226828"/>
            <a:ext cx="3499658" cy="369332"/>
          </a:xfrm>
          <a:prstGeom prst="rect">
            <a:avLst/>
          </a:prstGeom>
          <a:noFill/>
        </p:spPr>
        <p:txBody>
          <a:bodyPr wrap="square" rtlCol="0">
            <a:spAutoFit/>
          </a:bodyPr>
          <a:lstStyle/>
          <a:p>
            <a:r>
              <a:rPr lang="en-AU" b="0" i="0">
                <a:solidFill>
                  <a:srgbClr val="FFC000"/>
                </a:solidFill>
              </a:rPr>
              <a:t>https://bit.ly/fast-track-istio</a:t>
            </a:r>
          </a:p>
        </p:txBody>
      </p:sp>
      <p:pic>
        <p:nvPicPr>
          <p:cNvPr id="5" name="Picture 6" descr="Istio / Media Resources">
            <a:extLst>
              <a:ext uri="{FF2B5EF4-FFF2-40B4-BE49-F238E27FC236}">
                <a16:creationId xmlns:a16="http://schemas.microsoft.com/office/drawing/2014/main" id="{058C42E7-7E0B-469E-ADCC-26853AA7B41F}"/>
              </a:ext>
            </a:extLst>
          </p:cNvPr>
          <p:cNvPicPr>
            <a:picLocks noChangeAspect="1" noChangeArrowheads="1"/>
          </p:cNvPicPr>
          <p:nvPr userDrawn="1"/>
        </p:nvPicPr>
        <p:blipFill rotWithShape="1">
          <a:blip r:embed="rId13" cstate="print">
            <a:extLst>
              <a:ext uri="{BEBA8EAE-BF5A-486C-A8C5-ECC9F3942E4B}">
                <a14:imgProps xmlns:a14="http://schemas.microsoft.com/office/drawing/2010/main">
                  <a14:imgLayer r:embed="rId14">
                    <a14:imgEffect>
                      <a14:saturation sat="33000"/>
                    </a14:imgEffect>
                  </a14:imgLayer>
                </a14:imgProps>
              </a:ext>
              <a:ext uri="{28A0092B-C50C-407E-A947-70E740481C1C}">
                <a14:useLocalDpi xmlns:a14="http://schemas.microsoft.com/office/drawing/2010/main" val="0"/>
              </a:ext>
            </a:extLst>
          </a:blip>
          <a:srcRect l="15102" t="9739" r="19529" b="7794"/>
          <a:stretch/>
        </p:blipFill>
        <p:spPr bwMode="auto">
          <a:xfrm>
            <a:off x="11369502" y="365125"/>
            <a:ext cx="600363" cy="757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3.wdp"/><Relationship Id="rId4" Type="http://schemas.openxmlformats.org/officeDocument/2006/relationships/hyperlink" Target="https://www.syncfusion.com/ebooks/istio-succinctly" TargetMode="External"/><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Fast Track Istio</a:t>
            </a:r>
            <a:endParaRPr lang="en-US"/>
          </a:p>
        </p:txBody>
      </p:sp>
      <p:sp>
        <p:nvSpPr>
          <p:cNvPr id="3" name="Subtitle 2"/>
          <p:cNvSpPr>
            <a:spLocks noGrp="1"/>
          </p:cNvSpPr>
          <p:nvPr>
            <p:ph type="subTitle" idx="1"/>
          </p:nvPr>
        </p:nvSpPr>
        <p:spPr/>
        <p:txBody>
          <a:bodyPr/>
          <a:lstStyle/>
          <a:p>
            <a:r>
              <a:rPr lang="en-US" dirty="0"/>
              <a:t>NDC Sydney 2020</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94FD-47BF-440D-ABAD-98BCA7A27C6D}"/>
              </a:ext>
            </a:extLst>
          </p:cNvPr>
          <p:cNvSpPr>
            <a:spLocks noGrp="1"/>
          </p:cNvSpPr>
          <p:nvPr>
            <p:ph type="title"/>
          </p:nvPr>
        </p:nvSpPr>
        <p:spPr/>
        <p:txBody>
          <a:bodyPr/>
          <a:lstStyle/>
          <a:p>
            <a:r>
              <a:rPr lang="en-US">
                <a:cs typeface="Calibri Light"/>
              </a:rPr>
              <a:t>Use cases</a:t>
            </a:r>
            <a:endParaRPr lang="en-US"/>
          </a:p>
        </p:txBody>
      </p:sp>
      <p:sp>
        <p:nvSpPr>
          <p:cNvPr id="3" name="Content Placeholder 2">
            <a:extLst>
              <a:ext uri="{FF2B5EF4-FFF2-40B4-BE49-F238E27FC236}">
                <a16:creationId xmlns:a16="http://schemas.microsoft.com/office/drawing/2014/main" id="{8B2595FA-B656-4275-B4CC-B9BA3E7CEF99}"/>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a:rPr>
              <a:t>Improve observability of distributed services</a:t>
            </a:r>
          </a:p>
          <a:p>
            <a:pPr marL="0" indent="0">
              <a:buNone/>
            </a:pPr>
            <a:endParaRPr lang="en-US" sz="1000">
              <a:cs typeface="Calibri"/>
            </a:endParaRPr>
          </a:p>
          <a:p>
            <a:pPr marL="0" indent="0">
              <a:buNone/>
            </a:pPr>
            <a:r>
              <a:rPr lang="en-US">
                <a:cs typeface="Calibri"/>
              </a:rPr>
              <a:t>Blue/Green deployments</a:t>
            </a:r>
            <a:endParaRPr lang="en-US" sz="1000">
              <a:cs typeface="Calibri"/>
            </a:endParaRPr>
          </a:p>
          <a:p>
            <a:pPr marL="0" indent="0">
              <a:buNone/>
            </a:pPr>
            <a:endParaRPr lang="en-US" sz="1000">
              <a:cs typeface="Calibri"/>
            </a:endParaRPr>
          </a:p>
          <a:p>
            <a:pPr marL="0" indent="0">
              <a:buNone/>
            </a:pPr>
            <a:r>
              <a:rPr lang="en-US">
                <a:cs typeface="Calibri"/>
              </a:rPr>
              <a:t>Modernizing legacy applications</a:t>
            </a:r>
          </a:p>
          <a:p>
            <a:pPr marL="0" indent="0">
              <a:buNone/>
            </a:pPr>
            <a:endParaRPr lang="en-US" sz="1100">
              <a:cs typeface="Calibri"/>
            </a:endParaRPr>
          </a:p>
          <a:p>
            <a:pPr marL="0" indent="0">
              <a:buNone/>
            </a:pPr>
            <a:r>
              <a:rPr lang="en-US">
                <a:cs typeface="Calibri"/>
              </a:rPr>
              <a:t>A/B Testing</a:t>
            </a:r>
          </a:p>
          <a:p>
            <a:pPr marL="0" indent="0">
              <a:buNone/>
            </a:pPr>
            <a:endParaRPr lang="en-US" sz="1100">
              <a:cs typeface="Calibri"/>
            </a:endParaRPr>
          </a:p>
          <a:p>
            <a:pPr marL="0" indent="0">
              <a:buNone/>
            </a:pPr>
            <a:r>
              <a:rPr lang="en-US">
                <a:cs typeface="Calibri"/>
              </a:rPr>
              <a:t>Security</a:t>
            </a:r>
          </a:p>
          <a:p>
            <a:pPr marL="0" indent="0">
              <a:buNone/>
            </a:pPr>
            <a:endParaRPr lang="en-US" sz="1100">
              <a:cs typeface="Calibri"/>
            </a:endParaRPr>
          </a:p>
          <a:p>
            <a:pPr marL="0" indent="0">
              <a:buNone/>
            </a:pPr>
            <a:r>
              <a:rPr lang="en-US">
                <a:cs typeface="Calibri"/>
              </a:rPr>
              <a:t>Much more..</a:t>
            </a:r>
          </a:p>
        </p:txBody>
      </p:sp>
      <p:pic>
        <p:nvPicPr>
          <p:cNvPr id="6" name="Picture 5" descr="A close up of a logo&#10;&#10;Description automatically generated">
            <a:extLst>
              <a:ext uri="{FF2B5EF4-FFF2-40B4-BE49-F238E27FC236}">
                <a16:creationId xmlns:a16="http://schemas.microsoft.com/office/drawing/2014/main" id="{1FB07AC4-4155-4D6B-A9AA-2874892B3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283" y="5382887"/>
            <a:ext cx="1376317" cy="1376317"/>
          </a:xfrm>
          <a:prstGeom prst="rect">
            <a:avLst/>
          </a:prstGeom>
        </p:spPr>
      </p:pic>
    </p:spTree>
    <p:extLst>
      <p:ext uri="{BB962C8B-B14F-4D97-AF65-F5344CB8AC3E}">
        <p14:creationId xmlns:p14="http://schemas.microsoft.com/office/powerpoint/2010/main" val="277409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94FD-47BF-440D-ABAD-98BCA7A27C6D}"/>
              </a:ext>
            </a:extLst>
          </p:cNvPr>
          <p:cNvSpPr>
            <a:spLocks noGrp="1"/>
          </p:cNvSpPr>
          <p:nvPr>
            <p:ph type="title"/>
          </p:nvPr>
        </p:nvSpPr>
        <p:spPr/>
        <p:txBody>
          <a:bodyPr/>
          <a:lstStyle/>
          <a:p>
            <a:r>
              <a:rPr lang="en-US">
                <a:cs typeface="Calibri Light"/>
              </a:rPr>
              <a:t>Popular Services</a:t>
            </a:r>
            <a:endParaRPr lang="en-US"/>
          </a:p>
        </p:txBody>
      </p:sp>
      <p:sp>
        <p:nvSpPr>
          <p:cNvPr id="3" name="Content Placeholder 2">
            <a:extLst>
              <a:ext uri="{FF2B5EF4-FFF2-40B4-BE49-F238E27FC236}">
                <a16:creationId xmlns:a16="http://schemas.microsoft.com/office/drawing/2014/main" id="{8B2595FA-B656-4275-B4CC-B9BA3E7CEF99}"/>
              </a:ext>
            </a:extLst>
          </p:cNvPr>
          <p:cNvSpPr>
            <a:spLocks noGrp="1"/>
          </p:cNvSpPr>
          <p:nvPr>
            <p:ph idx="1"/>
          </p:nvPr>
        </p:nvSpPr>
        <p:spPr/>
        <p:txBody>
          <a:bodyPr vert="horz" lIns="91440" tIns="45720" rIns="91440" bIns="45720" rtlCol="0" anchor="t">
            <a:normAutofit/>
          </a:bodyPr>
          <a:lstStyle/>
          <a:p>
            <a:pPr marL="0" indent="0">
              <a:buNone/>
            </a:pPr>
            <a:r>
              <a:rPr lang="en-US" err="1">
                <a:cs typeface="Calibri"/>
              </a:rPr>
              <a:t>Linkerd</a:t>
            </a:r>
            <a:endParaRPr lang="en-US">
              <a:cs typeface="Calibri"/>
            </a:endParaRPr>
          </a:p>
          <a:p>
            <a:pPr marL="0" indent="0">
              <a:buNone/>
            </a:pPr>
            <a:endParaRPr lang="en-US" sz="1000">
              <a:cs typeface="Calibri"/>
            </a:endParaRPr>
          </a:p>
          <a:p>
            <a:pPr marL="0" indent="0">
              <a:buNone/>
            </a:pPr>
            <a:r>
              <a:rPr lang="en-US">
                <a:cs typeface="Calibri"/>
              </a:rPr>
              <a:t>Istio</a:t>
            </a:r>
          </a:p>
          <a:p>
            <a:pPr marL="0" indent="0">
              <a:buNone/>
            </a:pPr>
            <a:endParaRPr lang="en-US" sz="1000">
              <a:cs typeface="Calibri"/>
            </a:endParaRPr>
          </a:p>
          <a:p>
            <a:pPr marL="0" indent="0">
              <a:buNone/>
            </a:pPr>
            <a:r>
              <a:rPr lang="en-US">
                <a:cs typeface="Calibri"/>
              </a:rPr>
              <a:t>Consul</a:t>
            </a:r>
          </a:p>
        </p:txBody>
      </p:sp>
      <p:pic>
        <p:nvPicPr>
          <p:cNvPr id="6" name="Picture 5" descr="A drawing of a face&#10;&#10;Description automatically generated">
            <a:extLst>
              <a:ext uri="{FF2B5EF4-FFF2-40B4-BE49-F238E27FC236}">
                <a16:creationId xmlns:a16="http://schemas.microsoft.com/office/drawing/2014/main" id="{076AE3A9-663E-4289-8420-123F11171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061" y="5408720"/>
            <a:ext cx="1219478" cy="1219478"/>
          </a:xfrm>
          <a:prstGeom prst="rect">
            <a:avLst/>
          </a:prstGeom>
        </p:spPr>
      </p:pic>
    </p:spTree>
    <p:extLst>
      <p:ext uri="{BB962C8B-B14F-4D97-AF65-F5344CB8AC3E}">
        <p14:creationId xmlns:p14="http://schemas.microsoft.com/office/powerpoint/2010/main" val="17992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6BA8-7BB2-4608-864B-4A35B0DC5F21}"/>
              </a:ext>
            </a:extLst>
          </p:cNvPr>
          <p:cNvSpPr>
            <a:spLocks noGrp="1"/>
          </p:cNvSpPr>
          <p:nvPr>
            <p:ph type="title"/>
          </p:nvPr>
        </p:nvSpPr>
        <p:spPr/>
        <p:txBody>
          <a:bodyPr/>
          <a:lstStyle/>
          <a:p>
            <a:r>
              <a:rPr lang="en-US">
                <a:cs typeface="Calibri Light"/>
              </a:rPr>
              <a:t>Istio</a:t>
            </a:r>
            <a:endParaRPr lang="en-US"/>
          </a:p>
        </p:txBody>
      </p:sp>
      <p:sp>
        <p:nvSpPr>
          <p:cNvPr id="3" name="Content Placeholder 2">
            <a:extLst>
              <a:ext uri="{FF2B5EF4-FFF2-40B4-BE49-F238E27FC236}">
                <a16:creationId xmlns:a16="http://schemas.microsoft.com/office/drawing/2014/main" id="{C030B2F6-BFEE-4318-B6B0-7A49108680F2}"/>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Created by Google, IBM, and Lyft</a:t>
            </a:r>
          </a:p>
          <a:p>
            <a:pPr marL="0" indent="0">
              <a:buNone/>
            </a:pPr>
            <a:endParaRPr lang="en-US" sz="1000" dirty="0">
              <a:cs typeface="Calibri"/>
            </a:endParaRPr>
          </a:p>
          <a:p>
            <a:pPr marL="0" indent="0">
              <a:buNone/>
            </a:pPr>
            <a:r>
              <a:rPr lang="en-US" dirty="0">
                <a:ea typeface="+mn-lt"/>
                <a:cs typeface="Calibri"/>
              </a:rPr>
              <a:t>Perfect</a:t>
            </a:r>
            <a:r>
              <a:rPr lang="en-US" dirty="0">
                <a:cs typeface="Calibri"/>
              </a:rPr>
              <a:t> companion to K8s</a:t>
            </a:r>
          </a:p>
          <a:p>
            <a:pPr marL="0" indent="0">
              <a:buNone/>
            </a:pPr>
            <a:endParaRPr lang="en-US" sz="1000" dirty="0">
              <a:cs typeface="Segoe UI"/>
            </a:endParaRPr>
          </a:p>
          <a:p>
            <a:pPr marL="0" indent="0">
              <a:buNone/>
            </a:pPr>
            <a:r>
              <a:rPr lang="en-US" dirty="0">
                <a:cs typeface="Calibri"/>
              </a:rPr>
              <a:t>Decoupled from workload</a:t>
            </a:r>
          </a:p>
          <a:p>
            <a:pPr>
              <a:buNone/>
            </a:pPr>
            <a:endParaRPr lang="en-US" sz="1000" dirty="0">
              <a:ea typeface="+mn-lt"/>
              <a:cs typeface="+mn-lt"/>
            </a:endParaRPr>
          </a:p>
          <a:p>
            <a:pPr>
              <a:buNone/>
            </a:pPr>
            <a:r>
              <a:rPr lang="en-US" dirty="0">
                <a:ea typeface="+mn-lt"/>
                <a:cs typeface="+mn-lt"/>
              </a:rPr>
              <a:t>Manages security, policy and observability</a:t>
            </a:r>
            <a:endParaRPr lang="en-US" dirty="0"/>
          </a:p>
          <a:p>
            <a:pPr marL="0" indent="0">
              <a:buNone/>
            </a:pPr>
            <a:endParaRPr lang="en-US" dirty="0">
              <a:cs typeface="Calibri"/>
            </a:endParaRPr>
          </a:p>
          <a:p>
            <a:pPr marL="0" indent="0">
              <a:buNone/>
            </a:pPr>
            <a:endParaRPr lang="en-US" dirty="0">
              <a:cs typeface="Calibri"/>
            </a:endParaRPr>
          </a:p>
        </p:txBody>
      </p:sp>
      <p:pic>
        <p:nvPicPr>
          <p:cNvPr id="5" name="Picture 4" descr="A picture containing object, lamp, looking&#10;&#10;Description automatically generated">
            <a:extLst>
              <a:ext uri="{FF2B5EF4-FFF2-40B4-BE49-F238E27FC236}">
                <a16:creationId xmlns:a16="http://schemas.microsoft.com/office/drawing/2014/main" id="{AA295065-699D-4A87-B11F-A69A183C6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012" y="5262464"/>
            <a:ext cx="1317449" cy="1317449"/>
          </a:xfrm>
          <a:prstGeom prst="rect">
            <a:avLst/>
          </a:prstGeom>
        </p:spPr>
      </p:pic>
    </p:spTree>
    <p:extLst>
      <p:ext uri="{BB962C8B-B14F-4D97-AF65-F5344CB8AC3E}">
        <p14:creationId xmlns:p14="http://schemas.microsoft.com/office/powerpoint/2010/main" val="321764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6BA8-7BB2-4608-864B-4A35B0DC5F21}"/>
              </a:ext>
            </a:extLst>
          </p:cNvPr>
          <p:cNvSpPr>
            <a:spLocks noGrp="1"/>
          </p:cNvSpPr>
          <p:nvPr>
            <p:ph type="title"/>
          </p:nvPr>
        </p:nvSpPr>
        <p:spPr/>
        <p:txBody>
          <a:bodyPr/>
          <a:lstStyle/>
          <a:p>
            <a:r>
              <a:rPr lang="en-US">
                <a:ea typeface="+mj-lt"/>
                <a:cs typeface="+mj-lt"/>
              </a:rPr>
              <a:t>Traffic Management</a:t>
            </a:r>
          </a:p>
        </p:txBody>
      </p:sp>
      <p:sp>
        <p:nvSpPr>
          <p:cNvPr id="3" name="Content Placeholder 2">
            <a:extLst>
              <a:ext uri="{FF2B5EF4-FFF2-40B4-BE49-F238E27FC236}">
                <a16:creationId xmlns:a16="http://schemas.microsoft.com/office/drawing/2014/main" id="{C030B2F6-BFEE-4318-B6B0-7A49108680F2}"/>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Managed service discovery</a:t>
            </a:r>
          </a:p>
          <a:p>
            <a:pPr marL="0" indent="0">
              <a:buNone/>
            </a:pPr>
            <a:endParaRPr lang="en-US" sz="1000" dirty="0">
              <a:cs typeface="Segoe UI"/>
            </a:endParaRPr>
          </a:p>
          <a:p>
            <a:pPr marL="0" indent="0">
              <a:buNone/>
            </a:pPr>
            <a:r>
              <a:rPr lang="en-US" dirty="0">
                <a:cs typeface="Calibri"/>
              </a:rPr>
              <a:t>Direct traffic via Envoy proxies</a:t>
            </a:r>
          </a:p>
          <a:p>
            <a:pPr marL="0" indent="0">
              <a:buNone/>
            </a:pPr>
            <a:endParaRPr lang="en-US" sz="1000" dirty="0">
              <a:cs typeface="Calibri"/>
            </a:endParaRPr>
          </a:p>
          <a:p>
            <a:pPr marL="0" indent="0">
              <a:buNone/>
            </a:pPr>
            <a:r>
              <a:rPr lang="en-US" dirty="0">
                <a:cs typeface="Calibri"/>
              </a:rPr>
              <a:t>Enforce traffic policies</a:t>
            </a:r>
            <a:endParaRPr lang="en-US" dirty="0"/>
          </a:p>
          <a:p>
            <a:pPr marL="0" indent="0">
              <a:buNone/>
            </a:pPr>
            <a:br>
              <a:rPr lang="en-US" dirty="0"/>
            </a:br>
            <a:br>
              <a:rPr lang="en-US" dirty="0"/>
            </a:br>
            <a:br>
              <a:rPr lang="en-US" dirty="0"/>
            </a:br>
            <a:endParaRPr lang="en-US" dirty="0">
              <a:cs typeface="Calibri"/>
            </a:endParaRPr>
          </a:p>
          <a:p>
            <a:endParaRPr lang="en-US" dirty="0"/>
          </a:p>
        </p:txBody>
      </p:sp>
      <p:pic>
        <p:nvPicPr>
          <p:cNvPr id="5" name="Picture 4" descr="A picture containing light, traffic, street&#10;&#10;Description automatically generated">
            <a:extLst>
              <a:ext uri="{FF2B5EF4-FFF2-40B4-BE49-F238E27FC236}">
                <a16:creationId xmlns:a16="http://schemas.microsoft.com/office/drawing/2014/main" id="{8A3303A9-D35E-4FC6-B917-ACD6F31E1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061" y="5387109"/>
            <a:ext cx="1219478" cy="1219478"/>
          </a:xfrm>
          <a:prstGeom prst="rect">
            <a:avLst/>
          </a:prstGeom>
        </p:spPr>
      </p:pic>
    </p:spTree>
    <p:extLst>
      <p:ext uri="{BB962C8B-B14F-4D97-AF65-F5344CB8AC3E}">
        <p14:creationId xmlns:p14="http://schemas.microsoft.com/office/powerpoint/2010/main" val="148192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0B2F6-BFEE-4318-B6B0-7A49108680F2}"/>
              </a:ext>
            </a:extLst>
          </p:cNvPr>
          <p:cNvSpPr>
            <a:spLocks noGrp="1"/>
          </p:cNvSpPr>
          <p:nvPr>
            <p:ph idx="1"/>
          </p:nvPr>
        </p:nvSpPr>
        <p:spPr>
          <a:xfrm>
            <a:off x="838200" y="1770207"/>
            <a:ext cx="10515600" cy="4351338"/>
          </a:xfrm>
        </p:spPr>
        <p:txBody>
          <a:bodyPr vert="horz" lIns="91440" tIns="45720" rIns="91440" bIns="45720" rtlCol="0" anchor="t">
            <a:normAutofit/>
          </a:bodyPr>
          <a:lstStyle/>
          <a:p>
            <a:pPr marL="0" indent="0">
              <a:buNone/>
            </a:pPr>
            <a:r>
              <a:rPr lang="en-US" dirty="0">
                <a:cs typeface="Calibri" panose="020F0502020204030204"/>
              </a:rPr>
              <a:t>Detailed telemetry of events within the mesh</a:t>
            </a:r>
          </a:p>
          <a:p>
            <a:pPr marL="0" indent="0">
              <a:buNone/>
            </a:pPr>
            <a:endParaRPr lang="en-US" sz="1000" dirty="0">
              <a:cs typeface="Segoe UI"/>
            </a:endParaRPr>
          </a:p>
          <a:p>
            <a:pPr marL="0" indent="0">
              <a:buNone/>
            </a:pPr>
            <a:r>
              <a:rPr lang="en-US" dirty="0">
                <a:cs typeface="Calibri" panose="020F0502020204030204"/>
              </a:rPr>
              <a:t>Metrics based on latency, traffic, errors and saturation</a:t>
            </a:r>
          </a:p>
          <a:p>
            <a:pPr marL="0" indent="0">
              <a:buNone/>
            </a:pPr>
            <a:endParaRPr lang="en-US" sz="1000" dirty="0">
              <a:cs typeface="Segoe UI"/>
            </a:endParaRPr>
          </a:p>
          <a:p>
            <a:pPr marL="0" indent="0">
              <a:buNone/>
            </a:pPr>
            <a:r>
              <a:rPr lang="en-US" dirty="0">
                <a:cs typeface="Calibri" panose="020F0502020204030204"/>
              </a:rPr>
              <a:t>Distributed traces across services within the mesh</a:t>
            </a:r>
          </a:p>
          <a:p>
            <a:pPr marL="0" indent="0">
              <a:buNone/>
            </a:pPr>
            <a:endParaRPr lang="en-US" sz="1000" dirty="0">
              <a:cs typeface="Segoe UI"/>
            </a:endParaRPr>
          </a:p>
          <a:p>
            <a:pPr marL="0" indent="0">
              <a:buNone/>
            </a:pPr>
            <a:r>
              <a:rPr lang="en-US" dirty="0">
                <a:cs typeface="Calibri" panose="020F0502020204030204"/>
              </a:rPr>
              <a:t>Logs for each request and response within the mesh</a:t>
            </a:r>
            <a:endParaRPr lang="en-US" dirty="0">
              <a:cs typeface="Segoe UI"/>
            </a:endParaRPr>
          </a:p>
          <a:p>
            <a:pPr marL="0" indent="0">
              <a:buNone/>
            </a:pPr>
            <a:br>
              <a:rPr lang="en-US" dirty="0"/>
            </a:br>
            <a:br>
              <a:rPr lang="en-US" dirty="0"/>
            </a:br>
            <a:endParaRPr lang="en-US" dirty="0">
              <a:cs typeface="Calibri" panose="020F0502020204030204"/>
            </a:endParaRPr>
          </a:p>
          <a:p>
            <a:endParaRPr lang="en-US" dirty="0"/>
          </a:p>
        </p:txBody>
      </p:sp>
      <p:sp>
        <p:nvSpPr>
          <p:cNvPr id="2" name="Title 1">
            <a:extLst>
              <a:ext uri="{FF2B5EF4-FFF2-40B4-BE49-F238E27FC236}">
                <a16:creationId xmlns:a16="http://schemas.microsoft.com/office/drawing/2014/main" id="{E5586BA8-7BB2-4608-864B-4A35B0DC5F21}"/>
              </a:ext>
            </a:extLst>
          </p:cNvPr>
          <p:cNvSpPr>
            <a:spLocks noGrp="1"/>
          </p:cNvSpPr>
          <p:nvPr>
            <p:ph type="title"/>
          </p:nvPr>
        </p:nvSpPr>
        <p:spPr/>
        <p:txBody>
          <a:bodyPr/>
          <a:lstStyle/>
          <a:p>
            <a:r>
              <a:rPr lang="en-US">
                <a:ea typeface="+mj-lt"/>
                <a:cs typeface="+mj-lt"/>
              </a:rPr>
              <a:t>Observability</a:t>
            </a:r>
          </a:p>
        </p:txBody>
      </p:sp>
      <p:pic>
        <p:nvPicPr>
          <p:cNvPr id="11" name="Picture 10" descr="A close up of a logo&#10;&#10;Description automatically generated">
            <a:extLst>
              <a:ext uri="{FF2B5EF4-FFF2-40B4-BE49-F238E27FC236}">
                <a16:creationId xmlns:a16="http://schemas.microsoft.com/office/drawing/2014/main" id="{0543077C-4B9B-40A5-BB94-E8F758932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058077" flipH="1">
            <a:off x="10781406" y="5415725"/>
            <a:ext cx="1144787" cy="1114385"/>
          </a:xfrm>
          <a:prstGeom prst="rect">
            <a:avLst/>
          </a:prstGeom>
        </p:spPr>
      </p:pic>
    </p:spTree>
    <p:extLst>
      <p:ext uri="{BB962C8B-B14F-4D97-AF65-F5344CB8AC3E}">
        <p14:creationId xmlns:p14="http://schemas.microsoft.com/office/powerpoint/2010/main" val="1045519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6BA8-7BB2-4608-864B-4A35B0DC5F21}"/>
              </a:ext>
            </a:extLst>
          </p:cNvPr>
          <p:cNvSpPr>
            <a:spLocks noGrp="1"/>
          </p:cNvSpPr>
          <p:nvPr>
            <p:ph type="title"/>
          </p:nvPr>
        </p:nvSpPr>
        <p:spPr/>
        <p:txBody>
          <a:bodyPr/>
          <a:lstStyle/>
          <a:p>
            <a:r>
              <a:rPr lang="en-US">
                <a:cs typeface="Calibri Light"/>
              </a:rPr>
              <a:t>Security</a:t>
            </a:r>
            <a:endParaRPr lang="en-US"/>
          </a:p>
        </p:txBody>
      </p:sp>
      <p:sp>
        <p:nvSpPr>
          <p:cNvPr id="3" name="Content Placeholder 2">
            <a:extLst>
              <a:ext uri="{FF2B5EF4-FFF2-40B4-BE49-F238E27FC236}">
                <a16:creationId xmlns:a16="http://schemas.microsoft.com/office/drawing/2014/main" id="{C030B2F6-BFEE-4318-B6B0-7A49108680F2}"/>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Traffic encryption</a:t>
            </a:r>
          </a:p>
          <a:p>
            <a:pPr marL="0" indent="0">
              <a:buNone/>
            </a:pPr>
            <a:endParaRPr lang="en-US" sz="1000">
              <a:ea typeface="+mn-lt"/>
              <a:cs typeface="Calibri"/>
            </a:endParaRPr>
          </a:p>
          <a:p>
            <a:pPr marL="0" indent="0">
              <a:buNone/>
            </a:pPr>
            <a:r>
              <a:rPr lang="en-US">
                <a:ea typeface="+mn-lt"/>
                <a:cs typeface="+mn-lt"/>
              </a:rPr>
              <a:t>Mutual TLS and fine-grained access policies</a:t>
            </a:r>
          </a:p>
          <a:p>
            <a:pPr marL="0" indent="0">
              <a:buNone/>
            </a:pPr>
            <a:endParaRPr lang="en-US" sz="1000">
              <a:ea typeface="+mn-lt"/>
              <a:cs typeface="Calibri" panose="020F0502020204030204"/>
            </a:endParaRPr>
          </a:p>
          <a:p>
            <a:pPr marL="0" indent="0">
              <a:buNone/>
            </a:pPr>
            <a:r>
              <a:rPr lang="en-US">
                <a:ea typeface="+mn-lt"/>
                <a:cs typeface="+mn-lt"/>
              </a:rPr>
              <a:t>Audit</a:t>
            </a:r>
            <a:br>
              <a:rPr lang="en-US"/>
            </a:br>
            <a:br>
              <a:rPr lang="en-US"/>
            </a:br>
            <a:br>
              <a:rPr lang="en-US"/>
            </a:br>
            <a:endParaRPr lang="en-US">
              <a:cs typeface="Calibri" panose="020F0502020204030204"/>
            </a:endParaRPr>
          </a:p>
          <a:p>
            <a:endParaRPr lang="en-US"/>
          </a:p>
        </p:txBody>
      </p:sp>
      <p:pic>
        <p:nvPicPr>
          <p:cNvPr id="5" name="Picture 4" descr="A drawing of a face&#10;&#10;Description automatically generated">
            <a:extLst>
              <a:ext uri="{FF2B5EF4-FFF2-40B4-BE49-F238E27FC236}">
                <a16:creationId xmlns:a16="http://schemas.microsoft.com/office/drawing/2014/main" id="{97C04A14-C668-431B-8DB3-B4F815DB1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4817" y="5219699"/>
            <a:ext cx="1382269" cy="1382269"/>
          </a:xfrm>
          <a:prstGeom prst="rect">
            <a:avLst/>
          </a:prstGeom>
        </p:spPr>
      </p:pic>
    </p:spTree>
    <p:extLst>
      <p:ext uri="{BB962C8B-B14F-4D97-AF65-F5344CB8AC3E}">
        <p14:creationId xmlns:p14="http://schemas.microsoft.com/office/powerpoint/2010/main" val="54764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6BA8-7BB2-4608-864B-4A35B0DC5F21}"/>
              </a:ext>
            </a:extLst>
          </p:cNvPr>
          <p:cNvSpPr>
            <a:spLocks noGrp="1"/>
          </p:cNvSpPr>
          <p:nvPr>
            <p:ph type="title"/>
          </p:nvPr>
        </p:nvSpPr>
        <p:spPr>
          <a:xfrm>
            <a:off x="838200" y="365126"/>
            <a:ext cx="10515600" cy="1288784"/>
          </a:xfrm>
        </p:spPr>
        <p:txBody>
          <a:bodyPr>
            <a:normAutofit/>
          </a:bodyPr>
          <a:lstStyle/>
          <a:p>
            <a:r>
              <a:rPr lang="en-US" sz="4000">
                <a:cs typeface="Calibri Light"/>
              </a:rPr>
              <a:t>Architecture</a:t>
            </a:r>
            <a:endParaRPr lang="en-US" sz="4000"/>
          </a:p>
        </p:txBody>
      </p:sp>
      <p:pic>
        <p:nvPicPr>
          <p:cNvPr id="7" name="Picture 7" descr="A screenshot of a cell phone&#10;&#10;Description automatically generated">
            <a:extLst>
              <a:ext uri="{FF2B5EF4-FFF2-40B4-BE49-F238E27FC236}">
                <a16:creationId xmlns:a16="http://schemas.microsoft.com/office/drawing/2014/main" id="{704BB0E4-7266-417B-8E29-C936C48E9659}"/>
              </a:ext>
            </a:extLst>
          </p:cNvPr>
          <p:cNvPicPr>
            <a:picLocks noGrp="1" noChangeAspect="1"/>
          </p:cNvPicPr>
          <p:nvPr>
            <p:ph idx="1"/>
          </p:nvPr>
        </p:nvPicPr>
        <p:blipFill>
          <a:blip r:embed="rId4"/>
          <a:stretch>
            <a:fillRect/>
          </a:stretch>
        </p:blipFill>
        <p:spPr>
          <a:xfrm>
            <a:off x="2886143" y="1526305"/>
            <a:ext cx="6419714" cy="4351338"/>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A8294A56-EA3E-4C87-8514-0A51B683FDAA}"/>
              </a:ext>
            </a:extLst>
          </p:cNvPr>
          <p:cNvSpPr txBox="1"/>
          <p:nvPr/>
        </p:nvSpPr>
        <p:spPr>
          <a:xfrm>
            <a:off x="8032073" y="5872123"/>
            <a:ext cx="1361309" cy="251742"/>
          </a:xfrm>
          <a:prstGeom prst="rect">
            <a:avLst/>
          </a:prstGeom>
          <a:noFill/>
        </p:spPr>
        <p:txBody>
          <a:bodyPr wrap="square" rtlCol="0">
            <a:spAutoFit/>
          </a:bodyPr>
          <a:lstStyle/>
          <a:p>
            <a:pPr algn="r"/>
            <a:r>
              <a:rPr lang="en-US" sz="1000" dirty="0"/>
              <a:t>source: istio.io</a:t>
            </a:r>
            <a:endParaRPr lang="en-AU" sz="1000" dirty="0"/>
          </a:p>
        </p:txBody>
      </p:sp>
    </p:spTree>
    <p:extLst>
      <p:ext uri="{BB962C8B-B14F-4D97-AF65-F5344CB8AC3E}">
        <p14:creationId xmlns:p14="http://schemas.microsoft.com/office/powerpoint/2010/main" val="428701680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0CDA-ED2D-4DB3-9A98-5C02C1A406FD}"/>
              </a:ext>
            </a:extLst>
          </p:cNvPr>
          <p:cNvSpPr>
            <a:spLocks noGrp="1"/>
          </p:cNvSpPr>
          <p:nvPr>
            <p:ph type="title"/>
          </p:nvPr>
        </p:nvSpPr>
        <p:spPr/>
        <p:txBody>
          <a:bodyPr/>
          <a:lstStyle/>
          <a:p>
            <a:r>
              <a:rPr lang="en-US">
                <a:cs typeface="Calibri Light"/>
              </a:rPr>
              <a:t>Installation</a:t>
            </a:r>
            <a:endParaRPr lang="en-US"/>
          </a:p>
        </p:txBody>
      </p:sp>
      <p:sp>
        <p:nvSpPr>
          <p:cNvPr id="3" name="Content Placeholder 2">
            <a:extLst>
              <a:ext uri="{FF2B5EF4-FFF2-40B4-BE49-F238E27FC236}">
                <a16:creationId xmlns:a16="http://schemas.microsoft.com/office/drawing/2014/main" id="{BCBFE04B-5E8C-4BBB-A555-3C7FAF71D526}"/>
              </a:ext>
            </a:extLst>
          </p:cNvPr>
          <p:cNvSpPr>
            <a:spLocks noGrp="1"/>
          </p:cNvSpPr>
          <p:nvPr>
            <p:ph idx="1"/>
          </p:nvPr>
        </p:nvSpPr>
        <p:spPr/>
        <p:txBody>
          <a:bodyPr vert="horz" lIns="91440" tIns="45720" rIns="91440" bIns="45720" rtlCol="0" anchor="t">
            <a:normAutofit/>
          </a:bodyPr>
          <a:lstStyle/>
          <a:p>
            <a:pPr marL="0" indent="0">
              <a:buNone/>
            </a:pPr>
            <a:r>
              <a:rPr lang="en-US" err="1">
                <a:cs typeface="Calibri"/>
              </a:rPr>
              <a:t>istioctl</a:t>
            </a:r>
            <a:endParaRPr lang="en-US">
              <a:cs typeface="Calibri"/>
            </a:endParaRPr>
          </a:p>
          <a:p>
            <a:pPr marL="0" indent="0">
              <a:buNone/>
            </a:pPr>
            <a:endParaRPr lang="en-US" sz="1000">
              <a:cs typeface="Calibri"/>
            </a:endParaRPr>
          </a:p>
          <a:p>
            <a:pPr marL="0" indent="0">
              <a:buNone/>
            </a:pPr>
            <a:r>
              <a:rPr lang="en-US">
                <a:cs typeface="Calibri"/>
              </a:rPr>
              <a:t>Standalone operator</a:t>
            </a:r>
          </a:p>
          <a:p>
            <a:pPr marL="0" indent="0">
              <a:buNone/>
            </a:pPr>
            <a:endParaRPr lang="en-US" sz="1000">
              <a:cs typeface="Segoe UI"/>
            </a:endParaRPr>
          </a:p>
          <a:p>
            <a:pPr marL="0" indent="0">
              <a:buNone/>
            </a:pPr>
            <a:r>
              <a:rPr lang="en-US">
                <a:cs typeface="Calibri"/>
              </a:rPr>
              <a:t>Custom Helm charts</a:t>
            </a:r>
          </a:p>
        </p:txBody>
      </p:sp>
      <p:pic>
        <p:nvPicPr>
          <p:cNvPr id="5" name="Picture 4" descr="A sign on the screen&#10;&#10;Description automatically generated">
            <a:extLst>
              <a:ext uri="{FF2B5EF4-FFF2-40B4-BE49-F238E27FC236}">
                <a16:creationId xmlns:a16="http://schemas.microsoft.com/office/drawing/2014/main" id="{6C3BFF2A-2FEC-4999-8067-7FF92E4E6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3605" y="5247409"/>
            <a:ext cx="1459345" cy="1459345"/>
          </a:xfrm>
          <a:prstGeom prst="rect">
            <a:avLst/>
          </a:prstGeom>
        </p:spPr>
      </p:pic>
    </p:spTree>
    <p:extLst>
      <p:ext uri="{BB962C8B-B14F-4D97-AF65-F5344CB8AC3E}">
        <p14:creationId xmlns:p14="http://schemas.microsoft.com/office/powerpoint/2010/main" val="2422148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E89-9499-4A5C-ADE3-85043A066E17}"/>
              </a:ext>
            </a:extLst>
          </p:cNvPr>
          <p:cNvSpPr>
            <a:spLocks noGrp="1"/>
          </p:cNvSpPr>
          <p:nvPr>
            <p:ph type="title"/>
          </p:nvPr>
        </p:nvSpPr>
        <p:spPr/>
        <p:txBody>
          <a:bodyPr/>
          <a:lstStyle/>
          <a:p>
            <a:r>
              <a:rPr lang="en-US">
                <a:cs typeface="Calibri Light"/>
              </a:rPr>
              <a:t>Exercise 1</a:t>
            </a:r>
            <a:endParaRPr lang="en-US"/>
          </a:p>
        </p:txBody>
      </p:sp>
      <p:sp>
        <p:nvSpPr>
          <p:cNvPr id="3" name="Content Placeholder 2">
            <a:extLst>
              <a:ext uri="{FF2B5EF4-FFF2-40B4-BE49-F238E27FC236}">
                <a16:creationId xmlns:a16="http://schemas.microsoft.com/office/drawing/2014/main" id="{D6890CBA-BD6A-4430-AFAE-8F7D419E2E80}"/>
              </a:ext>
            </a:extLst>
          </p:cNvPr>
          <p:cNvSpPr>
            <a:spLocks noGrp="1"/>
          </p:cNvSpPr>
          <p:nvPr>
            <p:ph idx="1"/>
          </p:nvPr>
        </p:nvSpPr>
        <p:spPr/>
        <p:txBody>
          <a:bodyPr vert="horz" lIns="91440" tIns="45720" rIns="91440" bIns="45720" rtlCol="0" anchor="t">
            <a:normAutofit/>
          </a:bodyPr>
          <a:lstStyle/>
          <a:p>
            <a:pPr marL="0" indent="0">
              <a:buNone/>
            </a:pPr>
            <a:endParaRPr lang="en-US" sz="3600" dirty="0">
              <a:ea typeface="+mn-lt"/>
              <a:cs typeface="+mn-lt"/>
            </a:endParaRPr>
          </a:p>
          <a:p>
            <a:pPr marL="0" indent="0">
              <a:buNone/>
            </a:pPr>
            <a:endParaRPr lang="en-US" sz="3600" dirty="0">
              <a:ea typeface="+mn-lt"/>
              <a:cs typeface="+mn-lt"/>
            </a:endParaRPr>
          </a:p>
          <a:p>
            <a:pPr marL="0" indent="0">
              <a:buNone/>
            </a:pPr>
            <a:r>
              <a:rPr lang="en-US" sz="3600" dirty="0">
                <a:ea typeface="+mn-lt"/>
                <a:cs typeface="+mn-lt"/>
              </a:rPr>
              <a:t>Installation – 10 mins</a:t>
            </a:r>
            <a:endParaRPr lang="en-US" sz="3600" b="1" dirty="0">
              <a:ea typeface="+mn-lt"/>
              <a:cs typeface="+mn-lt"/>
            </a:endParaRPr>
          </a:p>
        </p:txBody>
      </p:sp>
    </p:spTree>
    <p:extLst>
      <p:ext uri="{BB962C8B-B14F-4D97-AF65-F5344CB8AC3E}">
        <p14:creationId xmlns:p14="http://schemas.microsoft.com/office/powerpoint/2010/main" val="139349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a:cs typeface="Calibri Light"/>
              </a:rPr>
              <a:t>Book Club</a:t>
            </a:r>
            <a:endParaRPr lang="en-US"/>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br>
              <a:rPr lang="en-US"/>
            </a:br>
            <a:br>
              <a:rPr lang="en-US"/>
            </a:br>
            <a:endParaRPr lang="en-US"/>
          </a:p>
          <a:p>
            <a:endParaRPr lang="en-US" i="1">
              <a:cs typeface="Calibri"/>
            </a:endParaRPr>
          </a:p>
        </p:txBody>
      </p:sp>
      <p:pic>
        <p:nvPicPr>
          <p:cNvPr id="4" name="Picture 4" descr="A close up of a logo&#10;&#10;Description automatically generated">
            <a:extLst>
              <a:ext uri="{FF2B5EF4-FFF2-40B4-BE49-F238E27FC236}">
                <a16:creationId xmlns:a16="http://schemas.microsoft.com/office/drawing/2014/main" id="{B67F04ED-BD97-40C1-93F7-6B0B0C186292}"/>
              </a:ext>
            </a:extLst>
          </p:cNvPr>
          <p:cNvPicPr>
            <a:picLocks noChangeAspect="1"/>
          </p:cNvPicPr>
          <p:nvPr/>
        </p:nvPicPr>
        <p:blipFill>
          <a:blip r:embed="rId3"/>
          <a:stretch>
            <a:fillRect/>
          </a:stretch>
        </p:blipFill>
        <p:spPr>
          <a:xfrm>
            <a:off x="1982034" y="1540755"/>
            <a:ext cx="8227932" cy="3776490"/>
          </a:xfrm>
          <a:prstGeom prst="rect">
            <a:avLst/>
          </a:prstGeom>
        </p:spPr>
      </p:pic>
    </p:spTree>
    <p:extLst>
      <p:ext uri="{BB962C8B-B14F-4D97-AF65-F5344CB8AC3E}">
        <p14:creationId xmlns:p14="http://schemas.microsoft.com/office/powerpoint/2010/main" val="17906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E40A-2071-4E26-A0CE-68CBF05ED535}"/>
              </a:ext>
            </a:extLst>
          </p:cNvPr>
          <p:cNvSpPr>
            <a:spLocks noGrp="1"/>
          </p:cNvSpPr>
          <p:nvPr>
            <p:ph type="title"/>
          </p:nvPr>
        </p:nvSpPr>
        <p:spPr>
          <a:xfrm>
            <a:off x="838200" y="365125"/>
            <a:ext cx="3997751" cy="1325563"/>
          </a:xfrm>
        </p:spPr>
        <p:txBody>
          <a:bodyPr/>
          <a:lstStyle/>
          <a:p>
            <a:r>
              <a:rPr lang="en-US" dirty="0">
                <a:cs typeface="Calibri Light"/>
              </a:rPr>
              <a:t>Agenda</a:t>
            </a:r>
            <a:endParaRPr lang="en-US" dirty="0"/>
          </a:p>
        </p:txBody>
      </p:sp>
      <p:sp>
        <p:nvSpPr>
          <p:cNvPr id="236" name="Freeform 485">
            <a:extLst>
              <a:ext uri="{FF2B5EF4-FFF2-40B4-BE49-F238E27FC236}">
                <a16:creationId xmlns:a16="http://schemas.microsoft.com/office/drawing/2014/main" id="{350C11D0-8C60-43DB-A0EC-623271A71F1A}"/>
              </a:ext>
            </a:extLst>
          </p:cNvPr>
          <p:cNvSpPr>
            <a:spLocks noChangeArrowheads="1"/>
          </p:cNvSpPr>
          <p:nvPr/>
        </p:nvSpPr>
        <p:spPr bwMode="auto">
          <a:xfrm>
            <a:off x="4284719" y="4860670"/>
            <a:ext cx="803728" cy="250802"/>
          </a:xfrm>
          <a:custGeom>
            <a:avLst/>
            <a:gdLst>
              <a:gd name="T0" fmla="*/ 1329 w 1624"/>
              <a:gd name="T1" fmla="*/ 577 h 578"/>
              <a:gd name="T2" fmla="*/ 1329 w 1624"/>
              <a:gd name="T3" fmla="*/ 577 h 578"/>
              <a:gd name="T4" fmla="*/ 1563 w 1624"/>
              <a:gd name="T5" fmla="*/ 385 h 578"/>
              <a:gd name="T6" fmla="*/ 1601 w 1624"/>
              <a:gd name="T7" fmla="*/ 190 h 578"/>
              <a:gd name="T8" fmla="*/ 1601 w 1624"/>
              <a:gd name="T9" fmla="*/ 190 h 578"/>
              <a:gd name="T10" fmla="*/ 1444 w 1624"/>
              <a:gd name="T11" fmla="*/ 0 h 578"/>
              <a:gd name="T12" fmla="*/ 347 w 1624"/>
              <a:gd name="T13" fmla="*/ 0 h 578"/>
              <a:gd name="T14" fmla="*/ 347 w 1624"/>
              <a:gd name="T15" fmla="*/ 0 h 578"/>
              <a:gd name="T16" fmla="*/ 95 w 1624"/>
              <a:gd name="T17" fmla="*/ 185 h 578"/>
              <a:gd name="T18" fmla="*/ 32 w 1624"/>
              <a:gd name="T19" fmla="*/ 391 h 578"/>
              <a:gd name="T20" fmla="*/ 32 w 1624"/>
              <a:gd name="T21" fmla="*/ 391 h 578"/>
              <a:gd name="T22" fmla="*/ 170 w 1624"/>
              <a:gd name="T23" fmla="*/ 577 h 578"/>
              <a:gd name="T24" fmla="*/ 1329 w 1624"/>
              <a:gd name="T25" fmla="*/ 577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4" h="578">
                <a:moveTo>
                  <a:pt x="1329" y="577"/>
                </a:moveTo>
                <a:lnTo>
                  <a:pt x="1329" y="577"/>
                </a:lnTo>
                <a:cubicBezTo>
                  <a:pt x="1437" y="577"/>
                  <a:pt x="1541" y="491"/>
                  <a:pt x="1563" y="385"/>
                </a:cubicBezTo>
                <a:lnTo>
                  <a:pt x="1601" y="190"/>
                </a:lnTo>
                <a:lnTo>
                  <a:pt x="1601" y="190"/>
                </a:lnTo>
                <a:cubicBezTo>
                  <a:pt x="1623" y="86"/>
                  <a:pt x="1552" y="0"/>
                  <a:pt x="1444" y="0"/>
                </a:cubicBezTo>
                <a:lnTo>
                  <a:pt x="347" y="0"/>
                </a:lnTo>
                <a:lnTo>
                  <a:pt x="347" y="0"/>
                </a:lnTo>
                <a:cubicBezTo>
                  <a:pt x="240" y="0"/>
                  <a:pt x="126" y="83"/>
                  <a:pt x="95" y="185"/>
                </a:cubicBezTo>
                <a:lnTo>
                  <a:pt x="32" y="391"/>
                </a:lnTo>
                <a:lnTo>
                  <a:pt x="32" y="391"/>
                </a:lnTo>
                <a:cubicBezTo>
                  <a:pt x="0" y="493"/>
                  <a:pt x="63" y="577"/>
                  <a:pt x="170" y="577"/>
                </a:cubicBezTo>
                <a:lnTo>
                  <a:pt x="1329" y="577"/>
                </a:lnTo>
              </a:path>
            </a:pathLst>
          </a:custGeom>
          <a:solidFill>
            <a:srgbClr val="F67F14"/>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7" name="Freeform 490">
            <a:extLst>
              <a:ext uri="{FF2B5EF4-FFF2-40B4-BE49-F238E27FC236}">
                <a16:creationId xmlns:a16="http://schemas.microsoft.com/office/drawing/2014/main" id="{C9BB705B-07F7-4EA7-9F0D-A69A88673770}"/>
              </a:ext>
            </a:extLst>
          </p:cNvPr>
          <p:cNvSpPr>
            <a:spLocks noChangeArrowheads="1"/>
          </p:cNvSpPr>
          <p:nvPr/>
        </p:nvSpPr>
        <p:spPr bwMode="auto">
          <a:xfrm>
            <a:off x="10391304" y="5988317"/>
            <a:ext cx="810281" cy="421192"/>
          </a:xfrm>
          <a:custGeom>
            <a:avLst/>
            <a:gdLst>
              <a:gd name="T0" fmla="*/ 0 w 1636"/>
              <a:gd name="T1" fmla="*/ 0 h 970"/>
              <a:gd name="T2" fmla="*/ 0 w 1636"/>
              <a:gd name="T3" fmla="*/ 0 h 970"/>
              <a:gd name="T4" fmla="*/ 1635 w 1636"/>
              <a:gd name="T5" fmla="*/ 0 h 970"/>
              <a:gd name="T6" fmla="*/ 1635 w 1636"/>
              <a:gd name="T7" fmla="*/ 969 h 970"/>
              <a:gd name="T8" fmla="*/ 488 w 1636"/>
              <a:gd name="T9" fmla="*/ 969 h 970"/>
              <a:gd name="T10" fmla="*/ 0 w 1636"/>
              <a:gd name="T11" fmla="*/ 0 h 970"/>
            </a:gdLst>
            <a:ahLst/>
            <a:cxnLst>
              <a:cxn ang="0">
                <a:pos x="T0" y="T1"/>
              </a:cxn>
              <a:cxn ang="0">
                <a:pos x="T2" y="T3"/>
              </a:cxn>
              <a:cxn ang="0">
                <a:pos x="T4" y="T5"/>
              </a:cxn>
              <a:cxn ang="0">
                <a:pos x="T6" y="T7"/>
              </a:cxn>
              <a:cxn ang="0">
                <a:pos x="T8" y="T9"/>
              </a:cxn>
              <a:cxn ang="0">
                <a:pos x="T10" y="T11"/>
              </a:cxn>
            </a:cxnLst>
            <a:rect l="0" t="0" r="r" b="b"/>
            <a:pathLst>
              <a:path w="1636" h="970">
                <a:moveTo>
                  <a:pt x="0" y="0"/>
                </a:moveTo>
                <a:lnTo>
                  <a:pt x="0" y="0"/>
                </a:lnTo>
                <a:cubicBezTo>
                  <a:pt x="83" y="16"/>
                  <a:pt x="1635" y="0"/>
                  <a:pt x="1635" y="0"/>
                </a:cubicBezTo>
                <a:lnTo>
                  <a:pt x="1635" y="969"/>
                </a:lnTo>
                <a:lnTo>
                  <a:pt x="488" y="969"/>
                </a:lnTo>
                <a:lnTo>
                  <a:pt x="0" y="0"/>
                </a:lnTo>
              </a:path>
            </a:pathLst>
          </a:custGeom>
          <a:solidFill>
            <a:srgbClr val="D1CDCC"/>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8" name="Freeform 494">
            <a:extLst>
              <a:ext uri="{FF2B5EF4-FFF2-40B4-BE49-F238E27FC236}">
                <a16:creationId xmlns:a16="http://schemas.microsoft.com/office/drawing/2014/main" id="{14896021-3100-4F9D-B9CB-EB75A2F0745F}"/>
              </a:ext>
            </a:extLst>
          </p:cNvPr>
          <p:cNvSpPr>
            <a:spLocks noChangeArrowheads="1"/>
          </p:cNvSpPr>
          <p:nvPr/>
        </p:nvSpPr>
        <p:spPr bwMode="auto">
          <a:xfrm>
            <a:off x="726914" y="3428616"/>
            <a:ext cx="11042521" cy="3180002"/>
          </a:xfrm>
          <a:custGeom>
            <a:avLst/>
            <a:gdLst>
              <a:gd name="T0" fmla="*/ 21562 w 22296"/>
              <a:gd name="T1" fmla="*/ 7325 h 7326"/>
              <a:gd name="T2" fmla="*/ 18768 w 22296"/>
              <a:gd name="T3" fmla="*/ 7325 h 7326"/>
              <a:gd name="T4" fmla="*/ 18768 w 22296"/>
              <a:gd name="T5" fmla="*/ 7325 h 7326"/>
              <a:gd name="T6" fmla="*/ 18104 w 22296"/>
              <a:gd name="T7" fmla="*/ 6904 h 7326"/>
              <a:gd name="T8" fmla="*/ 16945 w 22296"/>
              <a:gd name="T9" fmla="*/ 4443 h 7326"/>
              <a:gd name="T10" fmla="*/ 13915 w 22296"/>
              <a:gd name="T11" fmla="*/ 4443 h 7326"/>
              <a:gd name="T12" fmla="*/ 13915 w 22296"/>
              <a:gd name="T13" fmla="*/ 4443 h 7326"/>
              <a:gd name="T14" fmla="*/ 13206 w 22296"/>
              <a:gd name="T15" fmla="*/ 3892 h 7326"/>
              <a:gd name="T16" fmla="*/ 12984 w 22296"/>
              <a:gd name="T17" fmla="*/ 3026 h 7326"/>
              <a:gd name="T18" fmla="*/ 10421 w 22296"/>
              <a:gd name="T19" fmla="*/ 3026 h 7326"/>
              <a:gd name="T20" fmla="*/ 10296 w 22296"/>
              <a:gd name="T21" fmla="*/ 3823 h 7326"/>
              <a:gd name="T22" fmla="*/ 10296 w 22296"/>
              <a:gd name="T23" fmla="*/ 3823 h 7326"/>
              <a:gd name="T24" fmla="*/ 9572 w 22296"/>
              <a:gd name="T25" fmla="*/ 4443 h 7326"/>
              <a:gd name="T26" fmla="*/ 4298 w 22296"/>
              <a:gd name="T27" fmla="*/ 4443 h 7326"/>
              <a:gd name="T28" fmla="*/ 4298 w 22296"/>
              <a:gd name="T29" fmla="*/ 4443 h 7326"/>
              <a:gd name="T30" fmla="*/ 3675 w 22296"/>
              <a:gd name="T31" fmla="*/ 4095 h 7326"/>
              <a:gd name="T32" fmla="*/ 3675 w 22296"/>
              <a:gd name="T33" fmla="*/ 4095 h 7326"/>
              <a:gd name="T34" fmla="*/ 3642 w 22296"/>
              <a:gd name="T35" fmla="*/ 3382 h 7326"/>
              <a:gd name="T36" fmla="*/ 4602 w 22296"/>
              <a:gd name="T37" fmla="*/ 1464 h 7326"/>
              <a:gd name="T38" fmla="*/ 733 w 22296"/>
              <a:gd name="T39" fmla="*/ 1464 h 7326"/>
              <a:gd name="T40" fmla="*/ 733 w 22296"/>
              <a:gd name="T41" fmla="*/ 1464 h 7326"/>
              <a:gd name="T42" fmla="*/ 0 w 22296"/>
              <a:gd name="T43" fmla="*/ 731 h 7326"/>
              <a:gd name="T44" fmla="*/ 0 w 22296"/>
              <a:gd name="T45" fmla="*/ 731 h 7326"/>
              <a:gd name="T46" fmla="*/ 733 w 22296"/>
              <a:gd name="T47" fmla="*/ 0 h 7326"/>
              <a:gd name="T48" fmla="*/ 5787 w 22296"/>
              <a:gd name="T49" fmla="*/ 0 h 7326"/>
              <a:gd name="T50" fmla="*/ 5787 w 22296"/>
              <a:gd name="T51" fmla="*/ 0 h 7326"/>
              <a:gd name="T52" fmla="*/ 6410 w 22296"/>
              <a:gd name="T53" fmla="*/ 347 h 7326"/>
              <a:gd name="T54" fmla="*/ 6410 w 22296"/>
              <a:gd name="T55" fmla="*/ 347 h 7326"/>
              <a:gd name="T56" fmla="*/ 6442 w 22296"/>
              <a:gd name="T57" fmla="*/ 1058 h 7326"/>
              <a:gd name="T58" fmla="*/ 5483 w 22296"/>
              <a:gd name="T59" fmla="*/ 2977 h 7326"/>
              <a:gd name="T60" fmla="*/ 8945 w 22296"/>
              <a:gd name="T61" fmla="*/ 2977 h 7326"/>
              <a:gd name="T62" fmla="*/ 9068 w 22296"/>
              <a:gd name="T63" fmla="*/ 2182 h 7326"/>
              <a:gd name="T64" fmla="*/ 9068 w 22296"/>
              <a:gd name="T65" fmla="*/ 2182 h 7326"/>
              <a:gd name="T66" fmla="*/ 9792 w 22296"/>
              <a:gd name="T67" fmla="*/ 1560 h 7326"/>
              <a:gd name="T68" fmla="*/ 13552 w 22296"/>
              <a:gd name="T69" fmla="*/ 1560 h 7326"/>
              <a:gd name="T70" fmla="*/ 13552 w 22296"/>
              <a:gd name="T71" fmla="*/ 1560 h 7326"/>
              <a:gd name="T72" fmla="*/ 14261 w 22296"/>
              <a:gd name="T73" fmla="*/ 2111 h 7326"/>
              <a:gd name="T74" fmla="*/ 14484 w 22296"/>
              <a:gd name="T75" fmla="*/ 2977 h 7326"/>
              <a:gd name="T76" fmla="*/ 17410 w 22296"/>
              <a:gd name="T77" fmla="*/ 2977 h 7326"/>
              <a:gd name="T78" fmla="*/ 17410 w 22296"/>
              <a:gd name="T79" fmla="*/ 2977 h 7326"/>
              <a:gd name="T80" fmla="*/ 18073 w 22296"/>
              <a:gd name="T81" fmla="*/ 3398 h 7326"/>
              <a:gd name="T82" fmla="*/ 19232 w 22296"/>
              <a:gd name="T83" fmla="*/ 5860 h 7326"/>
              <a:gd name="T84" fmla="*/ 21562 w 22296"/>
              <a:gd name="T85" fmla="*/ 5860 h 7326"/>
              <a:gd name="T86" fmla="*/ 21562 w 22296"/>
              <a:gd name="T87" fmla="*/ 5860 h 7326"/>
              <a:gd name="T88" fmla="*/ 22295 w 22296"/>
              <a:gd name="T89" fmla="*/ 6592 h 7326"/>
              <a:gd name="T90" fmla="*/ 22295 w 22296"/>
              <a:gd name="T91" fmla="*/ 6592 h 7326"/>
              <a:gd name="T92" fmla="*/ 21562 w 22296"/>
              <a:gd name="T93" fmla="*/ 7325 h 7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96" h="7326">
                <a:moveTo>
                  <a:pt x="21562" y="7325"/>
                </a:moveTo>
                <a:lnTo>
                  <a:pt x="18768" y="7325"/>
                </a:lnTo>
                <a:lnTo>
                  <a:pt x="18768" y="7325"/>
                </a:lnTo>
                <a:cubicBezTo>
                  <a:pt x="18484" y="7325"/>
                  <a:pt x="18226" y="7161"/>
                  <a:pt x="18104" y="6904"/>
                </a:cubicBezTo>
                <a:lnTo>
                  <a:pt x="16945" y="4443"/>
                </a:lnTo>
                <a:lnTo>
                  <a:pt x="13915" y="4443"/>
                </a:lnTo>
                <a:lnTo>
                  <a:pt x="13915" y="4443"/>
                </a:lnTo>
                <a:cubicBezTo>
                  <a:pt x="13582" y="4443"/>
                  <a:pt x="13288" y="4216"/>
                  <a:pt x="13206" y="3892"/>
                </a:cubicBezTo>
                <a:lnTo>
                  <a:pt x="12984" y="3026"/>
                </a:lnTo>
                <a:lnTo>
                  <a:pt x="10421" y="3026"/>
                </a:lnTo>
                <a:lnTo>
                  <a:pt x="10296" y="3823"/>
                </a:lnTo>
                <a:lnTo>
                  <a:pt x="10296" y="3823"/>
                </a:lnTo>
                <a:cubicBezTo>
                  <a:pt x="10242" y="4179"/>
                  <a:pt x="9934" y="4443"/>
                  <a:pt x="9572" y="4443"/>
                </a:cubicBezTo>
                <a:lnTo>
                  <a:pt x="4298" y="4443"/>
                </a:lnTo>
                <a:lnTo>
                  <a:pt x="4298" y="4443"/>
                </a:lnTo>
                <a:cubicBezTo>
                  <a:pt x="4044" y="4443"/>
                  <a:pt x="3808" y="4311"/>
                  <a:pt x="3675" y="4095"/>
                </a:cubicBezTo>
                <a:lnTo>
                  <a:pt x="3675" y="4095"/>
                </a:lnTo>
                <a:cubicBezTo>
                  <a:pt x="3541" y="3879"/>
                  <a:pt x="3529" y="3609"/>
                  <a:pt x="3642" y="3382"/>
                </a:cubicBezTo>
                <a:lnTo>
                  <a:pt x="4602" y="1464"/>
                </a:lnTo>
                <a:lnTo>
                  <a:pt x="733" y="1464"/>
                </a:lnTo>
                <a:lnTo>
                  <a:pt x="733" y="1464"/>
                </a:lnTo>
                <a:cubicBezTo>
                  <a:pt x="329" y="1464"/>
                  <a:pt x="0" y="1136"/>
                  <a:pt x="0" y="731"/>
                </a:cubicBezTo>
                <a:lnTo>
                  <a:pt x="0" y="731"/>
                </a:lnTo>
                <a:cubicBezTo>
                  <a:pt x="0" y="328"/>
                  <a:pt x="329" y="0"/>
                  <a:pt x="733" y="0"/>
                </a:cubicBezTo>
                <a:lnTo>
                  <a:pt x="5787" y="0"/>
                </a:lnTo>
                <a:lnTo>
                  <a:pt x="5787" y="0"/>
                </a:lnTo>
                <a:cubicBezTo>
                  <a:pt x="6041" y="0"/>
                  <a:pt x="6277" y="130"/>
                  <a:pt x="6410" y="347"/>
                </a:cubicBezTo>
                <a:lnTo>
                  <a:pt x="6410" y="347"/>
                </a:lnTo>
                <a:cubicBezTo>
                  <a:pt x="6543" y="562"/>
                  <a:pt x="6557" y="831"/>
                  <a:pt x="6442" y="1058"/>
                </a:cubicBezTo>
                <a:lnTo>
                  <a:pt x="5483" y="2977"/>
                </a:lnTo>
                <a:lnTo>
                  <a:pt x="8945" y="2977"/>
                </a:lnTo>
                <a:lnTo>
                  <a:pt x="9068" y="2182"/>
                </a:lnTo>
                <a:lnTo>
                  <a:pt x="9068" y="2182"/>
                </a:lnTo>
                <a:cubicBezTo>
                  <a:pt x="9124" y="1824"/>
                  <a:pt x="9431" y="1560"/>
                  <a:pt x="9792" y="1560"/>
                </a:cubicBezTo>
                <a:lnTo>
                  <a:pt x="13552" y="1560"/>
                </a:lnTo>
                <a:lnTo>
                  <a:pt x="13552" y="1560"/>
                </a:lnTo>
                <a:cubicBezTo>
                  <a:pt x="13886" y="1560"/>
                  <a:pt x="14179" y="1788"/>
                  <a:pt x="14261" y="2111"/>
                </a:cubicBezTo>
                <a:lnTo>
                  <a:pt x="14484" y="2977"/>
                </a:lnTo>
                <a:lnTo>
                  <a:pt x="17410" y="2977"/>
                </a:lnTo>
                <a:lnTo>
                  <a:pt x="17410" y="2977"/>
                </a:lnTo>
                <a:cubicBezTo>
                  <a:pt x="17694" y="2977"/>
                  <a:pt x="17952" y="3141"/>
                  <a:pt x="18073" y="3398"/>
                </a:cubicBezTo>
                <a:lnTo>
                  <a:pt x="19232" y="5860"/>
                </a:lnTo>
                <a:lnTo>
                  <a:pt x="21562" y="5860"/>
                </a:lnTo>
                <a:lnTo>
                  <a:pt x="21562" y="5860"/>
                </a:lnTo>
                <a:cubicBezTo>
                  <a:pt x="21967" y="5860"/>
                  <a:pt x="22295" y="6188"/>
                  <a:pt x="22295" y="6592"/>
                </a:cubicBezTo>
                <a:lnTo>
                  <a:pt x="22295" y="6592"/>
                </a:lnTo>
                <a:cubicBezTo>
                  <a:pt x="22295" y="6996"/>
                  <a:pt x="21967" y="7325"/>
                  <a:pt x="21562" y="7325"/>
                </a:cubicBezTo>
              </a:path>
            </a:pathLst>
          </a:custGeom>
          <a:solidFill>
            <a:srgbClr val="FFFFFF">
              <a:lumMod val="8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9" name="Freeform 495">
            <a:extLst>
              <a:ext uri="{FF2B5EF4-FFF2-40B4-BE49-F238E27FC236}">
                <a16:creationId xmlns:a16="http://schemas.microsoft.com/office/drawing/2014/main" id="{26F35F42-2AD5-43FC-97E2-1A8D4701EAB8}"/>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52740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0" name="Freeform 496">
            <a:extLst>
              <a:ext uri="{FF2B5EF4-FFF2-40B4-BE49-F238E27FC236}">
                <a16:creationId xmlns:a16="http://schemas.microsoft.com/office/drawing/2014/main" id="{6CE6CC97-37BD-46B6-AC16-B81893B54462}"/>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439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1" name="Freeform 497">
            <a:extLst>
              <a:ext uri="{FF2B5EF4-FFF2-40B4-BE49-F238E27FC236}">
                <a16:creationId xmlns:a16="http://schemas.microsoft.com/office/drawing/2014/main" id="{C5A3E204-D162-4848-9A7C-778771853430}"/>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35172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2" name="Line 498">
            <a:extLst>
              <a:ext uri="{FF2B5EF4-FFF2-40B4-BE49-F238E27FC236}">
                <a16:creationId xmlns:a16="http://schemas.microsoft.com/office/drawing/2014/main" id="{97649464-C4C8-414D-B776-1C5C0E51F423}"/>
              </a:ext>
            </a:extLst>
          </p:cNvPr>
          <p:cNvSpPr>
            <a:spLocks noChangeShapeType="1"/>
          </p:cNvSpPr>
          <p:nvPr/>
        </p:nvSpPr>
        <p:spPr bwMode="auto">
          <a:xfrm>
            <a:off x="1089466" y="3662187"/>
            <a:ext cx="194380"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3" name="Line 499">
            <a:extLst>
              <a:ext uri="{FF2B5EF4-FFF2-40B4-BE49-F238E27FC236}">
                <a16:creationId xmlns:a16="http://schemas.microsoft.com/office/drawing/2014/main" id="{172B4565-DA2E-412C-9811-CC095CE728EC}"/>
              </a:ext>
            </a:extLst>
          </p:cNvPr>
          <p:cNvSpPr>
            <a:spLocks noChangeShapeType="1"/>
          </p:cNvSpPr>
          <p:nvPr/>
        </p:nvSpPr>
        <p:spPr bwMode="auto">
          <a:xfrm>
            <a:off x="1707548" y="3662187"/>
            <a:ext cx="1476413"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4" name="Freeform 500">
            <a:extLst>
              <a:ext uri="{FF2B5EF4-FFF2-40B4-BE49-F238E27FC236}">
                <a16:creationId xmlns:a16="http://schemas.microsoft.com/office/drawing/2014/main" id="{AFFD9417-883F-41C1-8A2E-EEEA1B4A0F7F}"/>
              </a:ext>
            </a:extLst>
          </p:cNvPr>
          <p:cNvSpPr>
            <a:spLocks noChangeArrowheads="1"/>
          </p:cNvSpPr>
          <p:nvPr/>
        </p:nvSpPr>
        <p:spPr bwMode="auto">
          <a:xfrm>
            <a:off x="3330139" y="3671760"/>
            <a:ext cx="194380" cy="151247"/>
          </a:xfrm>
          <a:custGeom>
            <a:avLst/>
            <a:gdLst>
              <a:gd name="T0" fmla="*/ 0 w 392"/>
              <a:gd name="T1" fmla="*/ 0 h 350"/>
              <a:gd name="T2" fmla="*/ 391 w 392"/>
              <a:gd name="T3" fmla="*/ 0 h 350"/>
              <a:gd name="T4" fmla="*/ 217 w 392"/>
              <a:gd name="T5" fmla="*/ 349 h 350"/>
            </a:gdLst>
            <a:ahLst/>
            <a:cxnLst>
              <a:cxn ang="0">
                <a:pos x="T0" y="T1"/>
              </a:cxn>
              <a:cxn ang="0">
                <a:pos x="T2" y="T3"/>
              </a:cxn>
              <a:cxn ang="0">
                <a:pos x="T4" y="T5"/>
              </a:cxn>
            </a:cxnLst>
            <a:rect l="0" t="0" r="r" b="b"/>
            <a:pathLst>
              <a:path w="392" h="350">
                <a:moveTo>
                  <a:pt x="0" y="0"/>
                </a:moveTo>
                <a:lnTo>
                  <a:pt x="391" y="0"/>
                </a:lnTo>
                <a:lnTo>
                  <a:pt x="217" y="34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5" name="Line 501">
            <a:extLst>
              <a:ext uri="{FF2B5EF4-FFF2-40B4-BE49-F238E27FC236}">
                <a16:creationId xmlns:a16="http://schemas.microsoft.com/office/drawing/2014/main" id="{A38A14A1-6B95-45A2-AD78-5B04D84F15D5}"/>
              </a:ext>
            </a:extLst>
          </p:cNvPr>
          <p:cNvSpPr>
            <a:spLocks noChangeShapeType="1"/>
          </p:cNvSpPr>
          <p:nvPr/>
        </p:nvSpPr>
        <p:spPr bwMode="auto">
          <a:xfrm flipH="1">
            <a:off x="3033264" y="4144643"/>
            <a:ext cx="286109" cy="495859"/>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6" name="Freeform 502">
            <a:extLst>
              <a:ext uri="{FF2B5EF4-FFF2-40B4-BE49-F238E27FC236}">
                <a16:creationId xmlns:a16="http://schemas.microsoft.com/office/drawing/2014/main" id="{9FBA4432-7A17-436E-8127-406F22D09DB3}"/>
              </a:ext>
            </a:extLst>
          </p:cNvPr>
          <p:cNvSpPr>
            <a:spLocks noChangeArrowheads="1"/>
          </p:cNvSpPr>
          <p:nvPr/>
        </p:nvSpPr>
        <p:spPr bwMode="auto">
          <a:xfrm>
            <a:off x="2856355" y="4803235"/>
            <a:ext cx="194381" cy="153161"/>
          </a:xfrm>
          <a:custGeom>
            <a:avLst/>
            <a:gdLst>
              <a:gd name="T0" fmla="*/ 176 w 392"/>
              <a:gd name="T1" fmla="*/ 0 h 351"/>
              <a:gd name="T2" fmla="*/ 0 w 392"/>
              <a:gd name="T3" fmla="*/ 350 h 351"/>
              <a:gd name="T4" fmla="*/ 391 w 392"/>
              <a:gd name="T5" fmla="*/ 350 h 351"/>
            </a:gdLst>
            <a:ahLst/>
            <a:cxnLst>
              <a:cxn ang="0">
                <a:pos x="T0" y="T1"/>
              </a:cxn>
              <a:cxn ang="0">
                <a:pos x="T2" y="T3"/>
              </a:cxn>
              <a:cxn ang="0">
                <a:pos x="T4" y="T5"/>
              </a:cxn>
            </a:cxnLst>
            <a:rect l="0" t="0" r="r" b="b"/>
            <a:pathLst>
              <a:path w="392" h="351">
                <a:moveTo>
                  <a:pt x="176" y="0"/>
                </a:moveTo>
                <a:lnTo>
                  <a:pt x="0" y="350"/>
                </a:lnTo>
                <a:lnTo>
                  <a:pt x="391" y="35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7" name="Line 503">
            <a:extLst>
              <a:ext uri="{FF2B5EF4-FFF2-40B4-BE49-F238E27FC236}">
                <a16:creationId xmlns:a16="http://schemas.microsoft.com/office/drawing/2014/main" id="{26397C7A-DF6B-400F-8BDD-6B5A2E111333}"/>
              </a:ext>
            </a:extLst>
          </p:cNvPr>
          <p:cNvSpPr>
            <a:spLocks noChangeShapeType="1"/>
          </p:cNvSpPr>
          <p:nvPr/>
        </p:nvSpPr>
        <p:spPr bwMode="auto">
          <a:xfrm>
            <a:off x="3496282" y="4956395"/>
            <a:ext cx="1559407"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8" name="Freeform 504">
            <a:extLst>
              <a:ext uri="{FF2B5EF4-FFF2-40B4-BE49-F238E27FC236}">
                <a16:creationId xmlns:a16="http://schemas.microsoft.com/office/drawing/2014/main" id="{487B68DD-5F4E-414A-AE04-CF22A5BCB2EE}"/>
              </a:ext>
            </a:extLst>
          </p:cNvPr>
          <p:cNvSpPr>
            <a:spLocks noChangeArrowheads="1"/>
          </p:cNvSpPr>
          <p:nvPr/>
        </p:nvSpPr>
        <p:spPr bwMode="auto">
          <a:xfrm>
            <a:off x="5274092" y="4787919"/>
            <a:ext cx="222773" cy="168477"/>
          </a:xfrm>
          <a:custGeom>
            <a:avLst/>
            <a:gdLst>
              <a:gd name="T0" fmla="*/ 0 w 451"/>
              <a:gd name="T1" fmla="*/ 387 h 388"/>
              <a:gd name="T2" fmla="*/ 390 w 451"/>
              <a:gd name="T3" fmla="*/ 387 h 388"/>
              <a:gd name="T4" fmla="*/ 450 w 451"/>
              <a:gd name="T5" fmla="*/ 0 h 388"/>
            </a:gdLst>
            <a:ahLst/>
            <a:cxnLst>
              <a:cxn ang="0">
                <a:pos x="T0" y="T1"/>
              </a:cxn>
              <a:cxn ang="0">
                <a:pos x="T2" y="T3"/>
              </a:cxn>
              <a:cxn ang="0">
                <a:pos x="T4" y="T5"/>
              </a:cxn>
            </a:cxnLst>
            <a:rect l="0" t="0" r="r" b="b"/>
            <a:pathLst>
              <a:path w="451" h="388">
                <a:moveTo>
                  <a:pt x="0" y="387"/>
                </a:moveTo>
                <a:lnTo>
                  <a:pt x="390" y="387"/>
                </a:lnTo>
                <a:lnTo>
                  <a:pt x="450"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9" name="Freeform 505">
            <a:extLst>
              <a:ext uri="{FF2B5EF4-FFF2-40B4-BE49-F238E27FC236}">
                <a16:creationId xmlns:a16="http://schemas.microsoft.com/office/drawing/2014/main" id="{E71758C3-1E3B-44E8-9034-DFB6947DAE6A}"/>
              </a:ext>
            </a:extLst>
          </p:cNvPr>
          <p:cNvSpPr>
            <a:spLocks noChangeArrowheads="1"/>
          </p:cNvSpPr>
          <p:nvPr/>
        </p:nvSpPr>
        <p:spPr bwMode="auto">
          <a:xfrm>
            <a:off x="5547097" y="4339923"/>
            <a:ext cx="224957" cy="168477"/>
          </a:xfrm>
          <a:custGeom>
            <a:avLst/>
            <a:gdLst>
              <a:gd name="T0" fmla="*/ 0 w 452"/>
              <a:gd name="T1" fmla="*/ 387 h 388"/>
              <a:gd name="T2" fmla="*/ 60 w 452"/>
              <a:gd name="T3" fmla="*/ 0 h 388"/>
              <a:gd name="T4" fmla="*/ 451 w 452"/>
              <a:gd name="T5" fmla="*/ 0 h 388"/>
            </a:gdLst>
            <a:ahLst/>
            <a:cxnLst>
              <a:cxn ang="0">
                <a:pos x="T0" y="T1"/>
              </a:cxn>
              <a:cxn ang="0">
                <a:pos x="T2" y="T3"/>
              </a:cxn>
              <a:cxn ang="0">
                <a:pos x="T4" y="T5"/>
              </a:cxn>
            </a:cxnLst>
            <a:rect l="0" t="0" r="r" b="b"/>
            <a:pathLst>
              <a:path w="452" h="388">
                <a:moveTo>
                  <a:pt x="0" y="387"/>
                </a:moveTo>
                <a:lnTo>
                  <a:pt x="60" y="0"/>
                </a:lnTo>
                <a:lnTo>
                  <a:pt x="451"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0" name="Line 506">
            <a:extLst>
              <a:ext uri="{FF2B5EF4-FFF2-40B4-BE49-F238E27FC236}">
                <a16:creationId xmlns:a16="http://schemas.microsoft.com/office/drawing/2014/main" id="{99F0F544-35D8-4284-BFBF-B74D60924692}"/>
              </a:ext>
            </a:extLst>
          </p:cNvPr>
          <p:cNvSpPr>
            <a:spLocks noChangeShapeType="1"/>
          </p:cNvSpPr>
          <p:nvPr/>
        </p:nvSpPr>
        <p:spPr bwMode="auto">
          <a:xfrm>
            <a:off x="6265647" y="4339923"/>
            <a:ext cx="738207"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1" name="Freeform 507">
            <a:extLst>
              <a:ext uri="{FF2B5EF4-FFF2-40B4-BE49-F238E27FC236}">
                <a16:creationId xmlns:a16="http://schemas.microsoft.com/office/drawing/2014/main" id="{43BD04E4-CD4B-4B6C-926F-FF1D1675249E}"/>
              </a:ext>
            </a:extLst>
          </p:cNvPr>
          <p:cNvSpPr>
            <a:spLocks noChangeArrowheads="1"/>
          </p:cNvSpPr>
          <p:nvPr/>
        </p:nvSpPr>
        <p:spPr bwMode="auto">
          <a:xfrm>
            <a:off x="7246283" y="4339924"/>
            <a:ext cx="242429" cy="164647"/>
          </a:xfrm>
          <a:custGeom>
            <a:avLst/>
            <a:gdLst>
              <a:gd name="T0" fmla="*/ 0 w 489"/>
              <a:gd name="T1" fmla="*/ 0 h 379"/>
              <a:gd name="T2" fmla="*/ 391 w 489"/>
              <a:gd name="T3" fmla="*/ 0 h 379"/>
              <a:gd name="T4" fmla="*/ 488 w 489"/>
              <a:gd name="T5" fmla="*/ 378 h 379"/>
            </a:gdLst>
            <a:ahLst/>
            <a:cxnLst>
              <a:cxn ang="0">
                <a:pos x="T0" y="T1"/>
              </a:cxn>
              <a:cxn ang="0">
                <a:pos x="T2" y="T3"/>
              </a:cxn>
              <a:cxn ang="0">
                <a:pos x="T4" y="T5"/>
              </a:cxn>
            </a:cxnLst>
            <a:rect l="0" t="0" r="r" b="b"/>
            <a:pathLst>
              <a:path w="489" h="379">
                <a:moveTo>
                  <a:pt x="0" y="0"/>
                </a:moveTo>
                <a:lnTo>
                  <a:pt x="391" y="0"/>
                </a:lnTo>
                <a:lnTo>
                  <a:pt x="488" y="378"/>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2" name="Freeform 508">
            <a:extLst>
              <a:ext uri="{FF2B5EF4-FFF2-40B4-BE49-F238E27FC236}">
                <a16:creationId xmlns:a16="http://schemas.microsoft.com/office/drawing/2014/main" id="{7053B8BD-40A0-44E6-86D9-B29AD54AEBDA}"/>
              </a:ext>
            </a:extLst>
          </p:cNvPr>
          <p:cNvSpPr>
            <a:spLocks noChangeArrowheads="1"/>
          </p:cNvSpPr>
          <p:nvPr/>
        </p:nvSpPr>
        <p:spPr bwMode="auto">
          <a:xfrm>
            <a:off x="7571705" y="4791748"/>
            <a:ext cx="242428" cy="164647"/>
          </a:xfrm>
          <a:custGeom>
            <a:avLst/>
            <a:gdLst>
              <a:gd name="T0" fmla="*/ 0 w 490"/>
              <a:gd name="T1" fmla="*/ 0 h 380"/>
              <a:gd name="T2" fmla="*/ 95 w 490"/>
              <a:gd name="T3" fmla="*/ 379 h 380"/>
              <a:gd name="T4" fmla="*/ 489 w 490"/>
              <a:gd name="T5" fmla="*/ 379 h 380"/>
            </a:gdLst>
            <a:ahLst/>
            <a:cxnLst>
              <a:cxn ang="0">
                <a:pos x="T0" y="T1"/>
              </a:cxn>
              <a:cxn ang="0">
                <a:pos x="T2" y="T3"/>
              </a:cxn>
              <a:cxn ang="0">
                <a:pos x="T4" y="T5"/>
              </a:cxn>
            </a:cxnLst>
            <a:rect l="0" t="0" r="r" b="b"/>
            <a:pathLst>
              <a:path w="490" h="380">
                <a:moveTo>
                  <a:pt x="0" y="0"/>
                </a:moveTo>
                <a:lnTo>
                  <a:pt x="95" y="379"/>
                </a:lnTo>
                <a:lnTo>
                  <a:pt x="489" y="37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3" name="Line 509">
            <a:extLst>
              <a:ext uri="{FF2B5EF4-FFF2-40B4-BE49-F238E27FC236}">
                <a16:creationId xmlns:a16="http://schemas.microsoft.com/office/drawing/2014/main" id="{E2687BDA-C6B8-452B-BEFE-741DF115A6E9}"/>
              </a:ext>
            </a:extLst>
          </p:cNvPr>
          <p:cNvSpPr>
            <a:spLocks noChangeShapeType="1"/>
          </p:cNvSpPr>
          <p:nvPr/>
        </p:nvSpPr>
        <p:spPr bwMode="auto">
          <a:xfrm>
            <a:off x="8261863" y="4956395"/>
            <a:ext cx="666132"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4" name="Freeform 510">
            <a:extLst>
              <a:ext uri="{FF2B5EF4-FFF2-40B4-BE49-F238E27FC236}">
                <a16:creationId xmlns:a16="http://schemas.microsoft.com/office/drawing/2014/main" id="{DBDFAE78-DE36-4FF8-A1E3-47058C6A39AA}"/>
              </a:ext>
            </a:extLst>
          </p:cNvPr>
          <p:cNvSpPr>
            <a:spLocks noChangeArrowheads="1"/>
          </p:cNvSpPr>
          <p:nvPr/>
        </p:nvSpPr>
        <p:spPr bwMode="auto">
          <a:xfrm>
            <a:off x="9157320" y="4956395"/>
            <a:ext cx="277373" cy="153161"/>
          </a:xfrm>
          <a:custGeom>
            <a:avLst/>
            <a:gdLst>
              <a:gd name="T0" fmla="*/ 0 w 558"/>
              <a:gd name="T1" fmla="*/ 0 h 354"/>
              <a:gd name="T2" fmla="*/ 390 w 558"/>
              <a:gd name="T3" fmla="*/ 0 h 354"/>
              <a:gd name="T4" fmla="*/ 557 w 558"/>
              <a:gd name="T5" fmla="*/ 353 h 354"/>
            </a:gdLst>
            <a:ahLst/>
            <a:cxnLst>
              <a:cxn ang="0">
                <a:pos x="T0" y="T1"/>
              </a:cxn>
              <a:cxn ang="0">
                <a:pos x="T2" y="T3"/>
              </a:cxn>
              <a:cxn ang="0">
                <a:pos x="T4" y="T5"/>
              </a:cxn>
            </a:cxnLst>
            <a:rect l="0" t="0" r="r" b="b"/>
            <a:pathLst>
              <a:path w="558" h="354">
                <a:moveTo>
                  <a:pt x="0" y="0"/>
                </a:moveTo>
                <a:lnTo>
                  <a:pt x="390" y="0"/>
                </a:lnTo>
                <a:lnTo>
                  <a:pt x="557"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5" name="Line 511">
            <a:extLst>
              <a:ext uri="{FF2B5EF4-FFF2-40B4-BE49-F238E27FC236}">
                <a16:creationId xmlns:a16="http://schemas.microsoft.com/office/drawing/2014/main" id="{587F3B88-17A3-425C-9D88-F859388AA57D}"/>
              </a:ext>
            </a:extLst>
          </p:cNvPr>
          <p:cNvSpPr>
            <a:spLocks noChangeShapeType="1"/>
          </p:cNvSpPr>
          <p:nvPr/>
        </p:nvSpPr>
        <p:spPr bwMode="auto">
          <a:xfrm>
            <a:off x="9600680" y="5423536"/>
            <a:ext cx="253349" cy="47288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6" name="Freeform 512">
            <a:extLst>
              <a:ext uri="{FF2B5EF4-FFF2-40B4-BE49-F238E27FC236}">
                <a16:creationId xmlns:a16="http://schemas.microsoft.com/office/drawing/2014/main" id="{4B695678-106E-4494-BF4C-4DCBE74A4D52}"/>
              </a:ext>
            </a:extLst>
          </p:cNvPr>
          <p:cNvSpPr>
            <a:spLocks noChangeArrowheads="1"/>
          </p:cNvSpPr>
          <p:nvPr/>
        </p:nvSpPr>
        <p:spPr bwMode="auto">
          <a:xfrm>
            <a:off x="9941391" y="6053410"/>
            <a:ext cx="279557" cy="153161"/>
          </a:xfrm>
          <a:custGeom>
            <a:avLst/>
            <a:gdLst>
              <a:gd name="T0" fmla="*/ 0 w 563"/>
              <a:gd name="T1" fmla="*/ 0 h 354"/>
              <a:gd name="T2" fmla="*/ 162 w 563"/>
              <a:gd name="T3" fmla="*/ 353 h 354"/>
              <a:gd name="T4" fmla="*/ 562 w 563"/>
              <a:gd name="T5" fmla="*/ 353 h 354"/>
            </a:gdLst>
            <a:ahLst/>
            <a:cxnLst>
              <a:cxn ang="0">
                <a:pos x="T0" y="T1"/>
              </a:cxn>
              <a:cxn ang="0">
                <a:pos x="T2" y="T3"/>
              </a:cxn>
              <a:cxn ang="0">
                <a:pos x="T4" y="T5"/>
              </a:cxn>
            </a:cxnLst>
            <a:rect l="0" t="0" r="r" b="b"/>
            <a:pathLst>
              <a:path w="563" h="354">
                <a:moveTo>
                  <a:pt x="0" y="0"/>
                </a:moveTo>
                <a:lnTo>
                  <a:pt x="162" y="353"/>
                </a:lnTo>
                <a:lnTo>
                  <a:pt x="562"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7" name="Line 513">
            <a:extLst>
              <a:ext uri="{FF2B5EF4-FFF2-40B4-BE49-F238E27FC236}">
                <a16:creationId xmlns:a16="http://schemas.microsoft.com/office/drawing/2014/main" id="{787159D2-98DF-4C99-BD31-491FC56A224C}"/>
              </a:ext>
            </a:extLst>
          </p:cNvPr>
          <p:cNvSpPr>
            <a:spLocks noChangeShapeType="1"/>
          </p:cNvSpPr>
          <p:nvPr/>
        </p:nvSpPr>
        <p:spPr bwMode="auto">
          <a:xfrm>
            <a:off x="10546371" y="6206572"/>
            <a:ext cx="495777" cy="1914"/>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nvGrpSpPr>
          <p:cNvPr id="324" name="Group 323">
            <a:extLst>
              <a:ext uri="{FF2B5EF4-FFF2-40B4-BE49-F238E27FC236}">
                <a16:creationId xmlns:a16="http://schemas.microsoft.com/office/drawing/2014/main" id="{65577956-BCA5-45C3-925C-911A3EBCE776}"/>
              </a:ext>
            </a:extLst>
          </p:cNvPr>
          <p:cNvGrpSpPr/>
          <p:nvPr/>
        </p:nvGrpSpPr>
        <p:grpSpPr>
          <a:xfrm>
            <a:off x="9516500" y="4756851"/>
            <a:ext cx="649740" cy="917369"/>
            <a:chOff x="1135341" y="2464233"/>
            <a:chExt cx="902009" cy="1152535"/>
          </a:xfrm>
        </p:grpSpPr>
        <p:sp>
          <p:nvSpPr>
            <p:cNvPr id="258" name="Freeform 514">
              <a:extLst>
                <a:ext uri="{FF2B5EF4-FFF2-40B4-BE49-F238E27FC236}">
                  <a16:creationId xmlns:a16="http://schemas.microsoft.com/office/drawing/2014/main" id="{283909C1-FA81-4CAA-9FCF-BFA7C6F9670D}"/>
                </a:ext>
              </a:extLst>
            </p:cNvPr>
            <p:cNvSpPr>
              <a:spLocks noChangeArrowheads="1"/>
            </p:cNvSpPr>
            <p:nvPr/>
          </p:nvSpPr>
          <p:spPr bwMode="auto">
            <a:xfrm>
              <a:off x="1135341" y="2464233"/>
              <a:ext cx="902009" cy="1152535"/>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E74958"/>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9" name="Freeform 515">
              <a:extLst>
                <a:ext uri="{FF2B5EF4-FFF2-40B4-BE49-F238E27FC236}">
                  <a16:creationId xmlns:a16="http://schemas.microsoft.com/office/drawing/2014/main" id="{5A8225A1-4DCB-4A1F-9387-983782408551}"/>
                </a:ext>
              </a:extLst>
            </p:cNvPr>
            <p:cNvSpPr>
              <a:spLocks noChangeArrowheads="1"/>
            </p:cNvSpPr>
            <p:nvPr/>
          </p:nvSpPr>
          <p:spPr bwMode="auto">
            <a:xfrm>
              <a:off x="1585253" y="2464233"/>
              <a:ext cx="452096" cy="1152535"/>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rgbClr val="E74958">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0" name="Freeform 516">
              <a:extLst>
                <a:ext uri="{FF2B5EF4-FFF2-40B4-BE49-F238E27FC236}">
                  <a16:creationId xmlns:a16="http://schemas.microsoft.com/office/drawing/2014/main" id="{5A15FE36-1677-4C6E-A1D4-E1F663E04058}"/>
                </a:ext>
              </a:extLst>
            </p:cNvPr>
            <p:cNvSpPr>
              <a:spLocks noChangeArrowheads="1"/>
            </p:cNvSpPr>
            <p:nvPr/>
          </p:nvSpPr>
          <p:spPr bwMode="auto">
            <a:xfrm>
              <a:off x="1246726" y="2561872"/>
              <a:ext cx="677054" cy="59349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17" name="Group 316">
            <a:extLst>
              <a:ext uri="{FF2B5EF4-FFF2-40B4-BE49-F238E27FC236}">
                <a16:creationId xmlns:a16="http://schemas.microsoft.com/office/drawing/2014/main" id="{1B50C7BD-6E94-4EF0-A8BD-A492F6E98E84}"/>
              </a:ext>
            </a:extLst>
          </p:cNvPr>
          <p:cNvGrpSpPr/>
          <p:nvPr/>
        </p:nvGrpSpPr>
        <p:grpSpPr>
          <a:xfrm>
            <a:off x="8691558" y="3999165"/>
            <a:ext cx="649740" cy="901243"/>
            <a:chOff x="7252862" y="1563191"/>
            <a:chExt cx="902009" cy="1152535"/>
          </a:xfrm>
        </p:grpSpPr>
        <p:sp>
          <p:nvSpPr>
            <p:cNvPr id="262" name="Freeform 518">
              <a:extLst>
                <a:ext uri="{FF2B5EF4-FFF2-40B4-BE49-F238E27FC236}">
                  <a16:creationId xmlns:a16="http://schemas.microsoft.com/office/drawing/2014/main" id="{226A4C42-93D0-47D4-B567-51FAD3017CF5}"/>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3" name="Freeform 519">
              <a:extLst>
                <a:ext uri="{FF2B5EF4-FFF2-40B4-BE49-F238E27FC236}">
                  <a16:creationId xmlns:a16="http://schemas.microsoft.com/office/drawing/2014/main" id="{19F5077C-4EBE-4E64-A1B8-E0664FA3DF9F}"/>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4" name="Freeform 520">
              <a:extLst>
                <a:ext uri="{FF2B5EF4-FFF2-40B4-BE49-F238E27FC236}">
                  <a16:creationId xmlns:a16="http://schemas.microsoft.com/office/drawing/2014/main" id="{8C188E97-6F01-4477-AB0A-62CE8EFE8C7E}"/>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23" name="Group 322">
            <a:extLst>
              <a:ext uri="{FF2B5EF4-FFF2-40B4-BE49-F238E27FC236}">
                <a16:creationId xmlns:a16="http://schemas.microsoft.com/office/drawing/2014/main" id="{D8783ABC-23E2-43FA-B42B-0AA31AACABCC}"/>
              </a:ext>
            </a:extLst>
          </p:cNvPr>
          <p:cNvGrpSpPr/>
          <p:nvPr/>
        </p:nvGrpSpPr>
        <p:grpSpPr>
          <a:xfrm>
            <a:off x="4157759" y="4114381"/>
            <a:ext cx="649740" cy="901244"/>
            <a:chOff x="4225900" y="3782127"/>
            <a:chExt cx="902009" cy="1152535"/>
          </a:xfrm>
        </p:grpSpPr>
        <p:sp>
          <p:nvSpPr>
            <p:cNvPr id="270" name="Freeform 526">
              <a:extLst>
                <a:ext uri="{FF2B5EF4-FFF2-40B4-BE49-F238E27FC236}">
                  <a16:creationId xmlns:a16="http://schemas.microsoft.com/office/drawing/2014/main" id="{D96B8DF0-871F-4546-B7B9-BAEC64E7E263}"/>
                </a:ext>
              </a:extLst>
            </p:cNvPr>
            <p:cNvSpPr>
              <a:spLocks noChangeArrowheads="1"/>
            </p:cNvSpPr>
            <p:nvPr/>
          </p:nvSpPr>
          <p:spPr bwMode="auto">
            <a:xfrm>
              <a:off x="4225900" y="3782127"/>
              <a:ext cx="902009" cy="1152535"/>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rgbClr val="FFCE51"/>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71" name="Freeform 527">
              <a:extLst>
                <a:ext uri="{FF2B5EF4-FFF2-40B4-BE49-F238E27FC236}">
                  <a16:creationId xmlns:a16="http://schemas.microsoft.com/office/drawing/2014/main" id="{F0A8181D-E66C-46D5-B969-E4D17903F682}"/>
                </a:ext>
              </a:extLst>
            </p:cNvPr>
            <p:cNvSpPr>
              <a:spLocks noChangeArrowheads="1"/>
            </p:cNvSpPr>
            <p:nvPr/>
          </p:nvSpPr>
          <p:spPr bwMode="auto">
            <a:xfrm>
              <a:off x="4675812" y="3782127"/>
              <a:ext cx="452096" cy="1152535"/>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rgbClr val="FFCE51">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72" name="Freeform 528">
              <a:extLst>
                <a:ext uri="{FF2B5EF4-FFF2-40B4-BE49-F238E27FC236}">
                  <a16:creationId xmlns:a16="http://schemas.microsoft.com/office/drawing/2014/main" id="{EE6B47C9-74E2-4827-A1B7-4D36A3936B2D}"/>
                </a:ext>
              </a:extLst>
            </p:cNvPr>
            <p:cNvSpPr>
              <a:spLocks noChangeArrowheads="1"/>
            </p:cNvSpPr>
            <p:nvPr/>
          </p:nvSpPr>
          <p:spPr bwMode="auto">
            <a:xfrm>
              <a:off x="4339470" y="3881681"/>
              <a:ext cx="674869" cy="591584"/>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275" name="TextBox 274">
            <a:extLst>
              <a:ext uri="{FF2B5EF4-FFF2-40B4-BE49-F238E27FC236}">
                <a16:creationId xmlns:a16="http://schemas.microsoft.com/office/drawing/2014/main" id="{A2561517-F6F7-4C19-A70B-D5A5B194F3F9}"/>
              </a:ext>
            </a:extLst>
          </p:cNvPr>
          <p:cNvSpPr txBox="1"/>
          <p:nvPr/>
        </p:nvSpPr>
        <p:spPr>
          <a:xfrm>
            <a:off x="1535750" y="2494744"/>
            <a:ext cx="1465466"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rPr>
              <a:t>Kubernetes</a:t>
            </a:r>
          </a:p>
        </p:txBody>
      </p:sp>
      <p:sp>
        <p:nvSpPr>
          <p:cNvPr id="279" name="TextBox 278">
            <a:extLst>
              <a:ext uri="{FF2B5EF4-FFF2-40B4-BE49-F238E27FC236}">
                <a16:creationId xmlns:a16="http://schemas.microsoft.com/office/drawing/2014/main" id="{77538701-2739-4B49-A63A-DC88FBD031DB}"/>
              </a:ext>
            </a:extLst>
          </p:cNvPr>
          <p:cNvSpPr txBox="1"/>
          <p:nvPr/>
        </p:nvSpPr>
        <p:spPr>
          <a:xfrm>
            <a:off x="689106" y="4058538"/>
            <a:ext cx="2135521"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rPr>
              <a:t>Istio Introduction</a:t>
            </a:r>
          </a:p>
        </p:txBody>
      </p:sp>
      <p:sp>
        <p:nvSpPr>
          <p:cNvPr id="307" name="TextBox 306">
            <a:extLst>
              <a:ext uri="{FF2B5EF4-FFF2-40B4-BE49-F238E27FC236}">
                <a16:creationId xmlns:a16="http://schemas.microsoft.com/office/drawing/2014/main" id="{21A063FC-74EC-4AE3-A5C6-FBAEA91B50F8}"/>
              </a:ext>
            </a:extLst>
          </p:cNvPr>
          <p:cNvSpPr txBox="1"/>
          <p:nvPr/>
        </p:nvSpPr>
        <p:spPr>
          <a:xfrm>
            <a:off x="2816208" y="2320770"/>
            <a:ext cx="1675460"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Service Mesh</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09" name="TextBox 308">
            <a:extLst>
              <a:ext uri="{FF2B5EF4-FFF2-40B4-BE49-F238E27FC236}">
                <a16:creationId xmlns:a16="http://schemas.microsoft.com/office/drawing/2014/main" id="{37078AF3-7B45-41CB-86CC-DABA2C3260BE}"/>
              </a:ext>
            </a:extLst>
          </p:cNvPr>
          <p:cNvSpPr txBox="1"/>
          <p:nvPr/>
        </p:nvSpPr>
        <p:spPr>
          <a:xfrm>
            <a:off x="3897668" y="5252746"/>
            <a:ext cx="1321432" cy="400110"/>
          </a:xfrm>
          <a:prstGeom prst="rect">
            <a:avLst/>
          </a:prstGeom>
          <a:noFill/>
        </p:spPr>
        <p:txBody>
          <a:bodyPr wrap="squar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Gateway</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11" name="TextBox 310">
            <a:extLst>
              <a:ext uri="{FF2B5EF4-FFF2-40B4-BE49-F238E27FC236}">
                <a16:creationId xmlns:a16="http://schemas.microsoft.com/office/drawing/2014/main" id="{991FE8B0-461A-49AB-B4A9-00A1A91B7EB8}"/>
              </a:ext>
            </a:extLst>
          </p:cNvPr>
          <p:cNvSpPr txBox="1"/>
          <p:nvPr/>
        </p:nvSpPr>
        <p:spPr>
          <a:xfrm>
            <a:off x="4781898" y="2717147"/>
            <a:ext cx="1765227" cy="707886"/>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Traffic</a:t>
            </a:r>
          </a:p>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 Management</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grpSp>
        <p:nvGrpSpPr>
          <p:cNvPr id="319" name="Group 318">
            <a:extLst>
              <a:ext uri="{FF2B5EF4-FFF2-40B4-BE49-F238E27FC236}">
                <a16:creationId xmlns:a16="http://schemas.microsoft.com/office/drawing/2014/main" id="{AE0A988A-B35C-4422-8424-4CA873E23BE8}"/>
              </a:ext>
            </a:extLst>
          </p:cNvPr>
          <p:cNvGrpSpPr/>
          <p:nvPr/>
        </p:nvGrpSpPr>
        <p:grpSpPr>
          <a:xfrm>
            <a:off x="10847311" y="5294917"/>
            <a:ext cx="649740" cy="866601"/>
            <a:chOff x="2513209" y="3784716"/>
            <a:chExt cx="902010" cy="1152535"/>
          </a:xfrm>
        </p:grpSpPr>
        <p:sp>
          <p:nvSpPr>
            <p:cNvPr id="320" name="Freeform 522">
              <a:extLst>
                <a:ext uri="{FF2B5EF4-FFF2-40B4-BE49-F238E27FC236}">
                  <a16:creationId xmlns:a16="http://schemas.microsoft.com/office/drawing/2014/main" id="{E8085CB0-2481-4823-978D-89100B5ED171}"/>
                </a:ext>
              </a:extLst>
            </p:cNvPr>
            <p:cNvSpPr>
              <a:spLocks noChangeArrowheads="1"/>
            </p:cNvSpPr>
            <p:nvPr/>
          </p:nvSpPr>
          <p:spPr bwMode="auto">
            <a:xfrm>
              <a:off x="2513209" y="3784716"/>
              <a:ext cx="902010" cy="1152535"/>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rgbClr val="FF930E"/>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21" name="Freeform 523">
              <a:extLst>
                <a:ext uri="{FF2B5EF4-FFF2-40B4-BE49-F238E27FC236}">
                  <a16:creationId xmlns:a16="http://schemas.microsoft.com/office/drawing/2014/main" id="{3D766557-D570-4F3B-A4B2-4FFA185C9BBC}"/>
                </a:ext>
              </a:extLst>
            </p:cNvPr>
            <p:cNvSpPr>
              <a:spLocks noChangeArrowheads="1"/>
            </p:cNvSpPr>
            <p:nvPr/>
          </p:nvSpPr>
          <p:spPr bwMode="auto">
            <a:xfrm>
              <a:off x="2965306" y="3784716"/>
              <a:ext cx="449913" cy="1152535"/>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rgbClr val="FF930E">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dirty="0">
                <a:ln>
                  <a:noFill/>
                </a:ln>
                <a:solidFill>
                  <a:srgbClr val="B3B3B3"/>
                </a:solidFill>
                <a:effectLst/>
                <a:uLnTx/>
                <a:uFillTx/>
                <a:latin typeface="Lato Light"/>
              </a:endParaRPr>
            </a:p>
          </p:txBody>
        </p:sp>
        <p:sp>
          <p:nvSpPr>
            <p:cNvPr id="322" name="Freeform 524">
              <a:extLst>
                <a:ext uri="{FF2B5EF4-FFF2-40B4-BE49-F238E27FC236}">
                  <a16:creationId xmlns:a16="http://schemas.microsoft.com/office/drawing/2014/main" id="{C41C515C-CAFC-4484-A109-251881E712FE}"/>
                </a:ext>
              </a:extLst>
            </p:cNvPr>
            <p:cNvSpPr>
              <a:spLocks noChangeArrowheads="1"/>
            </p:cNvSpPr>
            <p:nvPr/>
          </p:nvSpPr>
          <p:spPr bwMode="auto">
            <a:xfrm>
              <a:off x="2626779" y="3884270"/>
              <a:ext cx="677054" cy="591584"/>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dirty="0">
                <a:ln>
                  <a:noFill/>
                </a:ln>
                <a:solidFill>
                  <a:srgbClr val="B3B3B3"/>
                </a:solidFill>
                <a:effectLst/>
                <a:uLnTx/>
                <a:uFillTx/>
                <a:latin typeface="Lato Light"/>
              </a:endParaRPr>
            </a:p>
          </p:txBody>
        </p:sp>
      </p:grpSp>
      <p:sp>
        <p:nvSpPr>
          <p:cNvPr id="326" name="TextBox 325">
            <a:extLst>
              <a:ext uri="{FF2B5EF4-FFF2-40B4-BE49-F238E27FC236}">
                <a16:creationId xmlns:a16="http://schemas.microsoft.com/office/drawing/2014/main" id="{971AAF4E-159A-4C13-8851-E9A7DF8447C0}"/>
              </a:ext>
            </a:extLst>
          </p:cNvPr>
          <p:cNvSpPr txBox="1"/>
          <p:nvPr/>
        </p:nvSpPr>
        <p:spPr>
          <a:xfrm>
            <a:off x="6957522" y="3122120"/>
            <a:ext cx="1276311" cy="707886"/>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Service</a:t>
            </a:r>
          </a:p>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rPr>
              <a:t>Discovery</a:t>
            </a:r>
          </a:p>
        </p:txBody>
      </p:sp>
      <p:sp>
        <p:nvSpPr>
          <p:cNvPr id="328" name="TextBox 327">
            <a:extLst>
              <a:ext uri="{FF2B5EF4-FFF2-40B4-BE49-F238E27FC236}">
                <a16:creationId xmlns:a16="http://schemas.microsoft.com/office/drawing/2014/main" id="{FE2F8FB1-8D0B-473A-8593-5225A79EF4ED}"/>
              </a:ext>
            </a:extLst>
          </p:cNvPr>
          <p:cNvSpPr txBox="1"/>
          <p:nvPr/>
        </p:nvSpPr>
        <p:spPr>
          <a:xfrm>
            <a:off x="8501651" y="3618239"/>
            <a:ext cx="1082348"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Security</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30" name="TextBox 329">
            <a:extLst>
              <a:ext uri="{FF2B5EF4-FFF2-40B4-BE49-F238E27FC236}">
                <a16:creationId xmlns:a16="http://schemas.microsoft.com/office/drawing/2014/main" id="{F66752A8-4086-436E-A9FA-2FEF26121065}"/>
              </a:ext>
            </a:extLst>
          </p:cNvPr>
          <p:cNvSpPr txBox="1"/>
          <p:nvPr/>
        </p:nvSpPr>
        <p:spPr>
          <a:xfrm>
            <a:off x="10303468" y="4882391"/>
            <a:ext cx="1664238"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Observability</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32" name="TextBox 331">
            <a:extLst>
              <a:ext uri="{FF2B5EF4-FFF2-40B4-BE49-F238E27FC236}">
                <a16:creationId xmlns:a16="http://schemas.microsoft.com/office/drawing/2014/main" id="{E653AF8E-72E9-4A7A-B4F1-E6B1890C2249}"/>
              </a:ext>
            </a:extLst>
          </p:cNvPr>
          <p:cNvSpPr txBox="1"/>
          <p:nvPr/>
        </p:nvSpPr>
        <p:spPr>
          <a:xfrm>
            <a:off x="2976567" y="5215536"/>
            <a:ext cx="974946"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C00000"/>
                </a:solidFill>
                <a:latin typeface="+mj-lt"/>
              </a:rPr>
              <a:t>Pitstop</a:t>
            </a:r>
          </a:p>
        </p:txBody>
      </p:sp>
      <p:sp>
        <p:nvSpPr>
          <p:cNvPr id="334" name="TextBox 333">
            <a:extLst>
              <a:ext uri="{FF2B5EF4-FFF2-40B4-BE49-F238E27FC236}">
                <a16:creationId xmlns:a16="http://schemas.microsoft.com/office/drawing/2014/main" id="{FE868E40-A2C2-4257-B9D4-9C152C25D56E}"/>
              </a:ext>
            </a:extLst>
          </p:cNvPr>
          <p:cNvSpPr txBox="1"/>
          <p:nvPr/>
        </p:nvSpPr>
        <p:spPr>
          <a:xfrm>
            <a:off x="9332673" y="4388321"/>
            <a:ext cx="974947"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C00000"/>
                </a:solidFill>
                <a:latin typeface="+mj-lt"/>
                <a:ea typeface="Lato Black" charset="0"/>
                <a:cs typeface="Lato Black" charset="0"/>
              </a:rPr>
              <a:t>Pitstop</a:t>
            </a:r>
            <a:endParaRPr kumimoji="0" lang="en-US" sz="2000" i="0" u="none" strike="noStrike" kern="0" cap="none" spc="0" normalizeH="0" baseline="0" noProof="0" dirty="0">
              <a:ln>
                <a:noFill/>
              </a:ln>
              <a:solidFill>
                <a:srgbClr val="C00000"/>
              </a:solidFill>
              <a:effectLst/>
              <a:uLnTx/>
              <a:uFillTx/>
              <a:latin typeface="+mj-lt"/>
              <a:ea typeface="Lato Black" charset="0"/>
              <a:cs typeface="Lato Black" charset="0"/>
            </a:endParaRPr>
          </a:p>
        </p:txBody>
      </p:sp>
      <p:grpSp>
        <p:nvGrpSpPr>
          <p:cNvPr id="335" name="Group 334">
            <a:extLst>
              <a:ext uri="{FF2B5EF4-FFF2-40B4-BE49-F238E27FC236}">
                <a16:creationId xmlns:a16="http://schemas.microsoft.com/office/drawing/2014/main" id="{3E10DCDF-5363-4B25-BFE6-F5C31412F14E}"/>
              </a:ext>
            </a:extLst>
          </p:cNvPr>
          <p:cNvGrpSpPr/>
          <p:nvPr/>
        </p:nvGrpSpPr>
        <p:grpSpPr>
          <a:xfrm>
            <a:off x="1883812" y="2911826"/>
            <a:ext cx="649740" cy="901244"/>
            <a:chOff x="4225900" y="3782127"/>
            <a:chExt cx="902009" cy="1152535"/>
          </a:xfrm>
        </p:grpSpPr>
        <p:sp>
          <p:nvSpPr>
            <p:cNvPr id="336" name="Freeform 526">
              <a:extLst>
                <a:ext uri="{FF2B5EF4-FFF2-40B4-BE49-F238E27FC236}">
                  <a16:creationId xmlns:a16="http://schemas.microsoft.com/office/drawing/2014/main" id="{98A30C36-6265-4458-99AA-C15569151C71}"/>
                </a:ext>
              </a:extLst>
            </p:cNvPr>
            <p:cNvSpPr>
              <a:spLocks noChangeArrowheads="1"/>
            </p:cNvSpPr>
            <p:nvPr/>
          </p:nvSpPr>
          <p:spPr bwMode="auto">
            <a:xfrm>
              <a:off x="4225900" y="3782127"/>
              <a:ext cx="902009" cy="1152535"/>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rgbClr val="FFCE51"/>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37" name="Freeform 527">
              <a:extLst>
                <a:ext uri="{FF2B5EF4-FFF2-40B4-BE49-F238E27FC236}">
                  <a16:creationId xmlns:a16="http://schemas.microsoft.com/office/drawing/2014/main" id="{81C4B21D-9784-4EEC-B5FC-F4F7A5BC8D01}"/>
                </a:ext>
              </a:extLst>
            </p:cNvPr>
            <p:cNvSpPr>
              <a:spLocks noChangeArrowheads="1"/>
            </p:cNvSpPr>
            <p:nvPr/>
          </p:nvSpPr>
          <p:spPr bwMode="auto">
            <a:xfrm>
              <a:off x="4675812" y="3782127"/>
              <a:ext cx="452096" cy="1152535"/>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rgbClr val="FFCE51">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38" name="Freeform 528">
              <a:extLst>
                <a:ext uri="{FF2B5EF4-FFF2-40B4-BE49-F238E27FC236}">
                  <a16:creationId xmlns:a16="http://schemas.microsoft.com/office/drawing/2014/main" id="{D74A8E82-5DE4-4E00-932B-67F4BC3E4EAC}"/>
                </a:ext>
              </a:extLst>
            </p:cNvPr>
            <p:cNvSpPr>
              <a:spLocks noChangeArrowheads="1"/>
            </p:cNvSpPr>
            <p:nvPr/>
          </p:nvSpPr>
          <p:spPr bwMode="auto">
            <a:xfrm>
              <a:off x="4339470" y="3881681"/>
              <a:ext cx="674869" cy="591584"/>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39" name="Group 338">
            <a:extLst>
              <a:ext uri="{FF2B5EF4-FFF2-40B4-BE49-F238E27FC236}">
                <a16:creationId xmlns:a16="http://schemas.microsoft.com/office/drawing/2014/main" id="{F20825AF-F5EB-4A0F-BD67-AE31A7F4A7E9}"/>
              </a:ext>
            </a:extLst>
          </p:cNvPr>
          <p:cNvGrpSpPr/>
          <p:nvPr/>
        </p:nvGrpSpPr>
        <p:grpSpPr>
          <a:xfrm>
            <a:off x="3267627" y="2710026"/>
            <a:ext cx="649740" cy="901243"/>
            <a:chOff x="7252862" y="1563191"/>
            <a:chExt cx="902009" cy="1152535"/>
          </a:xfrm>
        </p:grpSpPr>
        <p:sp>
          <p:nvSpPr>
            <p:cNvPr id="340" name="Freeform 518">
              <a:extLst>
                <a:ext uri="{FF2B5EF4-FFF2-40B4-BE49-F238E27FC236}">
                  <a16:creationId xmlns:a16="http://schemas.microsoft.com/office/drawing/2014/main" id="{2001C161-8F09-4FE1-9983-3D4E92469CAF}"/>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1" name="Freeform 519">
              <a:extLst>
                <a:ext uri="{FF2B5EF4-FFF2-40B4-BE49-F238E27FC236}">
                  <a16:creationId xmlns:a16="http://schemas.microsoft.com/office/drawing/2014/main" id="{576AC956-33D4-46FB-A2BB-D42AD002FBC2}"/>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2" name="Freeform 520">
              <a:extLst>
                <a:ext uri="{FF2B5EF4-FFF2-40B4-BE49-F238E27FC236}">
                  <a16:creationId xmlns:a16="http://schemas.microsoft.com/office/drawing/2014/main" id="{1AC2D1F1-E1F8-4700-A442-A948B5D00D8A}"/>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43" name="Group 342">
            <a:extLst>
              <a:ext uri="{FF2B5EF4-FFF2-40B4-BE49-F238E27FC236}">
                <a16:creationId xmlns:a16="http://schemas.microsoft.com/office/drawing/2014/main" id="{5D154BE7-B2D3-4783-8AB8-2261DA5E0A66}"/>
              </a:ext>
            </a:extLst>
          </p:cNvPr>
          <p:cNvGrpSpPr/>
          <p:nvPr/>
        </p:nvGrpSpPr>
        <p:grpSpPr>
          <a:xfrm>
            <a:off x="2814300" y="3529572"/>
            <a:ext cx="649740" cy="866601"/>
            <a:chOff x="2513209" y="3784716"/>
            <a:chExt cx="902010" cy="1152535"/>
          </a:xfrm>
        </p:grpSpPr>
        <p:sp>
          <p:nvSpPr>
            <p:cNvPr id="344" name="Freeform 522">
              <a:extLst>
                <a:ext uri="{FF2B5EF4-FFF2-40B4-BE49-F238E27FC236}">
                  <a16:creationId xmlns:a16="http://schemas.microsoft.com/office/drawing/2014/main" id="{5C1CC08A-882C-4674-9616-992808442871}"/>
                </a:ext>
              </a:extLst>
            </p:cNvPr>
            <p:cNvSpPr>
              <a:spLocks noChangeArrowheads="1"/>
            </p:cNvSpPr>
            <p:nvPr/>
          </p:nvSpPr>
          <p:spPr bwMode="auto">
            <a:xfrm>
              <a:off x="2513209" y="3784716"/>
              <a:ext cx="902010" cy="1152535"/>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rgbClr val="FF930E"/>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5" name="Freeform 523">
              <a:extLst>
                <a:ext uri="{FF2B5EF4-FFF2-40B4-BE49-F238E27FC236}">
                  <a16:creationId xmlns:a16="http://schemas.microsoft.com/office/drawing/2014/main" id="{4AE12F81-505F-44A4-AAF0-5A09757D68B3}"/>
                </a:ext>
              </a:extLst>
            </p:cNvPr>
            <p:cNvSpPr>
              <a:spLocks noChangeArrowheads="1"/>
            </p:cNvSpPr>
            <p:nvPr/>
          </p:nvSpPr>
          <p:spPr bwMode="auto">
            <a:xfrm>
              <a:off x="2965306" y="3784716"/>
              <a:ext cx="449913" cy="1152535"/>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rgbClr val="FF930E">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6" name="Freeform 524">
              <a:extLst>
                <a:ext uri="{FF2B5EF4-FFF2-40B4-BE49-F238E27FC236}">
                  <a16:creationId xmlns:a16="http://schemas.microsoft.com/office/drawing/2014/main" id="{A8869D4C-3B0F-47D9-BFCD-954BDBD1FE34}"/>
                </a:ext>
              </a:extLst>
            </p:cNvPr>
            <p:cNvSpPr>
              <a:spLocks noChangeArrowheads="1"/>
            </p:cNvSpPr>
            <p:nvPr/>
          </p:nvSpPr>
          <p:spPr bwMode="auto">
            <a:xfrm>
              <a:off x="2626779" y="3884270"/>
              <a:ext cx="677054" cy="591584"/>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47" name="Group 346">
            <a:extLst>
              <a:ext uri="{FF2B5EF4-FFF2-40B4-BE49-F238E27FC236}">
                <a16:creationId xmlns:a16="http://schemas.microsoft.com/office/drawing/2014/main" id="{EE782C98-31E7-4F1F-AEE7-4C3505BDA735}"/>
              </a:ext>
            </a:extLst>
          </p:cNvPr>
          <p:cNvGrpSpPr/>
          <p:nvPr/>
        </p:nvGrpSpPr>
        <p:grpSpPr>
          <a:xfrm>
            <a:off x="3113579" y="4181306"/>
            <a:ext cx="649740" cy="917369"/>
            <a:chOff x="1135341" y="2464233"/>
            <a:chExt cx="902009" cy="1152535"/>
          </a:xfrm>
        </p:grpSpPr>
        <p:sp>
          <p:nvSpPr>
            <p:cNvPr id="348" name="Freeform 514">
              <a:extLst>
                <a:ext uri="{FF2B5EF4-FFF2-40B4-BE49-F238E27FC236}">
                  <a16:creationId xmlns:a16="http://schemas.microsoft.com/office/drawing/2014/main" id="{C74A6693-9C93-498F-BB67-E011F0E246CF}"/>
                </a:ext>
              </a:extLst>
            </p:cNvPr>
            <p:cNvSpPr>
              <a:spLocks noChangeArrowheads="1"/>
            </p:cNvSpPr>
            <p:nvPr/>
          </p:nvSpPr>
          <p:spPr bwMode="auto">
            <a:xfrm>
              <a:off x="1135341" y="2464233"/>
              <a:ext cx="902009" cy="1152535"/>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E74958"/>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9" name="Freeform 515">
              <a:extLst>
                <a:ext uri="{FF2B5EF4-FFF2-40B4-BE49-F238E27FC236}">
                  <a16:creationId xmlns:a16="http://schemas.microsoft.com/office/drawing/2014/main" id="{B6E5553B-9FDB-472A-9872-E39A21743FAC}"/>
                </a:ext>
              </a:extLst>
            </p:cNvPr>
            <p:cNvSpPr>
              <a:spLocks noChangeArrowheads="1"/>
            </p:cNvSpPr>
            <p:nvPr/>
          </p:nvSpPr>
          <p:spPr bwMode="auto">
            <a:xfrm>
              <a:off x="1585253" y="2464233"/>
              <a:ext cx="452096" cy="1152535"/>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rgbClr val="E74958">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0" name="Freeform 516">
              <a:extLst>
                <a:ext uri="{FF2B5EF4-FFF2-40B4-BE49-F238E27FC236}">
                  <a16:creationId xmlns:a16="http://schemas.microsoft.com/office/drawing/2014/main" id="{76A4D201-9991-4A1A-A2DB-34654E781D8A}"/>
                </a:ext>
              </a:extLst>
            </p:cNvPr>
            <p:cNvSpPr>
              <a:spLocks noChangeArrowheads="1"/>
            </p:cNvSpPr>
            <p:nvPr/>
          </p:nvSpPr>
          <p:spPr bwMode="auto">
            <a:xfrm>
              <a:off x="1246726" y="2561872"/>
              <a:ext cx="677054" cy="59349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51" name="Group 350">
            <a:extLst>
              <a:ext uri="{FF2B5EF4-FFF2-40B4-BE49-F238E27FC236}">
                <a16:creationId xmlns:a16="http://schemas.microsoft.com/office/drawing/2014/main" id="{5D7190C2-6A11-4795-909B-A381CFF3A66E}"/>
              </a:ext>
            </a:extLst>
          </p:cNvPr>
          <p:cNvGrpSpPr/>
          <p:nvPr/>
        </p:nvGrpSpPr>
        <p:grpSpPr>
          <a:xfrm>
            <a:off x="5460691" y="3444714"/>
            <a:ext cx="649740" cy="901243"/>
            <a:chOff x="7252862" y="1563191"/>
            <a:chExt cx="902009" cy="1152535"/>
          </a:xfrm>
        </p:grpSpPr>
        <p:sp>
          <p:nvSpPr>
            <p:cNvPr id="352" name="Freeform 518">
              <a:extLst>
                <a:ext uri="{FF2B5EF4-FFF2-40B4-BE49-F238E27FC236}">
                  <a16:creationId xmlns:a16="http://schemas.microsoft.com/office/drawing/2014/main" id="{F4711334-3DB9-4885-ADC5-D4AD5D8D0EB5}"/>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3" name="Freeform 519">
              <a:extLst>
                <a:ext uri="{FF2B5EF4-FFF2-40B4-BE49-F238E27FC236}">
                  <a16:creationId xmlns:a16="http://schemas.microsoft.com/office/drawing/2014/main" id="{117EEF47-AE9A-4ABC-B776-D17DAE1F9C41}"/>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4" name="Freeform 520">
              <a:extLst>
                <a:ext uri="{FF2B5EF4-FFF2-40B4-BE49-F238E27FC236}">
                  <a16:creationId xmlns:a16="http://schemas.microsoft.com/office/drawing/2014/main" id="{7D45908B-A458-4652-85F6-5F67ACFE4838}"/>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55" name="Group 354">
            <a:extLst>
              <a:ext uri="{FF2B5EF4-FFF2-40B4-BE49-F238E27FC236}">
                <a16:creationId xmlns:a16="http://schemas.microsoft.com/office/drawing/2014/main" id="{18061144-44FC-45E0-A9AB-797A0F53473F}"/>
              </a:ext>
            </a:extLst>
          </p:cNvPr>
          <p:cNvGrpSpPr/>
          <p:nvPr/>
        </p:nvGrpSpPr>
        <p:grpSpPr>
          <a:xfrm>
            <a:off x="7267422" y="3830006"/>
            <a:ext cx="649740" cy="901244"/>
            <a:chOff x="4225900" y="3782127"/>
            <a:chExt cx="902009" cy="1152535"/>
          </a:xfrm>
        </p:grpSpPr>
        <p:sp>
          <p:nvSpPr>
            <p:cNvPr id="356" name="Freeform 526">
              <a:extLst>
                <a:ext uri="{FF2B5EF4-FFF2-40B4-BE49-F238E27FC236}">
                  <a16:creationId xmlns:a16="http://schemas.microsoft.com/office/drawing/2014/main" id="{BEC4F793-1FB4-4093-B59B-4FC4DD83B06D}"/>
                </a:ext>
              </a:extLst>
            </p:cNvPr>
            <p:cNvSpPr>
              <a:spLocks noChangeArrowheads="1"/>
            </p:cNvSpPr>
            <p:nvPr/>
          </p:nvSpPr>
          <p:spPr bwMode="auto">
            <a:xfrm>
              <a:off x="4225900" y="3782127"/>
              <a:ext cx="902009" cy="1152535"/>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rgbClr val="FFCE51"/>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7" name="Freeform 527">
              <a:extLst>
                <a:ext uri="{FF2B5EF4-FFF2-40B4-BE49-F238E27FC236}">
                  <a16:creationId xmlns:a16="http://schemas.microsoft.com/office/drawing/2014/main" id="{85DECFD1-D4AD-4C33-865F-881CB5D4760A}"/>
                </a:ext>
              </a:extLst>
            </p:cNvPr>
            <p:cNvSpPr>
              <a:spLocks noChangeArrowheads="1"/>
            </p:cNvSpPr>
            <p:nvPr/>
          </p:nvSpPr>
          <p:spPr bwMode="auto">
            <a:xfrm>
              <a:off x="4675812" y="3782127"/>
              <a:ext cx="452096" cy="1152535"/>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rgbClr val="FFCE51">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8" name="Freeform 528">
              <a:extLst>
                <a:ext uri="{FF2B5EF4-FFF2-40B4-BE49-F238E27FC236}">
                  <a16:creationId xmlns:a16="http://schemas.microsoft.com/office/drawing/2014/main" id="{5E43F231-54FF-4312-B961-680E22793218}"/>
                </a:ext>
              </a:extLst>
            </p:cNvPr>
            <p:cNvSpPr>
              <a:spLocks noChangeArrowheads="1"/>
            </p:cNvSpPr>
            <p:nvPr/>
          </p:nvSpPr>
          <p:spPr bwMode="auto">
            <a:xfrm>
              <a:off x="4339470" y="3881681"/>
              <a:ext cx="674869" cy="591584"/>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75" name="TextBox 74">
            <a:extLst>
              <a:ext uri="{FF2B5EF4-FFF2-40B4-BE49-F238E27FC236}">
                <a16:creationId xmlns:a16="http://schemas.microsoft.com/office/drawing/2014/main" id="{FEBEC1EB-883F-4480-88A5-EE766BDA8CB1}"/>
              </a:ext>
            </a:extLst>
          </p:cNvPr>
          <p:cNvSpPr txBox="1"/>
          <p:nvPr/>
        </p:nvSpPr>
        <p:spPr>
          <a:xfrm>
            <a:off x="326096" y="2209397"/>
            <a:ext cx="1718740"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rPr>
              <a:t>Microservices</a:t>
            </a:r>
          </a:p>
        </p:txBody>
      </p:sp>
      <p:grpSp>
        <p:nvGrpSpPr>
          <p:cNvPr id="80" name="Group 79">
            <a:extLst>
              <a:ext uri="{FF2B5EF4-FFF2-40B4-BE49-F238E27FC236}">
                <a16:creationId xmlns:a16="http://schemas.microsoft.com/office/drawing/2014/main" id="{5A612318-3371-4770-A29F-CC6742A799DC}"/>
              </a:ext>
            </a:extLst>
          </p:cNvPr>
          <p:cNvGrpSpPr/>
          <p:nvPr/>
        </p:nvGrpSpPr>
        <p:grpSpPr>
          <a:xfrm>
            <a:off x="808233" y="2691104"/>
            <a:ext cx="649740" cy="866601"/>
            <a:chOff x="2513209" y="3784716"/>
            <a:chExt cx="902010" cy="1152535"/>
          </a:xfrm>
        </p:grpSpPr>
        <p:sp>
          <p:nvSpPr>
            <p:cNvPr id="81" name="Freeform 522">
              <a:extLst>
                <a:ext uri="{FF2B5EF4-FFF2-40B4-BE49-F238E27FC236}">
                  <a16:creationId xmlns:a16="http://schemas.microsoft.com/office/drawing/2014/main" id="{7A56553D-DFB0-4581-BC14-91E0DEFAF6F1}"/>
                </a:ext>
              </a:extLst>
            </p:cNvPr>
            <p:cNvSpPr>
              <a:spLocks noChangeArrowheads="1"/>
            </p:cNvSpPr>
            <p:nvPr/>
          </p:nvSpPr>
          <p:spPr bwMode="auto">
            <a:xfrm>
              <a:off x="2513209" y="3784716"/>
              <a:ext cx="902010" cy="1152535"/>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rgbClr val="FF930E"/>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2" name="Freeform 523">
              <a:extLst>
                <a:ext uri="{FF2B5EF4-FFF2-40B4-BE49-F238E27FC236}">
                  <a16:creationId xmlns:a16="http://schemas.microsoft.com/office/drawing/2014/main" id="{DD8EE3E7-911D-46EF-85B6-5D7B5539E797}"/>
                </a:ext>
              </a:extLst>
            </p:cNvPr>
            <p:cNvSpPr>
              <a:spLocks noChangeArrowheads="1"/>
            </p:cNvSpPr>
            <p:nvPr/>
          </p:nvSpPr>
          <p:spPr bwMode="auto">
            <a:xfrm>
              <a:off x="2965306" y="3784716"/>
              <a:ext cx="449913" cy="1152535"/>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rgbClr val="FF930E">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3" name="Freeform 524">
              <a:extLst>
                <a:ext uri="{FF2B5EF4-FFF2-40B4-BE49-F238E27FC236}">
                  <a16:creationId xmlns:a16="http://schemas.microsoft.com/office/drawing/2014/main" id="{91CE0910-6807-444C-A796-900621280F8A}"/>
                </a:ext>
              </a:extLst>
            </p:cNvPr>
            <p:cNvSpPr>
              <a:spLocks noChangeArrowheads="1"/>
            </p:cNvSpPr>
            <p:nvPr/>
          </p:nvSpPr>
          <p:spPr bwMode="auto">
            <a:xfrm>
              <a:off x="2626779" y="3884270"/>
              <a:ext cx="677054" cy="591584"/>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84" name="TextBox 83">
            <a:extLst>
              <a:ext uri="{FF2B5EF4-FFF2-40B4-BE49-F238E27FC236}">
                <a16:creationId xmlns:a16="http://schemas.microsoft.com/office/drawing/2014/main" id="{0A6A5402-0B61-445F-B767-0EA66EB64C5C}"/>
              </a:ext>
            </a:extLst>
          </p:cNvPr>
          <p:cNvSpPr txBox="1"/>
          <p:nvPr/>
        </p:nvSpPr>
        <p:spPr>
          <a:xfrm>
            <a:off x="6154507" y="4582181"/>
            <a:ext cx="974947"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C00000"/>
                </a:solidFill>
                <a:latin typeface="+mj-lt"/>
              </a:rPr>
              <a:t>Pitstop</a:t>
            </a:r>
          </a:p>
        </p:txBody>
      </p:sp>
      <p:grpSp>
        <p:nvGrpSpPr>
          <p:cNvPr id="85" name="Group 84">
            <a:extLst>
              <a:ext uri="{FF2B5EF4-FFF2-40B4-BE49-F238E27FC236}">
                <a16:creationId xmlns:a16="http://schemas.microsoft.com/office/drawing/2014/main" id="{30459520-D6B4-4C2B-B9DF-E28FEDFFAC60}"/>
              </a:ext>
            </a:extLst>
          </p:cNvPr>
          <p:cNvGrpSpPr/>
          <p:nvPr/>
        </p:nvGrpSpPr>
        <p:grpSpPr>
          <a:xfrm>
            <a:off x="6291519" y="3547951"/>
            <a:ext cx="649740" cy="917369"/>
            <a:chOff x="1135341" y="2464233"/>
            <a:chExt cx="902009" cy="1152535"/>
          </a:xfrm>
        </p:grpSpPr>
        <p:sp>
          <p:nvSpPr>
            <p:cNvPr id="86" name="Freeform 514">
              <a:extLst>
                <a:ext uri="{FF2B5EF4-FFF2-40B4-BE49-F238E27FC236}">
                  <a16:creationId xmlns:a16="http://schemas.microsoft.com/office/drawing/2014/main" id="{0D5F8FC7-52A5-4442-8544-A2F7C335C27D}"/>
                </a:ext>
              </a:extLst>
            </p:cNvPr>
            <p:cNvSpPr>
              <a:spLocks noChangeArrowheads="1"/>
            </p:cNvSpPr>
            <p:nvPr/>
          </p:nvSpPr>
          <p:spPr bwMode="auto">
            <a:xfrm>
              <a:off x="1135341" y="2464233"/>
              <a:ext cx="902009" cy="1152535"/>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E74958"/>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7" name="Freeform 515">
              <a:extLst>
                <a:ext uri="{FF2B5EF4-FFF2-40B4-BE49-F238E27FC236}">
                  <a16:creationId xmlns:a16="http://schemas.microsoft.com/office/drawing/2014/main" id="{F6A3BB1A-54C8-4C3C-AD66-2AC1897FE626}"/>
                </a:ext>
              </a:extLst>
            </p:cNvPr>
            <p:cNvSpPr>
              <a:spLocks noChangeArrowheads="1"/>
            </p:cNvSpPr>
            <p:nvPr/>
          </p:nvSpPr>
          <p:spPr bwMode="auto">
            <a:xfrm>
              <a:off x="1585253" y="2464233"/>
              <a:ext cx="452096" cy="1152535"/>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rgbClr val="E74958">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8" name="Freeform 516">
              <a:extLst>
                <a:ext uri="{FF2B5EF4-FFF2-40B4-BE49-F238E27FC236}">
                  <a16:creationId xmlns:a16="http://schemas.microsoft.com/office/drawing/2014/main" id="{C0D23CE7-FF41-42BE-88F3-72DF334FA8F8}"/>
                </a:ext>
              </a:extLst>
            </p:cNvPr>
            <p:cNvSpPr>
              <a:spLocks noChangeArrowheads="1"/>
            </p:cNvSpPr>
            <p:nvPr/>
          </p:nvSpPr>
          <p:spPr bwMode="auto">
            <a:xfrm>
              <a:off x="1246726" y="2561872"/>
              <a:ext cx="677054" cy="59349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89" name="TextBox 88">
            <a:extLst>
              <a:ext uri="{FF2B5EF4-FFF2-40B4-BE49-F238E27FC236}">
                <a16:creationId xmlns:a16="http://schemas.microsoft.com/office/drawing/2014/main" id="{2802FF06-9086-4D08-8530-4171B340844B}"/>
              </a:ext>
            </a:extLst>
          </p:cNvPr>
          <p:cNvSpPr txBox="1"/>
          <p:nvPr/>
        </p:nvSpPr>
        <p:spPr>
          <a:xfrm>
            <a:off x="4997151" y="5164376"/>
            <a:ext cx="974946"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C00000"/>
                </a:solidFill>
                <a:latin typeface="+mj-lt"/>
              </a:rPr>
              <a:t>Pitstop</a:t>
            </a:r>
          </a:p>
        </p:txBody>
      </p:sp>
      <p:grpSp>
        <p:nvGrpSpPr>
          <p:cNvPr id="90" name="Group 89">
            <a:extLst>
              <a:ext uri="{FF2B5EF4-FFF2-40B4-BE49-F238E27FC236}">
                <a16:creationId xmlns:a16="http://schemas.microsoft.com/office/drawing/2014/main" id="{5D2A7F15-C3B5-4C2D-B7ED-A8C4BAAA69EB}"/>
              </a:ext>
            </a:extLst>
          </p:cNvPr>
          <p:cNvGrpSpPr/>
          <p:nvPr/>
        </p:nvGrpSpPr>
        <p:grpSpPr>
          <a:xfrm>
            <a:off x="5134163" y="4130146"/>
            <a:ext cx="649740" cy="917369"/>
            <a:chOff x="1135341" y="2464233"/>
            <a:chExt cx="902009" cy="1152535"/>
          </a:xfrm>
        </p:grpSpPr>
        <p:sp>
          <p:nvSpPr>
            <p:cNvPr id="91" name="Freeform 514">
              <a:extLst>
                <a:ext uri="{FF2B5EF4-FFF2-40B4-BE49-F238E27FC236}">
                  <a16:creationId xmlns:a16="http://schemas.microsoft.com/office/drawing/2014/main" id="{3D97457F-9344-4261-8858-B3876A0052B2}"/>
                </a:ext>
              </a:extLst>
            </p:cNvPr>
            <p:cNvSpPr>
              <a:spLocks noChangeArrowheads="1"/>
            </p:cNvSpPr>
            <p:nvPr/>
          </p:nvSpPr>
          <p:spPr bwMode="auto">
            <a:xfrm>
              <a:off x="1135341" y="2464233"/>
              <a:ext cx="902009" cy="1152535"/>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E74958"/>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92" name="Freeform 515">
              <a:extLst>
                <a:ext uri="{FF2B5EF4-FFF2-40B4-BE49-F238E27FC236}">
                  <a16:creationId xmlns:a16="http://schemas.microsoft.com/office/drawing/2014/main" id="{13E4AE8F-D7A2-4549-BF51-19EE74E606CA}"/>
                </a:ext>
              </a:extLst>
            </p:cNvPr>
            <p:cNvSpPr>
              <a:spLocks noChangeArrowheads="1"/>
            </p:cNvSpPr>
            <p:nvPr/>
          </p:nvSpPr>
          <p:spPr bwMode="auto">
            <a:xfrm>
              <a:off x="1585253" y="2464233"/>
              <a:ext cx="452096" cy="1152535"/>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rgbClr val="E74958">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93" name="Freeform 516">
              <a:extLst>
                <a:ext uri="{FF2B5EF4-FFF2-40B4-BE49-F238E27FC236}">
                  <a16:creationId xmlns:a16="http://schemas.microsoft.com/office/drawing/2014/main" id="{A8CE0ABF-843C-4CDF-9BFE-9E77E86713AB}"/>
                </a:ext>
              </a:extLst>
            </p:cNvPr>
            <p:cNvSpPr>
              <a:spLocks noChangeArrowheads="1"/>
            </p:cNvSpPr>
            <p:nvPr/>
          </p:nvSpPr>
          <p:spPr bwMode="auto">
            <a:xfrm>
              <a:off x="1246726" y="2561872"/>
              <a:ext cx="677054" cy="59349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Tree>
    <p:extLst>
      <p:ext uri="{BB962C8B-B14F-4D97-AF65-F5344CB8AC3E}">
        <p14:creationId xmlns:p14="http://schemas.microsoft.com/office/powerpoint/2010/main" val="190541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a:cs typeface="Calibri Light"/>
              </a:rPr>
              <a:t>Sidecar Deployment</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lvl="1" indent="0">
              <a:buNone/>
            </a:pPr>
            <a:r>
              <a:rPr lang="en-US" sz="2800" dirty="0">
                <a:cs typeface="Calibri"/>
              </a:rPr>
              <a:t>Namespace injection</a:t>
            </a:r>
          </a:p>
          <a:p>
            <a:pPr marL="0" lvl="1" indent="0">
              <a:buNone/>
            </a:pPr>
            <a:endParaRPr lang="en-US" sz="1000" dirty="0">
              <a:cs typeface="Calibri"/>
            </a:endParaRPr>
          </a:p>
          <a:p>
            <a:pPr marL="0" lvl="1" indent="0">
              <a:buNone/>
            </a:pPr>
            <a:r>
              <a:rPr lang="en-US" sz="2800" dirty="0">
                <a:cs typeface="Calibri"/>
              </a:rPr>
              <a:t>Manual injection using </a:t>
            </a:r>
            <a:r>
              <a:rPr lang="en-US" sz="2800" dirty="0" err="1">
                <a:cs typeface="Calibri"/>
              </a:rPr>
              <a:t>istioctl</a:t>
            </a:r>
            <a:endParaRPr lang="en-US" sz="2800" dirty="0">
              <a:cs typeface="Calibri"/>
            </a:endParaRPr>
          </a:p>
          <a:p>
            <a:pPr lvl="1"/>
            <a:endParaRPr lang="en-US" i="1" dirty="0">
              <a:cs typeface="Calibri"/>
            </a:endParaRPr>
          </a:p>
        </p:txBody>
      </p:sp>
      <p:pic>
        <p:nvPicPr>
          <p:cNvPr id="5" name="Picture 4" descr="A close up of a logo&#10;&#10;Description automatically generated">
            <a:extLst>
              <a:ext uri="{FF2B5EF4-FFF2-40B4-BE49-F238E27FC236}">
                <a16:creationId xmlns:a16="http://schemas.microsoft.com/office/drawing/2014/main" id="{C103349F-3015-4043-84EF-9BED1904D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132" y="5297186"/>
            <a:ext cx="1325563" cy="1325563"/>
          </a:xfrm>
          <a:prstGeom prst="rect">
            <a:avLst/>
          </a:prstGeom>
        </p:spPr>
      </p:pic>
    </p:spTree>
    <p:extLst>
      <p:ext uri="{BB962C8B-B14F-4D97-AF65-F5344CB8AC3E}">
        <p14:creationId xmlns:p14="http://schemas.microsoft.com/office/powerpoint/2010/main" val="390080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a:cs typeface="Calibri Light"/>
              </a:rPr>
              <a:t>Exercise 2</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endParaRPr lang="en-US"/>
          </a:p>
          <a:p>
            <a:endParaRPr lang="en-US"/>
          </a:p>
          <a:p>
            <a:pPr marL="0" indent="0">
              <a:buNone/>
            </a:pPr>
            <a:r>
              <a:rPr lang="en-US" sz="3600"/>
              <a:t>Deploying Applications – 10 mins</a:t>
            </a:r>
          </a:p>
          <a:p>
            <a:pPr marL="0" indent="0">
              <a:buNone/>
            </a:pPr>
            <a:br>
              <a:rPr lang="en-US"/>
            </a:br>
            <a:br>
              <a:rPr lang="en-US"/>
            </a:br>
            <a:endParaRPr lang="en-US"/>
          </a:p>
          <a:p>
            <a:endParaRPr lang="en-US"/>
          </a:p>
        </p:txBody>
      </p:sp>
    </p:spTree>
    <p:extLst>
      <p:ext uri="{BB962C8B-B14F-4D97-AF65-F5344CB8AC3E}">
        <p14:creationId xmlns:p14="http://schemas.microsoft.com/office/powerpoint/2010/main" val="306704155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dirty="0">
                <a:cs typeface="Calibri Light"/>
              </a:rPr>
              <a:t>Cleanup – Local</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r>
              <a:rPr lang="en-US" dirty="0"/>
              <a:t>Delete the folder </a:t>
            </a:r>
            <a:r>
              <a:rPr lang="en-US" i="1" u="sng" dirty="0"/>
              <a:t>my-workshop</a:t>
            </a:r>
            <a:r>
              <a:rPr lang="en-US" i="1" dirty="0"/>
              <a:t> </a:t>
            </a:r>
            <a:r>
              <a:rPr lang="en-US" dirty="0"/>
              <a:t>from your working directory</a:t>
            </a:r>
          </a:p>
          <a:p>
            <a:pPr marL="0" indent="0">
              <a:buNone/>
            </a:pPr>
            <a:endParaRPr lang="en-US" dirty="0"/>
          </a:p>
          <a:p>
            <a:pPr marL="0" indent="0">
              <a:buNone/>
            </a:pPr>
            <a:r>
              <a:rPr lang="en-US" dirty="0"/>
              <a:t>Execute the command: </a:t>
            </a:r>
            <a:r>
              <a:rPr lang="en-US" i="1" u="sng" dirty="0" err="1"/>
              <a:t>kubectl</a:t>
            </a:r>
            <a:r>
              <a:rPr lang="en-US" i="1" u="sng" dirty="0"/>
              <a:t> delete namespace fast-track-</a:t>
            </a:r>
            <a:r>
              <a:rPr lang="en-US" i="1" u="sng" dirty="0" err="1"/>
              <a:t>istio</a:t>
            </a:r>
            <a:endParaRPr lang="en-US" i="1" u="sng" dirty="0"/>
          </a:p>
        </p:txBody>
      </p:sp>
    </p:spTree>
    <p:extLst>
      <p:ext uri="{BB962C8B-B14F-4D97-AF65-F5344CB8AC3E}">
        <p14:creationId xmlns:p14="http://schemas.microsoft.com/office/powerpoint/2010/main" val="106010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a:cs typeface="Calibri Light"/>
              </a:rPr>
              <a:t>Ingress Gateway</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Expose services outside the cluster</a:t>
            </a:r>
          </a:p>
          <a:p>
            <a:pPr marL="0" indent="0">
              <a:buNone/>
            </a:pPr>
            <a:endParaRPr lang="en-US" sz="1000" i="1">
              <a:cs typeface="Calibri"/>
            </a:endParaRPr>
          </a:p>
          <a:p>
            <a:pPr marL="0" lvl="1" indent="0">
              <a:spcBef>
                <a:spcPts val="1000"/>
              </a:spcBef>
              <a:buNone/>
            </a:pPr>
            <a:r>
              <a:rPr lang="en-US" sz="2800">
                <a:ea typeface="+mn-lt"/>
                <a:cs typeface="+mn-lt"/>
              </a:rPr>
              <a:t>Manages inbound traffic</a:t>
            </a:r>
          </a:p>
          <a:p>
            <a:pPr marL="0" lvl="1" indent="0">
              <a:spcBef>
                <a:spcPts val="1000"/>
              </a:spcBef>
              <a:buNone/>
            </a:pPr>
            <a:endParaRPr lang="en-US" sz="1000">
              <a:ea typeface="+mn-lt"/>
              <a:cs typeface="+mn-lt"/>
            </a:endParaRPr>
          </a:p>
          <a:p>
            <a:pPr marL="0" lvl="1" indent="0">
              <a:spcBef>
                <a:spcPts val="1000"/>
              </a:spcBef>
              <a:buNone/>
            </a:pPr>
            <a:r>
              <a:rPr lang="en-US" sz="2800">
                <a:ea typeface="+mn-lt"/>
                <a:cs typeface="+mn-lt"/>
              </a:rPr>
              <a:t>Layer 4-6 load balancing</a:t>
            </a:r>
            <a:endParaRPr lang="en-US" b="1">
              <a:cs typeface="Calibri"/>
            </a:endParaRPr>
          </a:p>
          <a:p>
            <a:pPr lvl="1"/>
            <a:endParaRPr lang="en-US" i="1">
              <a:cs typeface="Calibri"/>
            </a:endParaRPr>
          </a:p>
        </p:txBody>
      </p:sp>
      <p:pic>
        <p:nvPicPr>
          <p:cNvPr id="5" name="Picture 4" descr="A picture containing drawing&#10;&#10;Description automatically generated">
            <a:extLst>
              <a:ext uri="{FF2B5EF4-FFF2-40B4-BE49-F238E27FC236}">
                <a16:creationId xmlns:a16="http://schemas.microsoft.com/office/drawing/2014/main" id="{4F5E9672-F7D5-4B82-A759-1A4773A01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126" y="5517573"/>
            <a:ext cx="1068820" cy="1068820"/>
          </a:xfrm>
          <a:prstGeom prst="rect">
            <a:avLst/>
          </a:prstGeom>
        </p:spPr>
      </p:pic>
    </p:spTree>
    <p:extLst>
      <p:ext uri="{BB962C8B-B14F-4D97-AF65-F5344CB8AC3E}">
        <p14:creationId xmlns:p14="http://schemas.microsoft.com/office/powerpoint/2010/main" val="2190336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E89-9499-4A5C-ADE3-85043A066E17}"/>
              </a:ext>
            </a:extLst>
          </p:cNvPr>
          <p:cNvSpPr>
            <a:spLocks noGrp="1"/>
          </p:cNvSpPr>
          <p:nvPr>
            <p:ph type="title"/>
          </p:nvPr>
        </p:nvSpPr>
        <p:spPr/>
        <p:txBody>
          <a:bodyPr/>
          <a:lstStyle/>
          <a:p>
            <a:r>
              <a:rPr lang="en-US">
                <a:cs typeface="Calibri Light"/>
              </a:rPr>
              <a:t>Exercise 3</a:t>
            </a:r>
            <a:endParaRPr lang="en-US"/>
          </a:p>
        </p:txBody>
      </p:sp>
      <p:sp>
        <p:nvSpPr>
          <p:cNvPr id="3" name="Content Placeholder 2">
            <a:extLst>
              <a:ext uri="{FF2B5EF4-FFF2-40B4-BE49-F238E27FC236}">
                <a16:creationId xmlns:a16="http://schemas.microsoft.com/office/drawing/2014/main" id="{D6890CBA-BD6A-4430-AFAE-8F7D419E2E80}"/>
              </a:ext>
            </a:extLst>
          </p:cNvPr>
          <p:cNvSpPr>
            <a:spLocks noGrp="1"/>
          </p:cNvSpPr>
          <p:nvPr>
            <p:ph idx="1"/>
          </p:nvPr>
        </p:nvSpPr>
        <p:spPr/>
        <p:txBody>
          <a:bodyPr vert="horz" lIns="91440" tIns="45720" rIns="91440" bIns="45720" rtlCol="0" anchor="t">
            <a:normAutofit/>
          </a:bodyPr>
          <a:lstStyle/>
          <a:p>
            <a:pPr marL="0" indent="0">
              <a:buNone/>
            </a:pPr>
            <a:endParaRPr lang="en-US" sz="3600">
              <a:ea typeface="+mn-lt"/>
              <a:cs typeface="+mn-lt"/>
            </a:endParaRPr>
          </a:p>
          <a:p>
            <a:pPr marL="0" indent="0">
              <a:buNone/>
            </a:pPr>
            <a:endParaRPr lang="en-US" sz="3600">
              <a:ea typeface="+mn-lt"/>
              <a:cs typeface="+mn-lt"/>
            </a:endParaRPr>
          </a:p>
          <a:p>
            <a:pPr marL="0" indent="0">
              <a:buNone/>
            </a:pPr>
            <a:r>
              <a:rPr lang="en-US" sz="3600">
                <a:ea typeface="+mn-lt"/>
                <a:cs typeface="+mn-lt"/>
              </a:rPr>
              <a:t>Ingress Gateway – 10 mins</a:t>
            </a:r>
            <a:r>
              <a:rPr lang="en-US" sz="3600" b="1">
                <a:ea typeface="+mn-lt"/>
                <a:cs typeface="+mn-lt"/>
              </a:rPr>
              <a:t> </a:t>
            </a:r>
          </a:p>
        </p:txBody>
      </p:sp>
    </p:spTree>
    <p:extLst>
      <p:ext uri="{BB962C8B-B14F-4D97-AF65-F5344CB8AC3E}">
        <p14:creationId xmlns:p14="http://schemas.microsoft.com/office/powerpoint/2010/main" val="194229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dirty="0">
                <a:cs typeface="Calibri Light"/>
              </a:rPr>
              <a:t>Cleanup – Local</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r>
              <a:rPr lang="en-US" dirty="0"/>
              <a:t>Delete the folder </a:t>
            </a:r>
            <a:r>
              <a:rPr lang="en-US" i="1" u="sng" dirty="0"/>
              <a:t>my-workshop</a:t>
            </a:r>
            <a:r>
              <a:rPr lang="en-US" i="1" dirty="0"/>
              <a:t> </a:t>
            </a:r>
            <a:r>
              <a:rPr lang="en-US" dirty="0"/>
              <a:t>from your working directory</a:t>
            </a:r>
          </a:p>
          <a:p>
            <a:pPr marL="0" indent="0">
              <a:buNone/>
            </a:pPr>
            <a:endParaRPr lang="en-US" dirty="0"/>
          </a:p>
          <a:p>
            <a:pPr marL="0" indent="0">
              <a:buNone/>
            </a:pPr>
            <a:r>
              <a:rPr lang="en-US" dirty="0"/>
              <a:t>Execute the command: </a:t>
            </a:r>
            <a:r>
              <a:rPr lang="en-US" i="1" u="sng" dirty="0" err="1"/>
              <a:t>kubectl</a:t>
            </a:r>
            <a:r>
              <a:rPr lang="en-US" i="1" u="sng" dirty="0"/>
              <a:t> delete namespace fast-track-</a:t>
            </a:r>
            <a:r>
              <a:rPr lang="en-US" i="1" u="sng" dirty="0" err="1"/>
              <a:t>istio</a:t>
            </a:r>
            <a:endParaRPr lang="en-US" i="1" u="sng" dirty="0"/>
          </a:p>
        </p:txBody>
      </p:sp>
    </p:spTree>
    <p:extLst>
      <p:ext uri="{BB962C8B-B14F-4D97-AF65-F5344CB8AC3E}">
        <p14:creationId xmlns:p14="http://schemas.microsoft.com/office/powerpoint/2010/main" val="783391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a:cs typeface="Calibri Light"/>
              </a:rPr>
              <a:t>Traffic Management</a:t>
            </a:r>
            <a:endParaRPr lang="en-US"/>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lvl="1"/>
            <a:endParaRPr lang="en-US" b="1">
              <a:cs typeface="Calibri"/>
            </a:endParaRPr>
          </a:p>
          <a:p>
            <a:pPr lvl="1"/>
            <a:endParaRPr lang="en-US" b="1">
              <a:cs typeface="Calibri"/>
            </a:endParaRPr>
          </a:p>
          <a:p>
            <a:pPr lvl="1"/>
            <a:endParaRPr lang="en-US" b="1">
              <a:cs typeface="Calibri"/>
            </a:endParaRPr>
          </a:p>
          <a:p>
            <a:pPr lvl="1"/>
            <a:endParaRPr lang="en-US">
              <a:cs typeface="Calibri"/>
            </a:endParaRPr>
          </a:p>
        </p:txBody>
      </p:sp>
      <p:pic>
        <p:nvPicPr>
          <p:cNvPr id="4" name="Picture 4" descr="A picture containing screenshot&#10;&#10;Description automatically generated">
            <a:extLst>
              <a:ext uri="{FF2B5EF4-FFF2-40B4-BE49-F238E27FC236}">
                <a16:creationId xmlns:a16="http://schemas.microsoft.com/office/drawing/2014/main" id="{294AD5C6-8F29-445A-9FEF-1CE84A47703D}"/>
              </a:ext>
            </a:extLst>
          </p:cNvPr>
          <p:cNvPicPr>
            <a:picLocks noChangeAspect="1"/>
          </p:cNvPicPr>
          <p:nvPr/>
        </p:nvPicPr>
        <p:blipFill>
          <a:blip r:embed="rId3"/>
          <a:stretch>
            <a:fillRect/>
          </a:stretch>
        </p:blipFill>
        <p:spPr>
          <a:xfrm>
            <a:off x="737508" y="1825625"/>
            <a:ext cx="10716984" cy="4043321"/>
          </a:xfrm>
          <a:prstGeom prst="rect">
            <a:avLst/>
          </a:prstGeom>
        </p:spPr>
      </p:pic>
    </p:spTree>
    <p:extLst>
      <p:ext uri="{BB962C8B-B14F-4D97-AF65-F5344CB8AC3E}">
        <p14:creationId xmlns:p14="http://schemas.microsoft.com/office/powerpoint/2010/main" val="1341700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dirty="0">
                <a:cs typeface="Calibri Light"/>
              </a:rPr>
              <a:t>Virtual Service</a:t>
            </a:r>
            <a:endParaRPr lang="en-US" dirty="0"/>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marL="0" lvl="1" indent="0">
              <a:buNone/>
            </a:pPr>
            <a:r>
              <a:rPr lang="en-US" sz="2800" dirty="0">
                <a:cs typeface="Segoe UI"/>
              </a:rPr>
              <a:t>Rules to route traffic to destination</a:t>
            </a:r>
          </a:p>
          <a:p>
            <a:pPr marL="0" lvl="1" indent="0">
              <a:buNone/>
            </a:pPr>
            <a:endParaRPr lang="en-US" sz="1000" dirty="0">
              <a:cs typeface="Segoe UI"/>
            </a:endParaRPr>
          </a:p>
          <a:p>
            <a:pPr marL="0" lvl="1" indent="0">
              <a:buNone/>
            </a:pPr>
            <a:r>
              <a:rPr lang="en-US" sz="2800" dirty="0">
                <a:cs typeface="Segoe UI"/>
              </a:rPr>
              <a:t>Each routing rule defines criteria for traffic redirection</a:t>
            </a:r>
          </a:p>
          <a:p>
            <a:pPr marL="0" lvl="1" indent="0">
              <a:buNone/>
            </a:pPr>
            <a:endParaRPr lang="en-US" sz="1000" dirty="0">
              <a:cs typeface="Segoe UI"/>
            </a:endParaRPr>
          </a:p>
          <a:p>
            <a:pPr marL="0" lvl="1" indent="0">
              <a:buNone/>
            </a:pPr>
            <a:r>
              <a:rPr lang="en-US" sz="2800" dirty="0">
                <a:cs typeface="Segoe UI"/>
              </a:rPr>
              <a:t>Rules are evaluated in sequence (</a:t>
            </a:r>
            <a:r>
              <a:rPr lang="en-US" sz="2800" dirty="0" err="1">
                <a:cs typeface="Segoe UI"/>
              </a:rPr>
              <a:t>Or’ed</a:t>
            </a:r>
            <a:r>
              <a:rPr lang="en-US" sz="2800" dirty="0">
                <a:cs typeface="Segoe UI"/>
              </a:rPr>
              <a:t>)</a:t>
            </a:r>
          </a:p>
          <a:p>
            <a:pPr marL="0" lvl="1" indent="0">
              <a:buNone/>
            </a:pPr>
            <a:endParaRPr lang="en-US" sz="1000" dirty="0">
              <a:cs typeface="Segoe UI"/>
            </a:endParaRPr>
          </a:p>
          <a:p>
            <a:pPr marL="0" lvl="1" indent="0">
              <a:buNone/>
            </a:pPr>
            <a:r>
              <a:rPr lang="en-US" sz="2800" dirty="0">
                <a:cs typeface="Segoe UI"/>
              </a:rPr>
              <a:t>Declaration is optional</a:t>
            </a:r>
          </a:p>
          <a:p>
            <a:endParaRPr lang="en-US" b="1" dirty="0">
              <a:cs typeface="Calibri"/>
            </a:endParaRPr>
          </a:p>
          <a:p>
            <a:pPr lvl="1"/>
            <a:endParaRPr lang="en-US" b="1" dirty="0">
              <a:cs typeface="Calibri"/>
            </a:endParaRPr>
          </a:p>
          <a:p>
            <a:pPr lvl="1"/>
            <a:endParaRPr lang="en-US" b="1" dirty="0">
              <a:cs typeface="Calibri"/>
            </a:endParaRPr>
          </a:p>
          <a:p>
            <a:pPr lvl="1"/>
            <a:endParaRPr lang="en-US" b="1" dirty="0">
              <a:cs typeface="Calibri"/>
            </a:endParaRPr>
          </a:p>
          <a:p>
            <a:pPr lvl="1"/>
            <a:endParaRPr lang="en-US" dirty="0">
              <a:cs typeface="Calibri"/>
            </a:endParaRPr>
          </a:p>
        </p:txBody>
      </p:sp>
      <p:pic>
        <p:nvPicPr>
          <p:cNvPr id="5" name="Picture 4" descr="A picture containing mirror&#10;&#10;Description automatically generated">
            <a:extLst>
              <a:ext uri="{FF2B5EF4-FFF2-40B4-BE49-F238E27FC236}">
                <a16:creationId xmlns:a16="http://schemas.microsoft.com/office/drawing/2014/main" id="{2478B2C8-FDE8-48CA-8B46-FE00F8A62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8974" y="5403560"/>
            <a:ext cx="1193501" cy="1193501"/>
          </a:xfrm>
          <a:prstGeom prst="rect">
            <a:avLst/>
          </a:prstGeom>
        </p:spPr>
      </p:pic>
    </p:spTree>
    <p:extLst>
      <p:ext uri="{BB962C8B-B14F-4D97-AF65-F5344CB8AC3E}">
        <p14:creationId xmlns:p14="http://schemas.microsoft.com/office/powerpoint/2010/main" val="3729198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Virtual Service</a:t>
            </a:r>
            <a:endParaRPr lang="en-US" dirty="0"/>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endParaRPr lang="en-US" b="1">
              <a:ea typeface="+mn-lt"/>
              <a:cs typeface="+mn-lt"/>
            </a:endParaRPr>
          </a:p>
          <a:p>
            <a:pPr marL="0" indent="0">
              <a:buNone/>
            </a:pPr>
            <a:endParaRPr lang="en-US" b="1">
              <a:ea typeface="+mn-lt"/>
              <a:cs typeface="+mn-lt"/>
            </a:endParaRPr>
          </a:p>
          <a:p>
            <a:endParaRPr lang="en-US" b="1">
              <a:ea typeface="+mn-lt"/>
              <a:cs typeface="+mn-lt"/>
            </a:endParaRPr>
          </a:p>
          <a:p>
            <a:endParaRPr lang="en-US" b="1">
              <a:ea typeface="+mn-lt"/>
              <a:cs typeface="+mn-lt"/>
            </a:endParaRPr>
          </a:p>
          <a:p>
            <a:endParaRPr lang="en-US" b="1">
              <a:ea typeface="+mn-lt"/>
              <a:cs typeface="+mn-lt"/>
            </a:endParaRPr>
          </a:p>
          <a:p>
            <a:pPr marL="0" indent="0">
              <a:buNone/>
            </a:pPr>
            <a:endParaRPr lang="en-US" b="1">
              <a:cs typeface="Calibri" panose="020F0502020204030204"/>
            </a:endParaRPr>
          </a:p>
          <a:p>
            <a:endParaRPr lang="en-US" b="1">
              <a:ea typeface="+mn-lt"/>
              <a:cs typeface="+mn-lt"/>
            </a:endParaRPr>
          </a:p>
          <a:p>
            <a:endParaRPr lang="en-US" b="1">
              <a:cs typeface="Calibri" panose="020F0502020204030204"/>
            </a:endParaRPr>
          </a:p>
          <a:p>
            <a:pPr marL="457200" lvl="1" indent="0">
              <a:buNone/>
            </a:pPr>
            <a:endParaRPr lang="en-US" sz="900">
              <a:cs typeface="Calibri"/>
            </a:endParaRPr>
          </a:p>
          <a:p>
            <a:pPr lvl="1"/>
            <a:endParaRPr lang="en-US" sz="900">
              <a:cs typeface="Calibri"/>
            </a:endParaRPr>
          </a:p>
          <a:p>
            <a:pPr lvl="1"/>
            <a:endParaRPr lang="en-US" sz="900">
              <a:cs typeface="Calibri"/>
            </a:endParaRPr>
          </a:p>
          <a:p>
            <a:endParaRPr lang="en-US">
              <a:cs typeface="Calibri"/>
            </a:endParaRPr>
          </a:p>
        </p:txBody>
      </p:sp>
      <p:sp>
        <p:nvSpPr>
          <p:cNvPr id="6" name="TextBox 5">
            <a:extLst>
              <a:ext uri="{FF2B5EF4-FFF2-40B4-BE49-F238E27FC236}">
                <a16:creationId xmlns:a16="http://schemas.microsoft.com/office/drawing/2014/main" id="{5E2662A0-7D6A-4A3B-9024-86972B4CC830}"/>
              </a:ext>
            </a:extLst>
          </p:cNvPr>
          <p:cNvSpPr txBox="1"/>
          <p:nvPr/>
        </p:nvSpPr>
        <p:spPr>
          <a:xfrm>
            <a:off x="4921956" y="5175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D0DD455C-A801-4840-B5EC-49F57DCD8C94}"/>
              </a:ext>
            </a:extLst>
          </p:cNvPr>
          <p:cNvSpPr txBox="1"/>
          <p:nvPr/>
        </p:nvSpPr>
        <p:spPr>
          <a:xfrm>
            <a:off x="5307659" y="36425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E0EFBD6D-ED4C-4C86-86BB-45C80456332D}"/>
              </a:ext>
            </a:extLst>
          </p:cNvPr>
          <p:cNvSpPr txBox="1"/>
          <p:nvPr/>
        </p:nvSpPr>
        <p:spPr>
          <a:xfrm>
            <a:off x="3821289" y="3369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9CC45CF1-4CE9-4B50-9EE6-A13D840064FD}"/>
              </a:ext>
            </a:extLst>
          </p:cNvPr>
          <p:cNvSpPr txBox="1"/>
          <p:nvPr/>
        </p:nvSpPr>
        <p:spPr>
          <a:xfrm>
            <a:off x="2899363" y="4216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D9276A7F-7E52-4AD4-A0BC-BD2E9C7A7C70}"/>
              </a:ext>
            </a:extLst>
          </p:cNvPr>
          <p:cNvSpPr txBox="1"/>
          <p:nvPr/>
        </p:nvSpPr>
        <p:spPr>
          <a:xfrm>
            <a:off x="3435585" y="3539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EE9888A-B6DD-4B91-9123-4A79E57D03FA}"/>
              </a:ext>
            </a:extLst>
          </p:cNvPr>
          <p:cNvSpPr txBox="1"/>
          <p:nvPr/>
        </p:nvSpPr>
        <p:spPr>
          <a:xfrm>
            <a:off x="3971807" y="43104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8" descr="A screenshot of a cell phone&#10;&#10;Description automatically generated">
            <a:extLst>
              <a:ext uri="{FF2B5EF4-FFF2-40B4-BE49-F238E27FC236}">
                <a16:creationId xmlns:a16="http://schemas.microsoft.com/office/drawing/2014/main" id="{12E5F3A7-92B1-4234-95D0-97B12B53AEB5}"/>
              </a:ext>
            </a:extLst>
          </p:cNvPr>
          <p:cNvPicPr>
            <a:picLocks noChangeAspect="1"/>
          </p:cNvPicPr>
          <p:nvPr/>
        </p:nvPicPr>
        <p:blipFill rotWithShape="1">
          <a:blip r:embed="rId3"/>
          <a:srcRect l="9104" t="9875" r="8571" b="10947"/>
          <a:stretch/>
        </p:blipFill>
        <p:spPr>
          <a:xfrm>
            <a:off x="3256234" y="1499761"/>
            <a:ext cx="6074644" cy="4817275"/>
          </a:xfrm>
          <a:prstGeom prst="rect">
            <a:avLst/>
          </a:prstGeom>
        </p:spPr>
      </p:pic>
    </p:spTree>
    <p:extLst>
      <p:ext uri="{BB962C8B-B14F-4D97-AF65-F5344CB8AC3E}">
        <p14:creationId xmlns:p14="http://schemas.microsoft.com/office/powerpoint/2010/main" val="317390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dirty="0">
                <a:cs typeface="Calibri Light"/>
              </a:rPr>
              <a:t>Destination Rule</a:t>
            </a:r>
            <a:endParaRPr lang="en-US" dirty="0"/>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marL="0" lvl="1" indent="0">
              <a:buNone/>
            </a:pPr>
            <a:r>
              <a:rPr lang="en-US" sz="2800" dirty="0">
                <a:ea typeface="+mn-lt"/>
                <a:cs typeface="+mn-lt"/>
              </a:rPr>
              <a:t>Determines how the destination services are invoked</a:t>
            </a:r>
          </a:p>
          <a:p>
            <a:pPr marL="0" lvl="1" indent="0">
              <a:buNone/>
            </a:pPr>
            <a:endParaRPr lang="en-US" sz="1000" dirty="0">
              <a:ea typeface="+mn-lt"/>
              <a:cs typeface="+mn-lt"/>
            </a:endParaRPr>
          </a:p>
          <a:p>
            <a:pPr marL="0" lvl="1" indent="0">
              <a:buNone/>
            </a:pPr>
            <a:r>
              <a:rPr lang="en-US" sz="2800" dirty="0">
                <a:ea typeface="+mn-lt"/>
                <a:cs typeface="+mn-lt"/>
              </a:rPr>
              <a:t>Applied to the connection after the route of the request has been determined by the proxy</a:t>
            </a:r>
          </a:p>
          <a:p>
            <a:pPr marL="0" lvl="1" indent="0">
              <a:buNone/>
            </a:pPr>
            <a:endParaRPr lang="en-US" sz="1000" dirty="0">
              <a:ea typeface="+mn-lt"/>
              <a:cs typeface="+mn-lt"/>
            </a:endParaRPr>
          </a:p>
          <a:p>
            <a:pPr marL="0" lvl="1" indent="0">
              <a:buNone/>
            </a:pPr>
            <a:r>
              <a:rPr lang="en-US" sz="2800" dirty="0">
                <a:ea typeface="+mn-lt"/>
                <a:cs typeface="+mn-lt"/>
              </a:rPr>
              <a:t>Allow operators to configure features such as load balancing, TLS etc.</a:t>
            </a:r>
          </a:p>
          <a:p>
            <a:pPr marL="685800">
              <a:spcBef>
                <a:spcPts val="500"/>
              </a:spcBef>
            </a:pPr>
            <a:endParaRPr lang="en-US" b="1" dirty="0">
              <a:cs typeface="Calibri"/>
            </a:endParaRPr>
          </a:p>
          <a:p>
            <a:pPr lvl="1"/>
            <a:endParaRPr lang="en-US" b="1" dirty="0">
              <a:cs typeface="Calibri"/>
            </a:endParaRPr>
          </a:p>
          <a:p>
            <a:pPr lvl="1"/>
            <a:endParaRPr lang="en-US" b="1" dirty="0">
              <a:cs typeface="Calibri"/>
            </a:endParaRPr>
          </a:p>
          <a:p>
            <a:pPr lvl="1"/>
            <a:endParaRPr lang="en-US" b="1" dirty="0">
              <a:cs typeface="Calibri"/>
            </a:endParaRPr>
          </a:p>
          <a:p>
            <a:pPr lvl="1"/>
            <a:endParaRPr lang="en-US" dirty="0">
              <a:cs typeface="Calibri"/>
            </a:endParaRPr>
          </a:p>
        </p:txBody>
      </p:sp>
      <p:pic>
        <p:nvPicPr>
          <p:cNvPr id="5" name="Picture 4" descr="A picture containing shirt&#10;&#10;Description automatically generated">
            <a:extLst>
              <a:ext uri="{FF2B5EF4-FFF2-40B4-BE49-F238E27FC236}">
                <a16:creationId xmlns:a16="http://schemas.microsoft.com/office/drawing/2014/main" id="{7B39F4A6-C738-40A7-A242-775ECC721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254" y="5135417"/>
            <a:ext cx="1535823" cy="1535823"/>
          </a:xfrm>
          <a:prstGeom prst="rect">
            <a:avLst/>
          </a:prstGeom>
        </p:spPr>
      </p:pic>
    </p:spTree>
    <p:extLst>
      <p:ext uri="{BB962C8B-B14F-4D97-AF65-F5344CB8AC3E}">
        <p14:creationId xmlns:p14="http://schemas.microsoft.com/office/powerpoint/2010/main" val="2250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8DCFFA-B4F6-4058-8CB8-C7C69B134826}"/>
              </a:ext>
            </a:extLst>
          </p:cNvPr>
          <p:cNvSpPr txBox="1">
            <a:spLocks/>
          </p:cNvSpPr>
          <p:nvPr/>
        </p:nvSpPr>
        <p:spPr>
          <a:xfrm>
            <a:off x="7001808" y="1515916"/>
            <a:ext cx="4787738" cy="4351338"/>
          </a:xfrm>
          <a:prstGeom prst="rect">
            <a:avLst/>
          </a:prstGeom>
          <a:noFill/>
          <a:ln>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rgbClr val="66CCFF"/>
                </a:solidFill>
                <a:ea typeface="+mn-lt"/>
                <a:cs typeface="+mn-lt"/>
              </a:rPr>
              <a:t>Tarun Pabbi</a:t>
            </a:r>
          </a:p>
          <a:p>
            <a:pPr marL="0" indent="0">
              <a:buNone/>
            </a:pPr>
            <a:endParaRPr lang="en-US" sz="1000" dirty="0">
              <a:solidFill>
                <a:schemeClr val="bg2">
                  <a:lumMod val="50000"/>
                </a:schemeClr>
              </a:solidFill>
              <a:cs typeface="Calibri"/>
            </a:endParaRPr>
          </a:p>
          <a:p>
            <a:pPr marL="0" indent="0">
              <a:buNone/>
            </a:pPr>
            <a:r>
              <a:rPr lang="en-US" dirty="0">
                <a:solidFill>
                  <a:schemeClr val="bg2">
                    <a:lumMod val="50000"/>
                  </a:schemeClr>
                </a:solidFill>
                <a:cs typeface="Calibri"/>
              </a:rPr>
              <a:t>Lead Engineer at Nine Tech</a:t>
            </a:r>
          </a:p>
          <a:p>
            <a:pPr marL="0" indent="0">
              <a:buNone/>
            </a:pPr>
            <a:endParaRPr lang="en-US" sz="1000" dirty="0">
              <a:solidFill>
                <a:schemeClr val="bg2">
                  <a:lumMod val="50000"/>
                </a:schemeClr>
              </a:solidFill>
              <a:cs typeface="Calibri"/>
            </a:endParaRPr>
          </a:p>
          <a:p>
            <a:pPr marL="0" indent="0">
              <a:buNone/>
            </a:pPr>
            <a:r>
              <a:rPr lang="en-US" dirty="0">
                <a:solidFill>
                  <a:schemeClr val="bg2">
                    <a:lumMod val="50000"/>
                  </a:schemeClr>
                </a:solidFill>
                <a:cs typeface="Calibri"/>
              </a:rPr>
              <a:t>Over 12 years experience on web and cloud</a:t>
            </a:r>
          </a:p>
          <a:p>
            <a:pPr marL="0" indent="0">
              <a:buNone/>
            </a:pPr>
            <a:endParaRPr lang="en-US" sz="1000" dirty="0">
              <a:solidFill>
                <a:schemeClr val="bg2">
                  <a:lumMod val="50000"/>
                </a:schemeClr>
              </a:solidFill>
              <a:cs typeface="Calibri"/>
            </a:endParaRPr>
          </a:p>
          <a:p>
            <a:pPr marL="0" indent="0">
              <a:buNone/>
            </a:pPr>
            <a:r>
              <a:rPr lang="en-US" dirty="0">
                <a:solidFill>
                  <a:schemeClr val="bg2">
                    <a:lumMod val="50000"/>
                  </a:schemeClr>
                </a:solidFill>
                <a:cs typeface="Calibri"/>
              </a:rPr>
              <a:t>Co-author Istio Succinctly</a:t>
            </a:r>
          </a:p>
        </p:txBody>
      </p:sp>
      <p:sp>
        <p:nvSpPr>
          <p:cNvPr id="2" name="Title 1">
            <a:extLst>
              <a:ext uri="{FF2B5EF4-FFF2-40B4-BE49-F238E27FC236}">
                <a16:creationId xmlns:a16="http://schemas.microsoft.com/office/drawing/2014/main" id="{5F8F0A3D-5A53-4DDE-A297-0E0EC8D75FBD}"/>
              </a:ext>
            </a:extLst>
          </p:cNvPr>
          <p:cNvSpPr>
            <a:spLocks noGrp="1"/>
          </p:cNvSpPr>
          <p:nvPr>
            <p:ph type="title"/>
          </p:nvPr>
        </p:nvSpPr>
        <p:spPr/>
        <p:txBody>
          <a:bodyPr/>
          <a:lstStyle/>
          <a:p>
            <a:r>
              <a:rPr lang="en-US">
                <a:cs typeface="Calibri Light"/>
              </a:rPr>
              <a:t>Mentors</a:t>
            </a:r>
            <a:endParaRPr lang="en-US"/>
          </a:p>
        </p:txBody>
      </p:sp>
      <p:sp>
        <p:nvSpPr>
          <p:cNvPr id="3" name="Content Placeholder 2">
            <a:extLst>
              <a:ext uri="{FF2B5EF4-FFF2-40B4-BE49-F238E27FC236}">
                <a16:creationId xmlns:a16="http://schemas.microsoft.com/office/drawing/2014/main" id="{83FD349F-D135-4B00-8B91-F6BB01E0C4BB}"/>
              </a:ext>
            </a:extLst>
          </p:cNvPr>
          <p:cNvSpPr>
            <a:spLocks noGrp="1"/>
          </p:cNvSpPr>
          <p:nvPr>
            <p:ph idx="1"/>
          </p:nvPr>
        </p:nvSpPr>
        <p:spPr>
          <a:xfrm>
            <a:off x="633917" y="1513206"/>
            <a:ext cx="5082051" cy="4351338"/>
          </a:xfrm>
          <a:noFill/>
          <a:ln>
            <a:noFill/>
          </a:ln>
        </p:spPr>
        <p:txBody>
          <a:bodyPr vert="horz" lIns="91440" tIns="45720" rIns="91440" bIns="45720" rtlCol="0" anchor="t">
            <a:normAutofit/>
          </a:bodyPr>
          <a:lstStyle/>
          <a:p>
            <a:pPr marL="0" indent="0">
              <a:buNone/>
            </a:pPr>
            <a:r>
              <a:rPr lang="en-US" sz="3600" dirty="0">
                <a:solidFill>
                  <a:srgbClr val="66CCFF"/>
                </a:solidFill>
                <a:ea typeface="+mn-lt"/>
                <a:cs typeface="+mn-lt"/>
              </a:rPr>
              <a:t>Rahul Rai</a:t>
            </a:r>
          </a:p>
          <a:p>
            <a:pPr marL="0" indent="0">
              <a:buNone/>
            </a:pPr>
            <a:endParaRPr lang="en-US" sz="1000" dirty="0">
              <a:cs typeface="Calibri"/>
            </a:endParaRPr>
          </a:p>
          <a:p>
            <a:pPr marL="0" indent="0">
              <a:buNone/>
            </a:pPr>
            <a:r>
              <a:rPr lang="en-US" dirty="0">
                <a:cs typeface="Calibri"/>
              </a:rPr>
              <a:t>Engineering Manager at Zip Co</a:t>
            </a:r>
          </a:p>
          <a:p>
            <a:pPr marL="0" indent="0">
              <a:buNone/>
            </a:pPr>
            <a:endParaRPr lang="en-US" sz="1000" dirty="0">
              <a:cs typeface="Calibri"/>
            </a:endParaRPr>
          </a:p>
          <a:p>
            <a:pPr marL="0" indent="0">
              <a:buNone/>
            </a:pPr>
            <a:r>
              <a:rPr lang="en-US" dirty="0">
                <a:cs typeface="Calibri"/>
              </a:rPr>
              <a:t>Over 12 years experience on web and cloud</a:t>
            </a:r>
          </a:p>
          <a:p>
            <a:pPr marL="0" indent="0">
              <a:buNone/>
            </a:pPr>
            <a:endParaRPr lang="en-US" sz="1000" dirty="0">
              <a:cs typeface="Calibri"/>
            </a:endParaRPr>
          </a:p>
          <a:p>
            <a:pPr marL="0" indent="0">
              <a:buNone/>
            </a:pPr>
            <a:r>
              <a:rPr lang="en-US" dirty="0">
                <a:cs typeface="Calibri"/>
              </a:rPr>
              <a:t>Co-author Istio Succinctly</a:t>
            </a:r>
          </a:p>
          <a:p>
            <a:pPr marL="0" indent="0">
              <a:buNone/>
            </a:pPr>
            <a:endParaRPr lang="en-US" dirty="0">
              <a:cs typeface="Calibri"/>
            </a:endParaRPr>
          </a:p>
          <a:p>
            <a:pPr marL="0" indent="0">
              <a:buNone/>
            </a:pPr>
            <a:endParaRPr lang="en-US" sz="3200" dirty="0">
              <a:cs typeface="Calibri"/>
            </a:endParaRPr>
          </a:p>
        </p:txBody>
      </p:sp>
      <p:pic>
        <p:nvPicPr>
          <p:cNvPr id="1026" name="Picture 2">
            <a:extLst>
              <a:ext uri="{FF2B5EF4-FFF2-40B4-BE49-F238E27FC236}">
                <a16:creationId xmlns:a16="http://schemas.microsoft.com/office/drawing/2014/main" id="{43A33EEC-7B23-4D81-86D3-0EE45950FE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3646" y="3595458"/>
            <a:ext cx="1184707" cy="15313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1590E04-3F54-446A-8109-92EB5B3944F8}"/>
              </a:ext>
            </a:extLst>
          </p:cNvPr>
          <p:cNvSpPr txBox="1"/>
          <p:nvPr/>
        </p:nvSpPr>
        <p:spPr>
          <a:xfrm>
            <a:off x="5177406" y="5162365"/>
            <a:ext cx="1906975" cy="261610"/>
          </a:xfrm>
          <a:prstGeom prst="rect">
            <a:avLst/>
          </a:prstGeom>
          <a:noFill/>
        </p:spPr>
        <p:txBody>
          <a:bodyPr wrap="square" rtlCol="0">
            <a:spAutoFit/>
          </a:bodyPr>
          <a:lstStyle/>
          <a:p>
            <a:r>
              <a:rPr lang="en-AU" sz="1100">
                <a:hlinkClick r:id="rId4"/>
              </a:rPr>
              <a:t>https://bit.ly/istio-succinctly</a:t>
            </a:r>
            <a:endParaRPr lang="en-AU" sz="1100"/>
          </a:p>
        </p:txBody>
      </p:sp>
      <p:sp>
        <p:nvSpPr>
          <p:cNvPr id="4" name="Rectangle 3">
            <a:extLst>
              <a:ext uri="{FF2B5EF4-FFF2-40B4-BE49-F238E27FC236}">
                <a16:creationId xmlns:a16="http://schemas.microsoft.com/office/drawing/2014/main" id="{C4C6EAC7-B2F5-4390-803C-F4AF8A2CD139}"/>
              </a:ext>
            </a:extLst>
          </p:cNvPr>
          <p:cNvSpPr/>
          <p:nvPr/>
        </p:nvSpPr>
        <p:spPr>
          <a:xfrm>
            <a:off x="2942645" y="5732200"/>
            <a:ext cx="1249218"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50000"/>
                  </a:schemeClr>
                </a:solidFill>
              </a:rPr>
              <a:t>@rahulrai_in</a:t>
            </a:r>
            <a:endParaRPr lang="en-AU" sz="1400">
              <a:solidFill>
                <a:schemeClr val="bg2">
                  <a:lumMod val="50000"/>
                </a:schemeClr>
              </a:solidFill>
            </a:endParaRPr>
          </a:p>
        </p:txBody>
      </p:sp>
      <p:pic>
        <p:nvPicPr>
          <p:cNvPr id="5" name="Picture 4" descr="A picture containing wheel, drawing&#10;&#10;Description automatically generated">
            <a:extLst>
              <a:ext uri="{FF2B5EF4-FFF2-40B4-BE49-F238E27FC236}">
                <a16:creationId xmlns:a16="http://schemas.microsoft.com/office/drawing/2014/main" id="{5023804A-93BD-4175-A37D-FBC7E43E56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6754" y="5772627"/>
            <a:ext cx="290999" cy="290999"/>
          </a:xfrm>
          <a:prstGeom prst="rect">
            <a:avLst/>
          </a:prstGeom>
        </p:spPr>
      </p:pic>
      <p:pic>
        <p:nvPicPr>
          <p:cNvPr id="6" name="Picture 5">
            <a:extLst>
              <a:ext uri="{FF2B5EF4-FFF2-40B4-BE49-F238E27FC236}">
                <a16:creationId xmlns:a16="http://schemas.microsoft.com/office/drawing/2014/main" id="{A7A8EA39-ADAB-49D9-B936-CA2495C19B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6754" y="5338592"/>
            <a:ext cx="371855" cy="371855"/>
          </a:xfrm>
          <a:prstGeom prst="rect">
            <a:avLst/>
          </a:prstGeom>
        </p:spPr>
      </p:pic>
      <p:sp>
        <p:nvSpPr>
          <p:cNvPr id="8" name="Rectangle 7">
            <a:extLst>
              <a:ext uri="{FF2B5EF4-FFF2-40B4-BE49-F238E27FC236}">
                <a16:creationId xmlns:a16="http://schemas.microsoft.com/office/drawing/2014/main" id="{8B23C103-14AB-477C-9E1A-D83453AEFE58}"/>
              </a:ext>
            </a:extLst>
          </p:cNvPr>
          <p:cNvSpPr/>
          <p:nvPr/>
        </p:nvSpPr>
        <p:spPr>
          <a:xfrm>
            <a:off x="3095471" y="5343041"/>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rPr>
              <a:t>thecloudblog.net</a:t>
            </a:r>
            <a:endParaRPr lang="en-AU" sz="1400" dirty="0">
              <a:solidFill>
                <a:schemeClr val="bg2">
                  <a:lumMod val="50000"/>
                </a:schemeClr>
              </a:solidFill>
            </a:endParaRPr>
          </a:p>
        </p:txBody>
      </p:sp>
      <p:pic>
        <p:nvPicPr>
          <p:cNvPr id="9" name="Picture 8">
            <a:extLst>
              <a:ext uri="{FF2B5EF4-FFF2-40B4-BE49-F238E27FC236}">
                <a16:creationId xmlns:a16="http://schemas.microsoft.com/office/drawing/2014/main" id="{6F86C5E8-A109-4357-AEFD-7764834B915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500" b="99000" l="10000" r="93500">
                        <a14:foregroundMark x1="45000" y1="88500" x2="56500" y2="89500"/>
                        <a14:foregroundMark x1="39000" y1="83500" x2="84000" y2="92000"/>
                        <a14:foregroundMark x1="84000" y1="92000" x2="84000" y2="93000"/>
                        <a14:foregroundMark x1="47500" y1="10500" x2="70000" y2="18500"/>
                        <a14:foregroundMark x1="59000" y1="8000" x2="66000" y2="14000"/>
                        <a14:foregroundMark x1="43500" y1="9500" x2="71000" y2="20000"/>
                        <a14:foregroundMark x1="53000" y1="4500" x2="60000" y2="5500"/>
                        <a14:foregroundMark x1="73500" y1="87000" x2="26000" y2="98500"/>
                        <a14:foregroundMark x1="26000" y1="98500" x2="22500" y2="94500"/>
                        <a14:foregroundMark x1="67500" y1="88000" x2="89500" y2="98000"/>
                        <a14:foregroundMark x1="40500" y1="89500" x2="29500" y2="85000"/>
                        <a14:foregroundMark x1="28500" y1="92000" x2="40500" y2="84500"/>
                        <a14:foregroundMark x1="21500" y1="96500" x2="16500" y2="99000"/>
                        <a14:foregroundMark x1="22500" y1="93000" x2="27000" y2="95500"/>
                        <a14:foregroundMark x1="23500" y1="96500" x2="40500" y2="85000"/>
                        <a14:foregroundMark x1="31000" y1="74500" x2="73500" y2="96000"/>
                        <a14:foregroundMark x1="73500" y1="96000" x2="93500" y2="99000"/>
                      </a14:backgroundRemoval>
                    </a14:imgEffect>
                  </a14:imgLayer>
                </a14:imgProps>
              </a:ext>
              <a:ext uri="{28A0092B-C50C-407E-A947-70E740481C1C}">
                <a14:useLocalDpi xmlns:a14="http://schemas.microsoft.com/office/drawing/2010/main" val="0"/>
              </a:ext>
            </a:extLst>
          </a:blip>
          <a:stretch>
            <a:fillRect/>
          </a:stretch>
        </p:blipFill>
        <p:spPr>
          <a:xfrm>
            <a:off x="1674645" y="5126856"/>
            <a:ext cx="1063813" cy="1063813"/>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BED4BE02-17D2-42D7-B381-F3745236C90B}"/>
              </a:ext>
            </a:extLst>
          </p:cNvPr>
          <p:cNvSpPr/>
          <p:nvPr/>
        </p:nvSpPr>
        <p:spPr>
          <a:xfrm>
            <a:off x="9465482" y="5697157"/>
            <a:ext cx="1420949"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50000"/>
                  </a:schemeClr>
                </a:solidFill>
              </a:rPr>
              <a:t>@tarunpabbi7</a:t>
            </a:r>
            <a:endParaRPr lang="en-AU" sz="1400">
              <a:solidFill>
                <a:schemeClr val="bg2">
                  <a:lumMod val="50000"/>
                </a:schemeClr>
              </a:solidFill>
            </a:endParaRPr>
          </a:p>
        </p:txBody>
      </p:sp>
      <p:pic>
        <p:nvPicPr>
          <p:cNvPr id="11" name="Picture 10" descr="A picture containing wheel, drawing&#10;&#10;Description automatically generated">
            <a:extLst>
              <a:ext uri="{FF2B5EF4-FFF2-40B4-BE49-F238E27FC236}">
                <a16:creationId xmlns:a16="http://schemas.microsoft.com/office/drawing/2014/main" id="{210A2D6D-9AA0-4C1E-B391-FC992E8A57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9592" y="5737584"/>
            <a:ext cx="290999" cy="290999"/>
          </a:xfrm>
          <a:prstGeom prst="rect">
            <a:avLst/>
          </a:prstGeom>
        </p:spPr>
      </p:pic>
      <p:pic>
        <p:nvPicPr>
          <p:cNvPr id="12" name="Picture 11">
            <a:extLst>
              <a:ext uri="{FF2B5EF4-FFF2-40B4-BE49-F238E27FC236}">
                <a16:creationId xmlns:a16="http://schemas.microsoft.com/office/drawing/2014/main" id="{DD27744E-BE4A-40EF-96D3-98121CDFC7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3357" y="5339063"/>
            <a:ext cx="371855" cy="371855"/>
          </a:xfrm>
          <a:prstGeom prst="rect">
            <a:avLst/>
          </a:prstGeom>
        </p:spPr>
      </p:pic>
      <p:sp>
        <p:nvSpPr>
          <p:cNvPr id="15" name="Rectangle 14">
            <a:extLst>
              <a:ext uri="{FF2B5EF4-FFF2-40B4-BE49-F238E27FC236}">
                <a16:creationId xmlns:a16="http://schemas.microsoft.com/office/drawing/2014/main" id="{37FD9900-0DAA-46D9-8237-37BE5DAD5D03}"/>
              </a:ext>
            </a:extLst>
          </p:cNvPr>
          <p:cNvSpPr/>
          <p:nvPr/>
        </p:nvSpPr>
        <p:spPr>
          <a:xfrm>
            <a:off x="9562074" y="5343512"/>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rPr>
              <a:t>tarunpabbi.com</a:t>
            </a:r>
            <a:endParaRPr lang="en-US" dirty="0">
              <a:solidFill>
                <a:schemeClr val="bg2">
                  <a:lumMod val="50000"/>
                </a:schemeClr>
              </a:solidFill>
            </a:endParaRPr>
          </a:p>
        </p:txBody>
      </p:sp>
      <p:pic>
        <p:nvPicPr>
          <p:cNvPr id="16" name="Picture 2">
            <a:extLst>
              <a:ext uri="{FF2B5EF4-FFF2-40B4-BE49-F238E27FC236}">
                <a16:creationId xmlns:a16="http://schemas.microsoft.com/office/drawing/2014/main" id="{7355ECD7-E866-41F2-AAEB-99A08CB8212D}"/>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4000" b="98667" l="667" r="87333">
                        <a14:foregroundMark x1="30000" y1="7333" x2="60667" y2="4000"/>
                        <a14:foregroundMark x1="16000" y1="71333" x2="61333" y2="90000"/>
                        <a14:foregroundMark x1="61333" y1="90000" x2="1333" y2="90000"/>
                        <a14:foregroundMark x1="1333" y1="90000" x2="50000" y2="84000"/>
                        <a14:foregroundMark x1="50000" y1="84000" x2="76000" y2="84000"/>
                        <a14:foregroundMark x1="82667" y1="91333" x2="14000" y2="98667"/>
                        <a14:foregroundMark x1="18000" y1="74000" x2="667" y2="78667"/>
                        <a14:foregroundMark x1="66667" y1="78000" x2="87333" y2="97333"/>
                        <a14:backgroundMark x1="86000" y1="6667" x2="86000" y2="55333"/>
                        <a14:backgroundMark x1="86000" y1="55333" x2="81333" y2="10000"/>
                      </a14:backgroundRemoval>
                    </a14:imgEffect>
                  </a14:imgLayer>
                </a14:imgProps>
              </a:ext>
              <a:ext uri="{28A0092B-C50C-407E-A947-70E740481C1C}">
                <a14:useLocalDpi xmlns:a14="http://schemas.microsoft.com/office/drawing/2010/main" val="0"/>
              </a:ext>
            </a:extLst>
          </a:blip>
          <a:srcRect r="9143"/>
          <a:stretch/>
        </p:blipFill>
        <p:spPr bwMode="auto">
          <a:xfrm>
            <a:off x="8336353" y="5221685"/>
            <a:ext cx="909205" cy="100070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425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Destination Rule</a:t>
            </a:r>
            <a:endParaRPr lang="en-US" dirty="0"/>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endParaRPr lang="en-US" b="1">
              <a:ea typeface="+mn-lt"/>
              <a:cs typeface="+mn-lt"/>
            </a:endParaRPr>
          </a:p>
          <a:p>
            <a:pPr marL="0" indent="0">
              <a:buNone/>
            </a:pPr>
            <a:endParaRPr lang="en-US" b="1">
              <a:ea typeface="+mn-lt"/>
              <a:cs typeface="+mn-lt"/>
            </a:endParaRPr>
          </a:p>
          <a:p>
            <a:endParaRPr lang="en-US" b="1">
              <a:ea typeface="+mn-lt"/>
              <a:cs typeface="+mn-lt"/>
            </a:endParaRPr>
          </a:p>
          <a:p>
            <a:endParaRPr lang="en-US" b="1">
              <a:ea typeface="+mn-lt"/>
              <a:cs typeface="+mn-lt"/>
            </a:endParaRPr>
          </a:p>
          <a:p>
            <a:endParaRPr lang="en-US" b="1">
              <a:ea typeface="+mn-lt"/>
              <a:cs typeface="+mn-lt"/>
            </a:endParaRPr>
          </a:p>
          <a:p>
            <a:pPr marL="0" indent="0">
              <a:buNone/>
            </a:pPr>
            <a:endParaRPr lang="en-US" b="1">
              <a:cs typeface="Calibri" panose="020F0502020204030204"/>
            </a:endParaRPr>
          </a:p>
          <a:p>
            <a:endParaRPr lang="en-US" b="1">
              <a:ea typeface="+mn-lt"/>
              <a:cs typeface="+mn-lt"/>
            </a:endParaRPr>
          </a:p>
          <a:p>
            <a:endParaRPr lang="en-US" b="1">
              <a:cs typeface="Calibri" panose="020F0502020204030204"/>
            </a:endParaRPr>
          </a:p>
          <a:p>
            <a:pPr marL="457200" lvl="1" indent="0">
              <a:buNone/>
            </a:pPr>
            <a:endParaRPr lang="en-US" sz="900">
              <a:cs typeface="Calibri"/>
            </a:endParaRPr>
          </a:p>
          <a:p>
            <a:pPr lvl="1"/>
            <a:endParaRPr lang="en-US" sz="900">
              <a:cs typeface="Calibri"/>
            </a:endParaRPr>
          </a:p>
          <a:p>
            <a:pPr lvl="1"/>
            <a:endParaRPr lang="en-US" sz="900">
              <a:cs typeface="Calibri"/>
            </a:endParaRPr>
          </a:p>
          <a:p>
            <a:endParaRPr lang="en-US">
              <a:cs typeface="Calibri"/>
            </a:endParaRPr>
          </a:p>
        </p:txBody>
      </p:sp>
      <p:sp>
        <p:nvSpPr>
          <p:cNvPr id="6" name="TextBox 5">
            <a:extLst>
              <a:ext uri="{FF2B5EF4-FFF2-40B4-BE49-F238E27FC236}">
                <a16:creationId xmlns:a16="http://schemas.microsoft.com/office/drawing/2014/main" id="{5E2662A0-7D6A-4A3B-9024-86972B4CC830}"/>
              </a:ext>
            </a:extLst>
          </p:cNvPr>
          <p:cNvSpPr txBox="1"/>
          <p:nvPr/>
        </p:nvSpPr>
        <p:spPr>
          <a:xfrm>
            <a:off x="4921956" y="5175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D0DD455C-A801-4840-B5EC-49F57DCD8C94}"/>
              </a:ext>
            </a:extLst>
          </p:cNvPr>
          <p:cNvSpPr txBox="1"/>
          <p:nvPr/>
        </p:nvSpPr>
        <p:spPr>
          <a:xfrm>
            <a:off x="5307659" y="36425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E0EFBD6D-ED4C-4C86-86BB-45C80456332D}"/>
              </a:ext>
            </a:extLst>
          </p:cNvPr>
          <p:cNvSpPr txBox="1"/>
          <p:nvPr/>
        </p:nvSpPr>
        <p:spPr>
          <a:xfrm>
            <a:off x="3821289" y="3369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9CC45CF1-4CE9-4B50-9EE6-A13D840064FD}"/>
              </a:ext>
            </a:extLst>
          </p:cNvPr>
          <p:cNvSpPr txBox="1"/>
          <p:nvPr/>
        </p:nvSpPr>
        <p:spPr>
          <a:xfrm>
            <a:off x="2899363" y="4216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7A72356-7E02-4816-A00B-6452EDDAB47B}"/>
              </a:ext>
            </a:extLst>
          </p:cNvPr>
          <p:cNvSpPr txBox="1"/>
          <p:nvPr/>
        </p:nvSpPr>
        <p:spPr>
          <a:xfrm>
            <a:off x="9371659" y="44327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cs typeface="Calibri"/>
            </a:endParaRPr>
          </a:p>
        </p:txBody>
      </p:sp>
      <p:sp>
        <p:nvSpPr>
          <p:cNvPr id="14" name="TextBox 13">
            <a:extLst>
              <a:ext uri="{FF2B5EF4-FFF2-40B4-BE49-F238E27FC236}">
                <a16:creationId xmlns:a16="http://schemas.microsoft.com/office/drawing/2014/main" id="{D9276A7F-7E52-4AD4-A0BC-BD2E9C7A7C70}"/>
              </a:ext>
            </a:extLst>
          </p:cNvPr>
          <p:cNvSpPr txBox="1"/>
          <p:nvPr/>
        </p:nvSpPr>
        <p:spPr>
          <a:xfrm>
            <a:off x="3435585" y="3539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EE9888A-B6DD-4B91-9123-4A79E57D03FA}"/>
              </a:ext>
            </a:extLst>
          </p:cNvPr>
          <p:cNvSpPr txBox="1"/>
          <p:nvPr/>
        </p:nvSpPr>
        <p:spPr>
          <a:xfrm>
            <a:off x="3971807" y="43104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8" descr="A picture containing bird&#10;&#10;Description automatically generated">
            <a:extLst>
              <a:ext uri="{FF2B5EF4-FFF2-40B4-BE49-F238E27FC236}">
                <a16:creationId xmlns:a16="http://schemas.microsoft.com/office/drawing/2014/main" id="{3B02CC41-D30B-4464-8C3E-E9F2182250CB}"/>
              </a:ext>
            </a:extLst>
          </p:cNvPr>
          <p:cNvPicPr>
            <a:picLocks noChangeAspect="1"/>
          </p:cNvPicPr>
          <p:nvPr/>
        </p:nvPicPr>
        <p:blipFill>
          <a:blip r:embed="rId3"/>
          <a:stretch>
            <a:fillRect/>
          </a:stretch>
        </p:blipFill>
        <p:spPr>
          <a:xfrm>
            <a:off x="2689935" y="1591283"/>
            <a:ext cx="6819528" cy="4585392"/>
          </a:xfrm>
          <a:prstGeom prst="rect">
            <a:avLst/>
          </a:prstGeom>
        </p:spPr>
      </p:pic>
    </p:spTree>
    <p:extLst>
      <p:ext uri="{BB962C8B-B14F-4D97-AF65-F5344CB8AC3E}">
        <p14:creationId xmlns:p14="http://schemas.microsoft.com/office/powerpoint/2010/main" val="732172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dirty="0">
                <a:cs typeface="Calibri Light"/>
              </a:rPr>
              <a:t>Traffic Management Patterns</a:t>
            </a:r>
            <a:endParaRPr lang="en-US" dirty="0"/>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a:buNone/>
            </a:pPr>
            <a:r>
              <a:rPr lang="en-US" sz="3200" dirty="0">
                <a:solidFill>
                  <a:srgbClr val="FFC000"/>
                </a:solidFill>
                <a:latin typeface="+mj-lt"/>
                <a:ea typeface="+mj-ea"/>
                <a:cs typeface="Calibri Light"/>
              </a:rPr>
              <a:t>Canary</a:t>
            </a:r>
          </a:p>
          <a:p>
            <a:pPr>
              <a:buNone/>
            </a:pPr>
            <a:r>
              <a:rPr lang="en-US" dirty="0">
                <a:ea typeface="+mn-lt"/>
                <a:cs typeface="+mn-lt"/>
              </a:rPr>
              <a:t>Routing a portion of the application traffic to a new workload</a:t>
            </a:r>
          </a:p>
          <a:p>
            <a:pPr>
              <a:buNone/>
            </a:pPr>
            <a:endParaRPr lang="en-US" sz="1000" dirty="0">
              <a:ea typeface="+mn-lt"/>
              <a:cs typeface="+mn-lt"/>
            </a:endParaRPr>
          </a:p>
          <a:p>
            <a:pPr marL="0" indent="0">
              <a:buNone/>
            </a:pPr>
            <a:r>
              <a:rPr lang="en-US" dirty="0">
                <a:ea typeface="+mn-lt"/>
                <a:cs typeface="+mn-lt"/>
              </a:rPr>
              <a:t>Routing of traffic by percentage or request attributes</a:t>
            </a:r>
          </a:p>
          <a:p>
            <a:pPr marL="0" indent="0">
              <a:buNone/>
            </a:pPr>
            <a:endParaRPr lang="en-US" sz="1000" dirty="0">
              <a:cs typeface="Segoe UI"/>
            </a:endParaRPr>
          </a:p>
          <a:p>
            <a:pPr marL="0" indent="0">
              <a:buNone/>
            </a:pPr>
            <a:r>
              <a:rPr lang="en-US" dirty="0">
                <a:ea typeface="+mn-lt"/>
                <a:cs typeface="+mn-lt"/>
              </a:rPr>
              <a:t>Configured with Virtual Service </a:t>
            </a:r>
            <a:r>
              <a:rPr lang="en-US" b="1" dirty="0">
                <a:ea typeface="+mn-lt"/>
                <a:cs typeface="+mn-lt"/>
              </a:rPr>
              <a:t>destination</a:t>
            </a:r>
            <a:r>
              <a:rPr lang="en-US" dirty="0">
                <a:ea typeface="+mn-lt"/>
                <a:cs typeface="+mn-lt"/>
              </a:rPr>
              <a:t> attribute</a:t>
            </a:r>
            <a:endParaRPr lang="en-US" dirty="0">
              <a:cs typeface="Segoe UI"/>
            </a:endParaRPr>
          </a:p>
          <a:p>
            <a:pPr marL="457200" indent="0">
              <a:buNone/>
            </a:pPr>
            <a:endParaRPr lang="en-US" dirty="0">
              <a:cs typeface="Segoe UI"/>
            </a:endParaRPr>
          </a:p>
          <a:p>
            <a:pPr lvl="1"/>
            <a:endParaRPr lang="en-US" b="1" dirty="0">
              <a:cs typeface="Calibri"/>
            </a:endParaRPr>
          </a:p>
          <a:p>
            <a:pPr lvl="1"/>
            <a:endParaRPr lang="en-US" dirty="0">
              <a:cs typeface="Calibri"/>
            </a:endParaRPr>
          </a:p>
        </p:txBody>
      </p:sp>
      <p:pic>
        <p:nvPicPr>
          <p:cNvPr id="5" name="Picture 4" descr="A picture containing drawing&#10;&#10;Description automatically generated">
            <a:extLst>
              <a:ext uri="{FF2B5EF4-FFF2-40B4-BE49-F238E27FC236}">
                <a16:creationId xmlns:a16="http://schemas.microsoft.com/office/drawing/2014/main" id="{CEF38788-A306-425A-B477-7C2983299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6550" y="5191125"/>
            <a:ext cx="1495702" cy="1495702"/>
          </a:xfrm>
          <a:prstGeom prst="rect">
            <a:avLst/>
          </a:prstGeom>
        </p:spPr>
      </p:pic>
    </p:spTree>
    <p:extLst>
      <p:ext uri="{BB962C8B-B14F-4D97-AF65-F5344CB8AC3E}">
        <p14:creationId xmlns:p14="http://schemas.microsoft.com/office/powerpoint/2010/main" val="63267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dirty="0">
                <a:cs typeface="Calibri Light"/>
              </a:rPr>
              <a:t>Traffic Management Patterns</a:t>
            </a:r>
            <a:endParaRPr lang="en-US" dirty="0"/>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a:buNone/>
            </a:pPr>
            <a:r>
              <a:rPr lang="en-US" sz="3200" dirty="0">
                <a:solidFill>
                  <a:srgbClr val="FFC000"/>
                </a:solidFill>
                <a:latin typeface="+mj-lt"/>
                <a:ea typeface="+mj-ea"/>
                <a:cs typeface="Calibri Light"/>
              </a:rPr>
              <a:t>Fault Injection</a:t>
            </a:r>
          </a:p>
          <a:p>
            <a:pPr>
              <a:buNone/>
            </a:pPr>
            <a:r>
              <a:rPr lang="en-US" dirty="0">
                <a:ea typeface="+mn-lt"/>
                <a:cs typeface="+mn-lt"/>
              </a:rPr>
              <a:t>Configure faults for a percentage of HTTP traffic</a:t>
            </a:r>
          </a:p>
          <a:p>
            <a:pPr>
              <a:buNone/>
            </a:pPr>
            <a:endParaRPr lang="en-US" sz="1000" dirty="0">
              <a:cs typeface="Segoe UI"/>
            </a:endParaRPr>
          </a:p>
          <a:p>
            <a:pPr>
              <a:buNone/>
            </a:pPr>
            <a:r>
              <a:rPr lang="en-US" dirty="0">
                <a:ea typeface="+mn-lt"/>
                <a:cs typeface="+mn-lt"/>
              </a:rPr>
              <a:t>Check impact of failure of dependent services</a:t>
            </a:r>
          </a:p>
          <a:p>
            <a:pPr>
              <a:buNone/>
            </a:pPr>
            <a:endParaRPr lang="en-US" sz="1000" dirty="0">
              <a:cs typeface="Segoe UI"/>
            </a:endParaRPr>
          </a:p>
          <a:p>
            <a:pPr>
              <a:buNone/>
            </a:pPr>
            <a:r>
              <a:rPr lang="en-US" dirty="0">
                <a:ea typeface="+mn-lt"/>
                <a:cs typeface="+mn-lt"/>
              </a:rPr>
              <a:t>Configured with Virtual Service </a:t>
            </a:r>
            <a:r>
              <a:rPr lang="en-US" b="1" dirty="0">
                <a:ea typeface="+mn-lt"/>
                <a:cs typeface="+mn-lt"/>
              </a:rPr>
              <a:t>fault</a:t>
            </a:r>
            <a:r>
              <a:rPr lang="en-US" i="1" dirty="0">
                <a:ea typeface="+mn-lt"/>
                <a:cs typeface="+mn-lt"/>
              </a:rPr>
              <a:t> </a:t>
            </a:r>
            <a:r>
              <a:rPr lang="en-US" dirty="0">
                <a:ea typeface="+mn-lt"/>
                <a:cs typeface="+mn-lt"/>
              </a:rPr>
              <a:t>attribute</a:t>
            </a:r>
            <a:endParaRPr lang="en-US" dirty="0">
              <a:cs typeface="Segoe UI"/>
            </a:endParaRPr>
          </a:p>
          <a:p>
            <a:pPr lvl="1"/>
            <a:endParaRPr lang="en-US" b="1" dirty="0">
              <a:cs typeface="Calibri"/>
            </a:endParaRPr>
          </a:p>
          <a:p>
            <a:pPr lvl="1"/>
            <a:endParaRPr lang="en-US" dirty="0">
              <a:cs typeface="Calibri"/>
            </a:endParaRPr>
          </a:p>
        </p:txBody>
      </p:sp>
      <p:pic>
        <p:nvPicPr>
          <p:cNvPr id="5" name="Picture 4" descr="A picture containing object, clock&#10;&#10;Description automatically generated">
            <a:extLst>
              <a:ext uri="{FF2B5EF4-FFF2-40B4-BE49-F238E27FC236}">
                <a16:creationId xmlns:a16="http://schemas.microsoft.com/office/drawing/2014/main" id="{E89741D1-768B-4D11-A195-EBFFBEA5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061" y="5396346"/>
            <a:ext cx="1219478" cy="1219478"/>
          </a:xfrm>
          <a:prstGeom prst="rect">
            <a:avLst/>
          </a:prstGeom>
        </p:spPr>
      </p:pic>
    </p:spTree>
    <p:extLst>
      <p:ext uri="{BB962C8B-B14F-4D97-AF65-F5344CB8AC3E}">
        <p14:creationId xmlns:p14="http://schemas.microsoft.com/office/powerpoint/2010/main" val="346301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dirty="0">
                <a:cs typeface="Calibri Light"/>
              </a:rPr>
              <a:t>Traffic Management Patterns</a:t>
            </a:r>
            <a:endParaRPr lang="en-US" dirty="0"/>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a:buNone/>
            </a:pPr>
            <a:r>
              <a:rPr lang="en-US" sz="3200" dirty="0">
                <a:solidFill>
                  <a:srgbClr val="FFC000"/>
                </a:solidFill>
                <a:latin typeface="+mj-lt"/>
                <a:ea typeface="+mj-ea"/>
                <a:cs typeface="Calibri Light"/>
              </a:rPr>
              <a:t>Versioning</a:t>
            </a:r>
          </a:p>
          <a:p>
            <a:pPr marL="0" indent="0">
              <a:buNone/>
            </a:pPr>
            <a:r>
              <a:rPr lang="en-US" dirty="0">
                <a:ea typeface="+mn-lt"/>
                <a:cs typeface="+mn-lt"/>
              </a:rPr>
              <a:t>Rollout traffic to the latest version of an application</a:t>
            </a:r>
          </a:p>
          <a:p>
            <a:pPr marL="0" indent="0">
              <a:buNone/>
            </a:pPr>
            <a:endParaRPr lang="en-US" sz="1000" dirty="0">
              <a:cs typeface="Segoe UI"/>
            </a:endParaRPr>
          </a:p>
          <a:p>
            <a:pPr marL="0" indent="0">
              <a:buNone/>
            </a:pPr>
            <a:r>
              <a:rPr lang="en-US" dirty="0">
                <a:ea typeface="+mn-lt"/>
                <a:cs typeface="+mn-lt"/>
              </a:rPr>
              <a:t>Rules based on OSI layer 4-7 request attributes</a:t>
            </a:r>
          </a:p>
          <a:p>
            <a:pPr marL="0" indent="0">
              <a:buNone/>
            </a:pPr>
            <a:endParaRPr lang="en-US" sz="1000" dirty="0">
              <a:cs typeface="Segoe UI"/>
            </a:endParaRPr>
          </a:p>
          <a:p>
            <a:pPr marL="0" indent="0">
              <a:buNone/>
            </a:pPr>
            <a:r>
              <a:rPr lang="en-US">
                <a:ea typeface="+mn-lt"/>
                <a:cs typeface="+mn-lt"/>
              </a:rPr>
              <a:t>Configured with Virtual</a:t>
            </a:r>
            <a:r>
              <a:rPr lang="en-US" dirty="0">
                <a:ea typeface="+mn-lt"/>
                <a:cs typeface="+mn-lt"/>
              </a:rPr>
              <a:t> Service </a:t>
            </a:r>
            <a:r>
              <a:rPr lang="en-US" b="1" dirty="0">
                <a:ea typeface="+mn-lt"/>
                <a:cs typeface="+mn-lt"/>
              </a:rPr>
              <a:t>subset </a:t>
            </a:r>
            <a:r>
              <a:rPr lang="en-US" dirty="0">
                <a:ea typeface="+mn-lt"/>
                <a:cs typeface="+mn-lt"/>
              </a:rPr>
              <a:t>attribute</a:t>
            </a:r>
          </a:p>
          <a:p>
            <a:pPr>
              <a:buNone/>
            </a:pPr>
            <a:endParaRPr lang="en-US" dirty="0">
              <a:cs typeface="Segoe UI"/>
            </a:endParaRPr>
          </a:p>
          <a:p>
            <a:pPr marL="457200" indent="0">
              <a:buNone/>
            </a:pPr>
            <a:endParaRPr lang="en-US" dirty="0">
              <a:cs typeface="Segoe UI"/>
            </a:endParaRPr>
          </a:p>
          <a:p>
            <a:pPr lvl="1"/>
            <a:endParaRPr lang="en-US" b="1" dirty="0">
              <a:cs typeface="Calibri"/>
            </a:endParaRPr>
          </a:p>
          <a:p>
            <a:pPr lvl="1"/>
            <a:endParaRPr lang="en-US" dirty="0">
              <a:cs typeface="Calibri"/>
            </a:endParaRPr>
          </a:p>
        </p:txBody>
      </p:sp>
      <p:pic>
        <p:nvPicPr>
          <p:cNvPr id="5" name="Picture 4" descr="A close up of a computer&#10;&#10;Description automatically generated">
            <a:extLst>
              <a:ext uri="{FF2B5EF4-FFF2-40B4-BE49-F238E27FC236}">
                <a16:creationId xmlns:a16="http://schemas.microsoft.com/office/drawing/2014/main" id="{C1F17E00-4F70-474C-971E-B7084D04F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5042" y="5290259"/>
            <a:ext cx="1325564" cy="1325564"/>
          </a:xfrm>
          <a:prstGeom prst="rect">
            <a:avLst/>
          </a:prstGeom>
        </p:spPr>
      </p:pic>
    </p:spTree>
    <p:extLst>
      <p:ext uri="{BB962C8B-B14F-4D97-AF65-F5344CB8AC3E}">
        <p14:creationId xmlns:p14="http://schemas.microsoft.com/office/powerpoint/2010/main" val="3988963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E89-9499-4A5C-ADE3-85043A066E17}"/>
              </a:ext>
            </a:extLst>
          </p:cNvPr>
          <p:cNvSpPr>
            <a:spLocks noGrp="1"/>
          </p:cNvSpPr>
          <p:nvPr>
            <p:ph type="title"/>
          </p:nvPr>
        </p:nvSpPr>
        <p:spPr/>
        <p:txBody>
          <a:bodyPr/>
          <a:lstStyle/>
          <a:p>
            <a:r>
              <a:rPr lang="en-US">
                <a:cs typeface="Calibri Light"/>
              </a:rPr>
              <a:t>Exercise 4</a:t>
            </a:r>
            <a:endParaRPr lang="en-US"/>
          </a:p>
        </p:txBody>
      </p:sp>
      <p:sp>
        <p:nvSpPr>
          <p:cNvPr id="3" name="Content Placeholder 2">
            <a:extLst>
              <a:ext uri="{FF2B5EF4-FFF2-40B4-BE49-F238E27FC236}">
                <a16:creationId xmlns:a16="http://schemas.microsoft.com/office/drawing/2014/main" id="{D6890CBA-BD6A-4430-AFAE-8F7D419E2E80}"/>
              </a:ext>
            </a:extLst>
          </p:cNvPr>
          <p:cNvSpPr>
            <a:spLocks noGrp="1"/>
          </p:cNvSpPr>
          <p:nvPr>
            <p:ph idx="1"/>
          </p:nvPr>
        </p:nvSpPr>
        <p:spPr/>
        <p:txBody>
          <a:bodyPr vert="horz" lIns="91440" tIns="45720" rIns="91440" bIns="45720" rtlCol="0" anchor="t">
            <a:normAutofit/>
          </a:bodyPr>
          <a:lstStyle/>
          <a:p>
            <a:pPr marL="0" indent="0">
              <a:buNone/>
            </a:pPr>
            <a:endParaRPr lang="en-US" sz="3600">
              <a:ea typeface="+mn-lt"/>
              <a:cs typeface="+mn-lt"/>
            </a:endParaRPr>
          </a:p>
          <a:p>
            <a:pPr marL="0" indent="0">
              <a:buNone/>
            </a:pPr>
            <a:endParaRPr lang="en-US" sz="3600">
              <a:ea typeface="+mn-lt"/>
              <a:cs typeface="+mn-lt"/>
            </a:endParaRPr>
          </a:p>
          <a:p>
            <a:pPr marL="0" indent="0">
              <a:buNone/>
            </a:pPr>
            <a:r>
              <a:rPr lang="en-US" sz="3600">
                <a:ea typeface="+mn-lt"/>
                <a:cs typeface="+mn-lt"/>
              </a:rPr>
              <a:t>Traffic Management 1 – 15 mins</a:t>
            </a:r>
            <a:r>
              <a:rPr lang="en-US" sz="3600" b="1">
                <a:ea typeface="+mn-lt"/>
                <a:cs typeface="+mn-lt"/>
              </a:rPr>
              <a:t> </a:t>
            </a:r>
          </a:p>
        </p:txBody>
      </p:sp>
    </p:spTree>
    <p:extLst>
      <p:ext uri="{BB962C8B-B14F-4D97-AF65-F5344CB8AC3E}">
        <p14:creationId xmlns:p14="http://schemas.microsoft.com/office/powerpoint/2010/main" val="252793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dirty="0">
                <a:cs typeface="Calibri Light"/>
              </a:rPr>
              <a:t>Cleanup – Local</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r>
              <a:rPr lang="en-US" dirty="0"/>
              <a:t>Delete the folder </a:t>
            </a:r>
            <a:r>
              <a:rPr lang="en-US" i="1" u="sng" dirty="0"/>
              <a:t>my-workshop</a:t>
            </a:r>
            <a:r>
              <a:rPr lang="en-US" i="1" dirty="0"/>
              <a:t> </a:t>
            </a:r>
            <a:r>
              <a:rPr lang="en-US" dirty="0"/>
              <a:t>from your working directory</a:t>
            </a:r>
          </a:p>
          <a:p>
            <a:pPr marL="0" indent="0">
              <a:buNone/>
            </a:pPr>
            <a:endParaRPr lang="en-US" dirty="0"/>
          </a:p>
          <a:p>
            <a:pPr marL="0" indent="0">
              <a:buNone/>
            </a:pPr>
            <a:r>
              <a:rPr lang="en-US" dirty="0"/>
              <a:t>Execute the command: </a:t>
            </a:r>
            <a:r>
              <a:rPr lang="en-US" i="1" u="sng" dirty="0" err="1"/>
              <a:t>kubectl</a:t>
            </a:r>
            <a:r>
              <a:rPr lang="en-US" i="1" u="sng" dirty="0"/>
              <a:t> delete namespace fast-track-</a:t>
            </a:r>
            <a:r>
              <a:rPr lang="en-US" i="1" u="sng" dirty="0" err="1"/>
              <a:t>istio</a:t>
            </a:r>
            <a:endParaRPr lang="en-US" i="1" u="sng" dirty="0"/>
          </a:p>
        </p:txBody>
      </p:sp>
    </p:spTree>
    <p:extLst>
      <p:ext uri="{BB962C8B-B14F-4D97-AF65-F5344CB8AC3E}">
        <p14:creationId xmlns:p14="http://schemas.microsoft.com/office/powerpoint/2010/main" val="50978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a:ea typeface="+mj-lt"/>
                <a:cs typeface="+mj-lt"/>
              </a:rPr>
              <a:t>Traffic Management Patterns</a:t>
            </a:r>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a:buNone/>
            </a:pPr>
            <a:r>
              <a:rPr lang="en-US" sz="3200" dirty="0">
                <a:solidFill>
                  <a:srgbClr val="FFC000"/>
                </a:solidFill>
                <a:latin typeface="+mj-lt"/>
                <a:ea typeface="+mj-ea"/>
                <a:cs typeface="Calibri Light"/>
              </a:rPr>
              <a:t>Resilience</a:t>
            </a:r>
          </a:p>
          <a:p>
            <a:pPr>
              <a:buNone/>
            </a:pPr>
            <a:r>
              <a:rPr lang="en-US" dirty="0">
                <a:ea typeface="+mn-lt"/>
                <a:cs typeface="+mn-lt"/>
              </a:rPr>
              <a:t>Degrade gracefully on failure</a:t>
            </a:r>
            <a:endParaRPr lang="en-US" dirty="0">
              <a:cs typeface="Segoe UI"/>
            </a:endParaRPr>
          </a:p>
          <a:p>
            <a:pPr>
              <a:buNone/>
            </a:pPr>
            <a:endParaRPr lang="en-US" sz="1000" dirty="0">
              <a:ea typeface="+mn-lt"/>
              <a:cs typeface="+mn-lt"/>
            </a:endParaRPr>
          </a:p>
          <a:p>
            <a:pPr>
              <a:buNone/>
            </a:pPr>
            <a:r>
              <a:rPr lang="en-US" dirty="0">
                <a:ea typeface="+mn-lt"/>
                <a:cs typeface="+mn-lt"/>
              </a:rPr>
              <a:t>Inbuilt features such as outlier detection, timeouts, retries</a:t>
            </a:r>
            <a:endParaRPr lang="en-US" dirty="0">
              <a:cs typeface="Segoe UI"/>
            </a:endParaRPr>
          </a:p>
          <a:p>
            <a:pPr>
              <a:buNone/>
            </a:pPr>
            <a:endParaRPr lang="en-US" sz="1000" dirty="0">
              <a:ea typeface="+mn-lt"/>
              <a:cs typeface="+mn-lt"/>
            </a:endParaRPr>
          </a:p>
          <a:p>
            <a:pPr>
              <a:buNone/>
            </a:pPr>
            <a:r>
              <a:rPr lang="en-US" dirty="0">
                <a:ea typeface="+mn-lt"/>
                <a:cs typeface="+mn-lt"/>
              </a:rPr>
              <a:t>Configured with Virtual Service attributes: </a:t>
            </a:r>
            <a:r>
              <a:rPr lang="en-US" b="1" dirty="0">
                <a:ea typeface="+mn-lt"/>
                <a:cs typeface="+mn-lt"/>
              </a:rPr>
              <a:t>retries, timeouts </a:t>
            </a:r>
            <a:r>
              <a:rPr lang="en-US" dirty="0">
                <a:ea typeface="+mn-lt"/>
                <a:cs typeface="+mn-lt"/>
              </a:rPr>
              <a:t>etc. </a:t>
            </a:r>
            <a:endParaRPr lang="en-US" dirty="0"/>
          </a:p>
          <a:p>
            <a:pPr lvl="1"/>
            <a:endParaRPr lang="en-US" b="1" dirty="0">
              <a:cs typeface="Calibri"/>
            </a:endParaRPr>
          </a:p>
          <a:p>
            <a:pPr lvl="1"/>
            <a:endParaRPr lang="en-US" dirty="0">
              <a:cs typeface="Calibri"/>
            </a:endParaRPr>
          </a:p>
        </p:txBody>
      </p:sp>
      <p:pic>
        <p:nvPicPr>
          <p:cNvPr id="5" name="Picture 4" descr="A close up of a logo&#10;&#10;Description automatically generated">
            <a:extLst>
              <a:ext uri="{FF2B5EF4-FFF2-40B4-BE49-F238E27FC236}">
                <a16:creationId xmlns:a16="http://schemas.microsoft.com/office/drawing/2014/main" id="{0C48A81B-7FA7-42EB-AD9F-24FD43070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5618" y="5218546"/>
            <a:ext cx="1443460" cy="1443460"/>
          </a:xfrm>
          <a:prstGeom prst="rect">
            <a:avLst/>
          </a:prstGeom>
        </p:spPr>
      </p:pic>
    </p:spTree>
    <p:extLst>
      <p:ext uri="{BB962C8B-B14F-4D97-AF65-F5344CB8AC3E}">
        <p14:creationId xmlns:p14="http://schemas.microsoft.com/office/powerpoint/2010/main" val="2433833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a:ea typeface="+mj-lt"/>
                <a:cs typeface="+mj-lt"/>
              </a:rPr>
              <a:t>Traffic Management Patterns</a:t>
            </a:r>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a:buNone/>
            </a:pPr>
            <a:r>
              <a:rPr lang="en-US" sz="3200" dirty="0">
                <a:solidFill>
                  <a:srgbClr val="FFC000"/>
                </a:solidFill>
                <a:latin typeface="+mj-lt"/>
                <a:ea typeface="+mj-ea"/>
                <a:cs typeface="Calibri Light"/>
              </a:rPr>
              <a:t>Mirroring</a:t>
            </a:r>
          </a:p>
          <a:p>
            <a:pPr>
              <a:buNone/>
            </a:pPr>
            <a:r>
              <a:rPr lang="en-US" dirty="0">
                <a:ea typeface="+mn-lt"/>
                <a:cs typeface="+mn-lt"/>
              </a:rPr>
              <a:t>Duplicate requests to two versions of a service</a:t>
            </a:r>
          </a:p>
          <a:p>
            <a:pPr>
              <a:buNone/>
            </a:pPr>
            <a:endParaRPr lang="en-US" sz="1000" dirty="0">
              <a:cs typeface="Segoe UI"/>
            </a:endParaRPr>
          </a:p>
          <a:p>
            <a:pPr>
              <a:buNone/>
            </a:pPr>
            <a:r>
              <a:rPr lang="en-US" dirty="0"/>
              <a:t>Does not affect performance of the current service</a:t>
            </a:r>
          </a:p>
          <a:p>
            <a:pPr>
              <a:buNone/>
            </a:pPr>
            <a:endParaRPr lang="en-US" sz="1000" dirty="0">
              <a:cs typeface="Segoe UI"/>
            </a:endParaRPr>
          </a:p>
          <a:p>
            <a:pPr>
              <a:buNone/>
            </a:pPr>
            <a:r>
              <a:rPr lang="en-US" dirty="0">
                <a:cs typeface="Segoe UI"/>
              </a:rPr>
              <a:t>Configured with Virtual Service </a:t>
            </a:r>
            <a:r>
              <a:rPr lang="en-US" b="1" dirty="0">
                <a:cs typeface="Segoe UI"/>
              </a:rPr>
              <a:t>mirror </a:t>
            </a:r>
            <a:r>
              <a:rPr lang="en-US" dirty="0">
                <a:cs typeface="Segoe UI"/>
              </a:rPr>
              <a:t>attribute</a:t>
            </a:r>
            <a:endParaRPr lang="en-US" dirty="0"/>
          </a:p>
          <a:p>
            <a:pPr lvl="1"/>
            <a:endParaRPr lang="en-US" b="1" dirty="0">
              <a:cs typeface="Calibri"/>
            </a:endParaRPr>
          </a:p>
          <a:p>
            <a:pPr lvl="1"/>
            <a:endParaRPr lang="en-US" dirty="0">
              <a:cs typeface="Calibri"/>
            </a:endParaRPr>
          </a:p>
        </p:txBody>
      </p:sp>
      <p:pic>
        <p:nvPicPr>
          <p:cNvPr id="5" name="Picture 4" descr="A close up of a logo&#10;&#10;Description automatically generated">
            <a:extLst>
              <a:ext uri="{FF2B5EF4-FFF2-40B4-BE49-F238E27FC236}">
                <a16:creationId xmlns:a16="http://schemas.microsoft.com/office/drawing/2014/main" id="{38F78287-B84E-4FA1-BD91-5918E50AD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1817" y="4897581"/>
            <a:ext cx="1755187" cy="1755187"/>
          </a:xfrm>
          <a:prstGeom prst="rect">
            <a:avLst/>
          </a:prstGeom>
        </p:spPr>
      </p:pic>
    </p:spTree>
    <p:extLst>
      <p:ext uri="{BB962C8B-B14F-4D97-AF65-F5344CB8AC3E}">
        <p14:creationId xmlns:p14="http://schemas.microsoft.com/office/powerpoint/2010/main" val="4013791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E89-9499-4A5C-ADE3-85043A066E17}"/>
              </a:ext>
            </a:extLst>
          </p:cNvPr>
          <p:cNvSpPr>
            <a:spLocks noGrp="1"/>
          </p:cNvSpPr>
          <p:nvPr>
            <p:ph type="title"/>
          </p:nvPr>
        </p:nvSpPr>
        <p:spPr/>
        <p:txBody>
          <a:bodyPr/>
          <a:lstStyle/>
          <a:p>
            <a:r>
              <a:rPr lang="en-US">
                <a:cs typeface="Calibri Light"/>
              </a:rPr>
              <a:t>Exercise 5</a:t>
            </a:r>
            <a:endParaRPr lang="en-US"/>
          </a:p>
        </p:txBody>
      </p:sp>
      <p:sp>
        <p:nvSpPr>
          <p:cNvPr id="3" name="Content Placeholder 2">
            <a:extLst>
              <a:ext uri="{FF2B5EF4-FFF2-40B4-BE49-F238E27FC236}">
                <a16:creationId xmlns:a16="http://schemas.microsoft.com/office/drawing/2014/main" id="{D6890CBA-BD6A-4430-AFAE-8F7D419E2E80}"/>
              </a:ext>
            </a:extLst>
          </p:cNvPr>
          <p:cNvSpPr>
            <a:spLocks noGrp="1"/>
          </p:cNvSpPr>
          <p:nvPr>
            <p:ph idx="1"/>
          </p:nvPr>
        </p:nvSpPr>
        <p:spPr/>
        <p:txBody>
          <a:bodyPr vert="horz" lIns="91440" tIns="45720" rIns="91440" bIns="45720" rtlCol="0" anchor="t">
            <a:normAutofit/>
          </a:bodyPr>
          <a:lstStyle/>
          <a:p>
            <a:pPr marL="0" indent="0">
              <a:buNone/>
            </a:pPr>
            <a:endParaRPr lang="en-US" sz="3600">
              <a:ea typeface="+mn-lt"/>
              <a:cs typeface="+mn-lt"/>
            </a:endParaRPr>
          </a:p>
          <a:p>
            <a:pPr marL="0" indent="0">
              <a:buNone/>
            </a:pPr>
            <a:endParaRPr lang="en-US" sz="3600">
              <a:ea typeface="+mn-lt"/>
              <a:cs typeface="+mn-lt"/>
            </a:endParaRPr>
          </a:p>
          <a:p>
            <a:pPr marL="0" indent="0">
              <a:buNone/>
            </a:pPr>
            <a:r>
              <a:rPr lang="en-US" sz="3600">
                <a:ea typeface="+mn-lt"/>
                <a:cs typeface="+mn-lt"/>
              </a:rPr>
              <a:t>Traffic Management 2 – 10 mins</a:t>
            </a:r>
            <a:r>
              <a:rPr lang="en-US" sz="3600" b="1">
                <a:ea typeface="+mn-lt"/>
                <a:cs typeface="+mn-lt"/>
              </a:rPr>
              <a:t> </a:t>
            </a:r>
          </a:p>
        </p:txBody>
      </p:sp>
    </p:spTree>
    <p:extLst>
      <p:ext uri="{BB962C8B-B14F-4D97-AF65-F5344CB8AC3E}">
        <p14:creationId xmlns:p14="http://schemas.microsoft.com/office/powerpoint/2010/main" val="1503246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dirty="0">
                <a:cs typeface="Calibri Light"/>
              </a:rPr>
              <a:t>Cleanup – Local</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r>
              <a:rPr lang="en-US" dirty="0"/>
              <a:t>Delete the folder </a:t>
            </a:r>
            <a:r>
              <a:rPr lang="en-US" i="1" u="sng" dirty="0"/>
              <a:t>my-workshop</a:t>
            </a:r>
            <a:r>
              <a:rPr lang="en-US" i="1" dirty="0"/>
              <a:t> </a:t>
            </a:r>
            <a:r>
              <a:rPr lang="en-US" dirty="0"/>
              <a:t>from your working directory</a:t>
            </a:r>
          </a:p>
          <a:p>
            <a:pPr marL="0" indent="0">
              <a:buNone/>
            </a:pPr>
            <a:endParaRPr lang="en-US" dirty="0"/>
          </a:p>
          <a:p>
            <a:pPr marL="0" indent="0">
              <a:buNone/>
            </a:pPr>
            <a:r>
              <a:rPr lang="en-US" dirty="0"/>
              <a:t>Execute the command: </a:t>
            </a:r>
            <a:r>
              <a:rPr lang="en-US" i="1" u="sng" dirty="0" err="1"/>
              <a:t>kubectl</a:t>
            </a:r>
            <a:r>
              <a:rPr lang="en-US" i="1" u="sng" dirty="0"/>
              <a:t> delete namespace fast-track-</a:t>
            </a:r>
            <a:r>
              <a:rPr lang="en-US" i="1" u="sng" dirty="0" err="1"/>
              <a:t>istio</a:t>
            </a:r>
            <a:endParaRPr lang="en-US" i="1" u="sng" dirty="0"/>
          </a:p>
        </p:txBody>
      </p:sp>
    </p:spTree>
    <p:extLst>
      <p:ext uri="{BB962C8B-B14F-4D97-AF65-F5344CB8AC3E}">
        <p14:creationId xmlns:p14="http://schemas.microsoft.com/office/powerpoint/2010/main" val="223547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9068-ABB0-4359-8477-863D293BF56D}"/>
              </a:ext>
            </a:extLst>
          </p:cNvPr>
          <p:cNvSpPr>
            <a:spLocks noGrp="1"/>
          </p:cNvSpPr>
          <p:nvPr>
            <p:ph type="title"/>
          </p:nvPr>
        </p:nvSpPr>
        <p:spPr/>
        <p:txBody>
          <a:bodyPr/>
          <a:lstStyle/>
          <a:p>
            <a:r>
              <a:rPr lang="en-US">
                <a:cs typeface="Calibri Light"/>
              </a:rPr>
              <a:t>Microservices</a:t>
            </a:r>
          </a:p>
        </p:txBody>
      </p:sp>
      <p:sp>
        <p:nvSpPr>
          <p:cNvPr id="3" name="Content Placeholder 2">
            <a:extLst>
              <a:ext uri="{FF2B5EF4-FFF2-40B4-BE49-F238E27FC236}">
                <a16:creationId xmlns:a16="http://schemas.microsoft.com/office/drawing/2014/main" id="{E119D867-48CD-44AC-BF1D-0720FDBAA489}"/>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Independent development &amp; deployment</a:t>
            </a:r>
          </a:p>
          <a:p>
            <a:pPr marL="0" indent="0">
              <a:spcBef>
                <a:spcPts val="500"/>
              </a:spcBef>
              <a:buNone/>
            </a:pPr>
            <a:endParaRPr lang="en-US" sz="1000">
              <a:cs typeface="Calibri"/>
            </a:endParaRPr>
          </a:p>
          <a:p>
            <a:pPr marL="0" indent="0">
              <a:buNone/>
            </a:pPr>
            <a:r>
              <a:rPr lang="en-US">
                <a:cs typeface="Calibri"/>
              </a:rPr>
              <a:t>Improved fault isolation</a:t>
            </a:r>
          </a:p>
          <a:p>
            <a:pPr marL="0" indent="0">
              <a:buNone/>
            </a:pPr>
            <a:endParaRPr lang="en-US" sz="1000">
              <a:cs typeface="Calibri"/>
            </a:endParaRPr>
          </a:p>
          <a:p>
            <a:pPr marL="0" indent="0">
              <a:buNone/>
            </a:pPr>
            <a:r>
              <a:rPr lang="en-US">
                <a:cs typeface="Calibri"/>
              </a:rPr>
              <a:t>Independent technology stack</a:t>
            </a:r>
          </a:p>
          <a:p>
            <a:pPr marL="0" indent="0">
              <a:buNone/>
            </a:pPr>
            <a:endParaRPr lang="en-US" sz="1000">
              <a:cs typeface="Calibri"/>
            </a:endParaRPr>
          </a:p>
          <a:p>
            <a:pPr marL="0" indent="0">
              <a:buNone/>
            </a:pPr>
            <a:r>
              <a:rPr lang="en-US">
                <a:cs typeface="Calibri"/>
              </a:rPr>
              <a:t>Better maintenance</a:t>
            </a:r>
          </a:p>
          <a:p>
            <a:endParaRPr lang="en-US">
              <a:cs typeface="Calibri"/>
            </a:endParaRPr>
          </a:p>
        </p:txBody>
      </p:sp>
      <p:pic>
        <p:nvPicPr>
          <p:cNvPr id="5" name="Picture 4" descr="A picture containing clock, light&#10;&#10;Description automatically generated">
            <a:extLst>
              <a:ext uri="{FF2B5EF4-FFF2-40B4-BE49-F238E27FC236}">
                <a16:creationId xmlns:a16="http://schemas.microsoft.com/office/drawing/2014/main" id="{7EF91E8F-D814-4B8F-8449-B08893E127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spTree>
    <p:extLst>
      <p:ext uri="{BB962C8B-B14F-4D97-AF65-F5344CB8AC3E}">
        <p14:creationId xmlns:p14="http://schemas.microsoft.com/office/powerpoint/2010/main" val="1594730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dirty="0">
                <a:cs typeface="Calibri Light"/>
              </a:rPr>
              <a:t>Service Entry</a:t>
            </a:r>
            <a:endParaRPr lang="en-US" dirty="0"/>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a:buNone/>
            </a:pPr>
            <a:r>
              <a:rPr lang="en-US" dirty="0">
                <a:cs typeface="Segoe UI"/>
              </a:rPr>
              <a:t>Adds a new entry in Istio service registry</a:t>
            </a:r>
          </a:p>
          <a:p>
            <a:pPr>
              <a:buNone/>
            </a:pPr>
            <a:endParaRPr lang="en-US" sz="1000" dirty="0">
              <a:cs typeface="Segoe UI"/>
            </a:endParaRPr>
          </a:p>
          <a:p>
            <a:pPr>
              <a:buNone/>
            </a:pPr>
            <a:r>
              <a:rPr lang="en-US" dirty="0">
                <a:cs typeface="Segoe UI"/>
              </a:rPr>
              <a:t>Enables adding workloads outside the cluster to the mesh</a:t>
            </a:r>
          </a:p>
          <a:p>
            <a:pPr>
              <a:buNone/>
            </a:pPr>
            <a:endParaRPr lang="en-US" sz="1000" dirty="0">
              <a:cs typeface="Segoe UI"/>
            </a:endParaRPr>
          </a:p>
          <a:p>
            <a:pPr marL="0" indent="0">
              <a:buNone/>
            </a:pPr>
            <a:r>
              <a:rPr lang="en-US" dirty="0">
                <a:cs typeface="Segoe UI"/>
              </a:rPr>
              <a:t>Enables applying traffic management policies such as retries, timeouts, circuit breaking to external services</a:t>
            </a:r>
          </a:p>
          <a:p>
            <a:pPr lvl="2"/>
            <a:endParaRPr lang="en-US" b="1" dirty="0">
              <a:ea typeface="+mn-lt"/>
              <a:cs typeface="Calibri"/>
            </a:endParaRPr>
          </a:p>
          <a:p>
            <a:pPr lvl="1"/>
            <a:endParaRPr lang="en-US" dirty="0">
              <a:cs typeface="Calibri"/>
            </a:endParaRPr>
          </a:p>
        </p:txBody>
      </p:sp>
      <p:pic>
        <p:nvPicPr>
          <p:cNvPr id="5" name="Picture 4" descr="A picture containing drawing&#10;&#10;Description automatically generated">
            <a:extLst>
              <a:ext uri="{FF2B5EF4-FFF2-40B4-BE49-F238E27FC236}">
                <a16:creationId xmlns:a16="http://schemas.microsoft.com/office/drawing/2014/main" id="{C5D66628-2C61-4C79-98E9-C80C3C2DD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4109" y="5183909"/>
            <a:ext cx="1376496" cy="1376496"/>
          </a:xfrm>
          <a:prstGeom prst="rect">
            <a:avLst/>
          </a:prstGeom>
        </p:spPr>
      </p:pic>
    </p:spTree>
    <p:extLst>
      <p:ext uri="{BB962C8B-B14F-4D97-AF65-F5344CB8AC3E}">
        <p14:creationId xmlns:p14="http://schemas.microsoft.com/office/powerpoint/2010/main" val="3575686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Service Entry</a:t>
            </a:r>
            <a:endParaRPr lang="en-US" dirty="0"/>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endParaRPr lang="en-US" b="1">
              <a:ea typeface="+mn-lt"/>
              <a:cs typeface="+mn-lt"/>
            </a:endParaRPr>
          </a:p>
          <a:p>
            <a:pPr marL="0" indent="0">
              <a:buNone/>
            </a:pPr>
            <a:endParaRPr lang="en-US" b="1">
              <a:ea typeface="+mn-lt"/>
              <a:cs typeface="+mn-lt"/>
            </a:endParaRPr>
          </a:p>
          <a:p>
            <a:endParaRPr lang="en-US" b="1">
              <a:ea typeface="+mn-lt"/>
              <a:cs typeface="+mn-lt"/>
            </a:endParaRPr>
          </a:p>
          <a:p>
            <a:endParaRPr lang="en-US" b="1">
              <a:ea typeface="+mn-lt"/>
              <a:cs typeface="+mn-lt"/>
            </a:endParaRPr>
          </a:p>
          <a:p>
            <a:endParaRPr lang="en-US" b="1">
              <a:ea typeface="+mn-lt"/>
              <a:cs typeface="+mn-lt"/>
            </a:endParaRPr>
          </a:p>
          <a:p>
            <a:pPr marL="0" indent="0">
              <a:buNone/>
            </a:pPr>
            <a:endParaRPr lang="en-US" b="1">
              <a:cs typeface="Calibri" panose="020F0502020204030204"/>
            </a:endParaRPr>
          </a:p>
          <a:p>
            <a:endParaRPr lang="en-US" b="1">
              <a:ea typeface="+mn-lt"/>
              <a:cs typeface="+mn-lt"/>
            </a:endParaRPr>
          </a:p>
          <a:p>
            <a:endParaRPr lang="en-US" b="1">
              <a:cs typeface="Calibri" panose="020F0502020204030204"/>
            </a:endParaRPr>
          </a:p>
          <a:p>
            <a:pPr marL="457200" lvl="1" indent="0">
              <a:buNone/>
            </a:pPr>
            <a:endParaRPr lang="en-US" sz="900">
              <a:cs typeface="Calibri"/>
            </a:endParaRPr>
          </a:p>
          <a:p>
            <a:pPr lvl="1"/>
            <a:endParaRPr lang="en-US" sz="900">
              <a:cs typeface="Calibri"/>
            </a:endParaRPr>
          </a:p>
          <a:p>
            <a:pPr lvl="1"/>
            <a:endParaRPr lang="en-US" sz="900">
              <a:cs typeface="Calibri"/>
            </a:endParaRPr>
          </a:p>
          <a:p>
            <a:endParaRPr lang="en-US">
              <a:cs typeface="Calibri"/>
            </a:endParaRPr>
          </a:p>
        </p:txBody>
      </p:sp>
      <p:sp>
        <p:nvSpPr>
          <p:cNvPr id="6" name="TextBox 5">
            <a:extLst>
              <a:ext uri="{FF2B5EF4-FFF2-40B4-BE49-F238E27FC236}">
                <a16:creationId xmlns:a16="http://schemas.microsoft.com/office/drawing/2014/main" id="{5E2662A0-7D6A-4A3B-9024-86972B4CC830}"/>
              </a:ext>
            </a:extLst>
          </p:cNvPr>
          <p:cNvSpPr txBox="1"/>
          <p:nvPr/>
        </p:nvSpPr>
        <p:spPr>
          <a:xfrm>
            <a:off x="4921956" y="5175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D0DD455C-A801-4840-B5EC-49F57DCD8C94}"/>
              </a:ext>
            </a:extLst>
          </p:cNvPr>
          <p:cNvSpPr txBox="1"/>
          <p:nvPr/>
        </p:nvSpPr>
        <p:spPr>
          <a:xfrm>
            <a:off x="5307659" y="36425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E0EFBD6D-ED4C-4C86-86BB-45C80456332D}"/>
              </a:ext>
            </a:extLst>
          </p:cNvPr>
          <p:cNvSpPr txBox="1"/>
          <p:nvPr/>
        </p:nvSpPr>
        <p:spPr>
          <a:xfrm>
            <a:off x="3821289" y="3369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9CC45CF1-4CE9-4B50-9EE6-A13D840064FD}"/>
              </a:ext>
            </a:extLst>
          </p:cNvPr>
          <p:cNvSpPr txBox="1"/>
          <p:nvPr/>
        </p:nvSpPr>
        <p:spPr>
          <a:xfrm>
            <a:off x="2899363" y="4216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7A72356-7E02-4816-A00B-6452EDDAB47B}"/>
              </a:ext>
            </a:extLst>
          </p:cNvPr>
          <p:cNvSpPr txBox="1"/>
          <p:nvPr/>
        </p:nvSpPr>
        <p:spPr>
          <a:xfrm>
            <a:off x="9371659" y="44327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cs typeface="Calibri"/>
            </a:endParaRPr>
          </a:p>
        </p:txBody>
      </p:sp>
      <p:sp>
        <p:nvSpPr>
          <p:cNvPr id="14" name="TextBox 13">
            <a:extLst>
              <a:ext uri="{FF2B5EF4-FFF2-40B4-BE49-F238E27FC236}">
                <a16:creationId xmlns:a16="http://schemas.microsoft.com/office/drawing/2014/main" id="{D9276A7F-7E52-4AD4-A0BC-BD2E9C7A7C70}"/>
              </a:ext>
            </a:extLst>
          </p:cNvPr>
          <p:cNvSpPr txBox="1"/>
          <p:nvPr/>
        </p:nvSpPr>
        <p:spPr>
          <a:xfrm>
            <a:off x="3435585" y="3539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EE9888A-B6DD-4B91-9123-4A79E57D03FA}"/>
              </a:ext>
            </a:extLst>
          </p:cNvPr>
          <p:cNvSpPr txBox="1"/>
          <p:nvPr/>
        </p:nvSpPr>
        <p:spPr>
          <a:xfrm>
            <a:off x="3971807" y="43104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8" descr="A screenshot of a cell phone&#10;&#10;Description automatically generated">
            <a:extLst>
              <a:ext uri="{FF2B5EF4-FFF2-40B4-BE49-F238E27FC236}">
                <a16:creationId xmlns:a16="http://schemas.microsoft.com/office/drawing/2014/main" id="{BE264E42-26DC-4F13-B247-36FF99FE69BA}"/>
              </a:ext>
            </a:extLst>
          </p:cNvPr>
          <p:cNvPicPr>
            <a:picLocks noChangeAspect="1"/>
          </p:cNvPicPr>
          <p:nvPr/>
        </p:nvPicPr>
        <p:blipFill>
          <a:blip r:embed="rId3"/>
          <a:stretch>
            <a:fillRect/>
          </a:stretch>
        </p:blipFill>
        <p:spPr>
          <a:xfrm>
            <a:off x="2845293" y="1685519"/>
            <a:ext cx="7034072" cy="4478298"/>
          </a:xfrm>
          <a:prstGeom prst="rect">
            <a:avLst/>
          </a:prstGeom>
        </p:spPr>
      </p:pic>
    </p:spTree>
    <p:extLst>
      <p:ext uri="{BB962C8B-B14F-4D97-AF65-F5344CB8AC3E}">
        <p14:creationId xmlns:p14="http://schemas.microsoft.com/office/powerpoint/2010/main" val="2806472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E89-9499-4A5C-ADE3-85043A066E17}"/>
              </a:ext>
            </a:extLst>
          </p:cNvPr>
          <p:cNvSpPr>
            <a:spLocks noGrp="1"/>
          </p:cNvSpPr>
          <p:nvPr>
            <p:ph type="title"/>
          </p:nvPr>
        </p:nvSpPr>
        <p:spPr/>
        <p:txBody>
          <a:bodyPr/>
          <a:lstStyle/>
          <a:p>
            <a:r>
              <a:rPr lang="en-US">
                <a:cs typeface="Calibri Light"/>
              </a:rPr>
              <a:t>Exercise 6</a:t>
            </a:r>
            <a:endParaRPr lang="en-US"/>
          </a:p>
        </p:txBody>
      </p:sp>
      <p:sp>
        <p:nvSpPr>
          <p:cNvPr id="3" name="Content Placeholder 2">
            <a:extLst>
              <a:ext uri="{FF2B5EF4-FFF2-40B4-BE49-F238E27FC236}">
                <a16:creationId xmlns:a16="http://schemas.microsoft.com/office/drawing/2014/main" id="{D6890CBA-BD6A-4430-AFAE-8F7D419E2E80}"/>
              </a:ext>
            </a:extLst>
          </p:cNvPr>
          <p:cNvSpPr>
            <a:spLocks noGrp="1"/>
          </p:cNvSpPr>
          <p:nvPr>
            <p:ph idx="1"/>
          </p:nvPr>
        </p:nvSpPr>
        <p:spPr/>
        <p:txBody>
          <a:bodyPr vert="horz" lIns="91440" tIns="45720" rIns="91440" bIns="45720" rtlCol="0" anchor="t">
            <a:normAutofit/>
          </a:bodyPr>
          <a:lstStyle/>
          <a:p>
            <a:pPr marL="0" indent="0">
              <a:buNone/>
            </a:pPr>
            <a:endParaRPr lang="en-US" sz="3600">
              <a:ea typeface="+mn-lt"/>
              <a:cs typeface="+mn-lt"/>
            </a:endParaRPr>
          </a:p>
          <a:p>
            <a:pPr marL="0" indent="0">
              <a:buNone/>
            </a:pPr>
            <a:endParaRPr lang="en-US" sz="3600">
              <a:ea typeface="+mn-lt"/>
              <a:cs typeface="+mn-lt"/>
            </a:endParaRPr>
          </a:p>
          <a:p>
            <a:pPr marL="0" indent="0">
              <a:buNone/>
            </a:pPr>
            <a:r>
              <a:rPr lang="en-US" sz="3600">
                <a:ea typeface="+mn-lt"/>
                <a:cs typeface="+mn-lt"/>
              </a:rPr>
              <a:t>Service Discovery – 10 mins</a:t>
            </a:r>
            <a:r>
              <a:rPr lang="en-US" sz="3600" b="1">
                <a:ea typeface="+mn-lt"/>
                <a:cs typeface="+mn-lt"/>
              </a:rPr>
              <a:t> </a:t>
            </a:r>
          </a:p>
        </p:txBody>
      </p:sp>
    </p:spTree>
    <p:extLst>
      <p:ext uri="{BB962C8B-B14F-4D97-AF65-F5344CB8AC3E}">
        <p14:creationId xmlns:p14="http://schemas.microsoft.com/office/powerpoint/2010/main" val="1531955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dirty="0">
                <a:cs typeface="Calibri Light"/>
              </a:rPr>
              <a:t>Cleanup – Local</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r>
              <a:rPr lang="en-US" dirty="0"/>
              <a:t>Delete the folder </a:t>
            </a:r>
            <a:r>
              <a:rPr lang="en-US" i="1" u="sng" dirty="0"/>
              <a:t>my-workshop</a:t>
            </a:r>
            <a:r>
              <a:rPr lang="en-US" i="1" dirty="0"/>
              <a:t> </a:t>
            </a:r>
            <a:r>
              <a:rPr lang="en-US" dirty="0"/>
              <a:t>from your working directory</a:t>
            </a:r>
          </a:p>
          <a:p>
            <a:pPr marL="0" indent="0">
              <a:buNone/>
            </a:pPr>
            <a:endParaRPr lang="en-US" dirty="0"/>
          </a:p>
          <a:p>
            <a:pPr marL="0" indent="0">
              <a:buNone/>
            </a:pPr>
            <a:r>
              <a:rPr lang="en-US" dirty="0"/>
              <a:t>Execute the command: </a:t>
            </a:r>
            <a:r>
              <a:rPr lang="en-US" i="1" u="sng" dirty="0" err="1"/>
              <a:t>kubectl</a:t>
            </a:r>
            <a:r>
              <a:rPr lang="en-US" i="1" u="sng" dirty="0"/>
              <a:t> delete namespace fast-track-</a:t>
            </a:r>
            <a:r>
              <a:rPr lang="en-US" i="1" u="sng" dirty="0" err="1"/>
              <a:t>istio</a:t>
            </a:r>
            <a:endParaRPr lang="en-US" i="1" u="sng" dirty="0"/>
          </a:p>
        </p:txBody>
      </p:sp>
    </p:spTree>
    <p:extLst>
      <p:ext uri="{BB962C8B-B14F-4D97-AF65-F5344CB8AC3E}">
        <p14:creationId xmlns:p14="http://schemas.microsoft.com/office/powerpoint/2010/main" val="2764858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a:cs typeface="Calibri Light"/>
              </a:rPr>
              <a:t>Security – Authentication</a:t>
            </a:r>
            <a:endParaRPr lang="en-US"/>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pPr marL="0" indent="0">
              <a:buNone/>
            </a:pPr>
            <a:endParaRPr lang="en-US" b="1">
              <a:ea typeface="+mn-lt"/>
              <a:cs typeface="+mn-lt"/>
            </a:endParaRPr>
          </a:p>
          <a:p>
            <a:pPr lvl="1"/>
            <a:endParaRPr lang="en-US" b="1">
              <a:ea typeface="+mn-lt"/>
              <a:cs typeface="+mn-lt"/>
            </a:endParaRPr>
          </a:p>
          <a:p>
            <a:pPr marL="0" indent="0">
              <a:buNone/>
            </a:pPr>
            <a:endParaRPr lang="en-US" b="1">
              <a:ea typeface="+mn-lt"/>
              <a:cs typeface="Segoe UI"/>
            </a:endParaRPr>
          </a:p>
          <a:p>
            <a:pPr lvl="1"/>
            <a:endParaRPr lang="en-US" b="1">
              <a:cs typeface="Calibri" panose="020F0502020204030204"/>
            </a:endParaRPr>
          </a:p>
          <a:p>
            <a:endParaRPr lang="en-US" b="1">
              <a:cs typeface="Calibri" panose="020F0502020204030204"/>
            </a:endParaRPr>
          </a:p>
          <a:p>
            <a:endParaRPr lang="en-US" b="1">
              <a:cs typeface="Calibri" panose="020F0502020204030204"/>
            </a:endParaRPr>
          </a:p>
          <a:p>
            <a:endParaRPr lang="en-US" b="1">
              <a:cs typeface="Calibri" panose="020F0502020204030204"/>
            </a:endParaRPr>
          </a:p>
          <a:p>
            <a:pPr marL="0" indent="0">
              <a:buNone/>
            </a:pPr>
            <a:br>
              <a:rPr lang="en-US"/>
            </a:br>
            <a:endParaRPr lang="en-US">
              <a:cs typeface="Calibri" panose="020F0502020204030204"/>
            </a:endParaRPr>
          </a:p>
          <a:p>
            <a:endParaRPr lang="en-US" b="1">
              <a:ea typeface="+mn-lt"/>
              <a:cs typeface="+mn-lt"/>
            </a:endParaRPr>
          </a:p>
          <a:p>
            <a:endParaRPr lang="en-US" b="1">
              <a:ea typeface="+mn-lt"/>
              <a:cs typeface="+mn-lt"/>
            </a:endParaRPr>
          </a:p>
          <a:p>
            <a:pPr>
              <a:buNone/>
            </a:pPr>
            <a:endParaRPr lang="en-US" b="1">
              <a:cs typeface="Calibri" panose="020F0502020204030204"/>
            </a:endParaRPr>
          </a:p>
          <a:p>
            <a:pPr>
              <a:buNone/>
            </a:pPr>
            <a:endParaRPr lang="en-US" b="1">
              <a:cs typeface="Calibri" panose="020F0502020204030204"/>
            </a:endParaRPr>
          </a:p>
          <a:p>
            <a:pPr>
              <a:buNone/>
            </a:pPr>
            <a:endParaRPr lang="en-US" b="1">
              <a:ea typeface="+mn-lt"/>
              <a:cs typeface="+mn-lt"/>
            </a:endParaRPr>
          </a:p>
          <a:p>
            <a:pPr>
              <a:buNone/>
            </a:pPr>
            <a:endParaRPr lang="en-US" b="1">
              <a:ea typeface="+mn-lt"/>
              <a:cs typeface="+mn-lt"/>
            </a:endParaRPr>
          </a:p>
          <a:p>
            <a:pPr marL="0" indent="0">
              <a:buNone/>
            </a:pPr>
            <a:endParaRPr lang="en-US" b="1">
              <a:ea typeface="+mn-lt"/>
              <a:cs typeface="+mn-lt"/>
            </a:endParaRPr>
          </a:p>
          <a:p>
            <a:pPr>
              <a:buNone/>
            </a:pPr>
            <a:endParaRPr lang="en-US" b="1">
              <a:ea typeface="+mn-lt"/>
              <a:cs typeface="+mn-lt"/>
            </a:endParaRPr>
          </a:p>
          <a:p>
            <a:pPr>
              <a:buNone/>
            </a:pPr>
            <a:endParaRPr lang="en-US" b="1">
              <a:ea typeface="+mn-lt"/>
              <a:cs typeface="+mn-lt"/>
            </a:endParaRPr>
          </a:p>
          <a:p>
            <a:pPr>
              <a:buNone/>
            </a:pPr>
            <a:endParaRPr lang="en-US" b="1">
              <a:ea typeface="+mn-lt"/>
              <a:cs typeface="+mn-lt"/>
            </a:endParaRPr>
          </a:p>
          <a:p>
            <a:pPr marL="0" indent="0">
              <a:buNone/>
            </a:pPr>
            <a:endParaRPr lang="en-US" b="1">
              <a:cs typeface="Calibri" panose="020F0502020204030204"/>
            </a:endParaRPr>
          </a:p>
          <a:p>
            <a:pPr>
              <a:buNone/>
            </a:pPr>
            <a:endParaRPr lang="en-US" b="1">
              <a:ea typeface="+mn-lt"/>
              <a:cs typeface="+mn-lt"/>
            </a:endParaRPr>
          </a:p>
          <a:p>
            <a:pPr>
              <a:buNone/>
            </a:pPr>
            <a:endParaRPr lang="en-US" b="1">
              <a:cs typeface="Calibri" panose="020F0502020204030204"/>
            </a:endParaRPr>
          </a:p>
          <a:p>
            <a:pPr marL="457200" lvl="1" indent="0">
              <a:buNone/>
            </a:pPr>
            <a:endParaRPr lang="en-US" sz="900">
              <a:cs typeface="Calibri"/>
            </a:endParaRPr>
          </a:p>
          <a:p>
            <a:pPr lvl="1">
              <a:buNone/>
            </a:pPr>
            <a:endParaRPr lang="en-US" sz="900">
              <a:cs typeface="Calibri"/>
            </a:endParaRPr>
          </a:p>
          <a:p>
            <a:pPr lvl="1">
              <a:buNone/>
            </a:pPr>
            <a:endParaRPr lang="en-US" sz="900">
              <a:cs typeface="Calibri"/>
            </a:endParaRPr>
          </a:p>
          <a:p>
            <a:pPr>
              <a:buNone/>
            </a:pPr>
            <a:endParaRPr lang="en-US">
              <a:cs typeface="Calibri"/>
            </a:endParaRPr>
          </a:p>
        </p:txBody>
      </p:sp>
      <p:sp>
        <p:nvSpPr>
          <p:cNvPr id="6" name="TextBox 5">
            <a:extLst>
              <a:ext uri="{FF2B5EF4-FFF2-40B4-BE49-F238E27FC236}">
                <a16:creationId xmlns:a16="http://schemas.microsoft.com/office/drawing/2014/main" id="{5E2662A0-7D6A-4A3B-9024-86972B4CC830}"/>
              </a:ext>
            </a:extLst>
          </p:cNvPr>
          <p:cNvSpPr txBox="1"/>
          <p:nvPr/>
        </p:nvSpPr>
        <p:spPr>
          <a:xfrm>
            <a:off x="4921956" y="5175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D0DD455C-A801-4840-B5EC-49F57DCD8C94}"/>
              </a:ext>
            </a:extLst>
          </p:cNvPr>
          <p:cNvSpPr txBox="1"/>
          <p:nvPr/>
        </p:nvSpPr>
        <p:spPr>
          <a:xfrm>
            <a:off x="5307659" y="36425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E0EFBD6D-ED4C-4C86-86BB-45C80456332D}"/>
              </a:ext>
            </a:extLst>
          </p:cNvPr>
          <p:cNvSpPr txBox="1"/>
          <p:nvPr/>
        </p:nvSpPr>
        <p:spPr>
          <a:xfrm>
            <a:off x="3821289" y="3369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9CC45CF1-4CE9-4B50-9EE6-A13D840064FD}"/>
              </a:ext>
            </a:extLst>
          </p:cNvPr>
          <p:cNvSpPr txBox="1"/>
          <p:nvPr/>
        </p:nvSpPr>
        <p:spPr>
          <a:xfrm>
            <a:off x="2899363" y="4216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7A72356-7E02-4816-A00B-6452EDDAB47B}"/>
              </a:ext>
            </a:extLst>
          </p:cNvPr>
          <p:cNvSpPr txBox="1"/>
          <p:nvPr/>
        </p:nvSpPr>
        <p:spPr>
          <a:xfrm>
            <a:off x="9371659" y="44327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cs typeface="Calibri"/>
            </a:endParaRPr>
          </a:p>
        </p:txBody>
      </p:sp>
      <p:sp>
        <p:nvSpPr>
          <p:cNvPr id="14" name="TextBox 13">
            <a:extLst>
              <a:ext uri="{FF2B5EF4-FFF2-40B4-BE49-F238E27FC236}">
                <a16:creationId xmlns:a16="http://schemas.microsoft.com/office/drawing/2014/main" id="{D9276A7F-7E52-4AD4-A0BC-BD2E9C7A7C70}"/>
              </a:ext>
            </a:extLst>
          </p:cNvPr>
          <p:cNvSpPr txBox="1"/>
          <p:nvPr/>
        </p:nvSpPr>
        <p:spPr>
          <a:xfrm>
            <a:off x="3435585" y="3539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EE9888A-B6DD-4B91-9123-4A79E57D03FA}"/>
              </a:ext>
            </a:extLst>
          </p:cNvPr>
          <p:cNvSpPr txBox="1"/>
          <p:nvPr/>
        </p:nvSpPr>
        <p:spPr>
          <a:xfrm>
            <a:off x="3971807" y="43104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E6A39518-7B0A-42EE-B87E-2CFB4AC6D026}"/>
              </a:ext>
            </a:extLst>
          </p:cNvPr>
          <p:cNvSpPr txBox="1"/>
          <p:nvPr/>
        </p:nvSpPr>
        <p:spPr>
          <a:xfrm>
            <a:off x="1619955" y="42540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52BE348E-289B-4409-BEFC-44495CB0866C}"/>
              </a:ext>
            </a:extLst>
          </p:cNvPr>
          <p:cNvSpPr txBox="1"/>
          <p:nvPr/>
        </p:nvSpPr>
        <p:spPr>
          <a:xfrm>
            <a:off x="3623733" y="40000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7459352C-8399-428E-96A4-A63A183A6218}"/>
              </a:ext>
            </a:extLst>
          </p:cNvPr>
          <p:cNvSpPr txBox="1"/>
          <p:nvPr/>
        </p:nvSpPr>
        <p:spPr>
          <a:xfrm>
            <a:off x="3040474" y="42634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9B45B1D6-47EE-4DE8-8BE1-4748B7E4745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20" name="TextBox 19">
            <a:extLst>
              <a:ext uri="{FF2B5EF4-FFF2-40B4-BE49-F238E27FC236}">
                <a16:creationId xmlns:a16="http://schemas.microsoft.com/office/drawing/2014/main" id="{AA398B4E-7918-49D3-8E2C-74C31439A535}"/>
              </a:ext>
            </a:extLst>
          </p:cNvPr>
          <p:cNvSpPr txBox="1"/>
          <p:nvPr/>
        </p:nvSpPr>
        <p:spPr>
          <a:xfrm>
            <a:off x="3586104" y="48655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4" descr="A screenshot of a cell phone&#10;&#10;Description automatically generated">
            <a:extLst>
              <a:ext uri="{FF2B5EF4-FFF2-40B4-BE49-F238E27FC236}">
                <a16:creationId xmlns:a16="http://schemas.microsoft.com/office/drawing/2014/main" id="{27F18092-CBC1-4CF3-A857-E1BA02166932}"/>
              </a:ext>
            </a:extLst>
          </p:cNvPr>
          <p:cNvPicPr>
            <a:picLocks noChangeAspect="1"/>
          </p:cNvPicPr>
          <p:nvPr/>
        </p:nvPicPr>
        <p:blipFill>
          <a:blip r:embed="rId3"/>
          <a:stretch>
            <a:fillRect/>
          </a:stretch>
        </p:blipFill>
        <p:spPr>
          <a:xfrm>
            <a:off x="2455020" y="1280880"/>
            <a:ext cx="7281959" cy="4885706"/>
          </a:xfrm>
          <a:prstGeom prst="rect">
            <a:avLst/>
          </a:prstGeom>
        </p:spPr>
      </p:pic>
      <p:sp>
        <p:nvSpPr>
          <p:cNvPr id="5" name="TextBox 4">
            <a:extLst>
              <a:ext uri="{FF2B5EF4-FFF2-40B4-BE49-F238E27FC236}">
                <a16:creationId xmlns:a16="http://schemas.microsoft.com/office/drawing/2014/main" id="{9D703490-1237-4E73-959B-68AE98CA329D}"/>
              </a:ext>
            </a:extLst>
          </p:cNvPr>
          <p:cNvSpPr txBox="1"/>
          <p:nvPr/>
        </p:nvSpPr>
        <p:spPr>
          <a:xfrm>
            <a:off x="8375670" y="6166586"/>
            <a:ext cx="1361309" cy="251742"/>
          </a:xfrm>
          <a:prstGeom prst="rect">
            <a:avLst/>
          </a:prstGeom>
          <a:noFill/>
        </p:spPr>
        <p:txBody>
          <a:bodyPr wrap="square" rtlCol="0">
            <a:spAutoFit/>
          </a:bodyPr>
          <a:lstStyle/>
          <a:p>
            <a:pPr algn="r"/>
            <a:r>
              <a:rPr lang="en-US" sz="1000" dirty="0"/>
              <a:t>source: istio.io</a:t>
            </a:r>
            <a:endParaRPr lang="en-AU" sz="1000" dirty="0"/>
          </a:p>
        </p:txBody>
      </p:sp>
    </p:spTree>
    <p:extLst>
      <p:ext uri="{BB962C8B-B14F-4D97-AF65-F5344CB8AC3E}">
        <p14:creationId xmlns:p14="http://schemas.microsoft.com/office/powerpoint/2010/main" val="3158277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dirty="0">
                <a:ea typeface="+mj-lt"/>
                <a:cs typeface="+mj-lt"/>
              </a:rPr>
              <a:t>Security - Authentication</a:t>
            </a:r>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a:xfrm>
            <a:off x="838200" y="1825625"/>
            <a:ext cx="10993582" cy="4351338"/>
          </a:xfrm>
        </p:spPr>
        <p:txBody>
          <a:bodyPr vert="horz" lIns="91440" tIns="45720" rIns="91440" bIns="45720" rtlCol="0" anchor="t">
            <a:normAutofit/>
          </a:bodyPr>
          <a:lstStyle/>
          <a:p>
            <a:pPr>
              <a:buNone/>
            </a:pPr>
            <a:r>
              <a:rPr lang="en-US" sz="3200" dirty="0">
                <a:solidFill>
                  <a:srgbClr val="FFC000"/>
                </a:solidFill>
                <a:latin typeface="+mj-lt"/>
                <a:ea typeface="+mj-ea"/>
                <a:cs typeface="Calibri Light"/>
              </a:rPr>
              <a:t>Peer Authentication</a:t>
            </a:r>
            <a:endParaRPr lang="en-US" dirty="0">
              <a:solidFill>
                <a:srgbClr val="7C7C7C"/>
              </a:solidFill>
              <a:latin typeface="+mj-lt"/>
              <a:ea typeface="+mj-ea"/>
              <a:cs typeface="Segoe UI"/>
            </a:endParaRPr>
          </a:p>
          <a:p>
            <a:pPr>
              <a:buNone/>
            </a:pPr>
            <a:r>
              <a:rPr lang="en-US" dirty="0">
                <a:cs typeface="Segoe UI"/>
              </a:rPr>
              <a:t>Credentials of the service sending the request</a:t>
            </a:r>
          </a:p>
          <a:p>
            <a:pPr>
              <a:buNone/>
            </a:pPr>
            <a:endParaRPr lang="en-US" sz="1000" dirty="0">
              <a:cs typeface="Segoe UI"/>
            </a:endParaRPr>
          </a:p>
          <a:p>
            <a:pPr>
              <a:buNone/>
            </a:pPr>
            <a:r>
              <a:rPr lang="en-US" dirty="0" err="1">
                <a:cs typeface="Segoe UI"/>
              </a:rPr>
              <a:t>mTLS</a:t>
            </a:r>
            <a:r>
              <a:rPr lang="en-US" dirty="0">
                <a:cs typeface="Segoe UI"/>
              </a:rPr>
              <a:t> Configured at global, service or namespace level </a:t>
            </a:r>
          </a:p>
          <a:p>
            <a:pPr>
              <a:buNone/>
            </a:pPr>
            <a:endParaRPr lang="en-US" sz="2000" dirty="0">
              <a:ea typeface="+mn-lt"/>
              <a:cs typeface="Segoe UI"/>
            </a:endParaRPr>
          </a:p>
          <a:p>
            <a:pPr>
              <a:buNone/>
            </a:pPr>
            <a:r>
              <a:rPr lang="en-US" sz="3200">
                <a:solidFill>
                  <a:srgbClr val="FFC000"/>
                </a:solidFill>
                <a:latin typeface="+mj-lt"/>
                <a:ea typeface="+mj-ea"/>
                <a:cs typeface="Calibri Light"/>
              </a:rPr>
              <a:t>Request Authentication</a:t>
            </a:r>
          </a:p>
          <a:p>
            <a:pPr marL="0" indent="0">
              <a:buNone/>
            </a:pPr>
            <a:r>
              <a:rPr lang="en-US" dirty="0">
                <a:cs typeface="Segoe UI"/>
              </a:rPr>
              <a:t>Credentials of the user/service account/device making the request</a:t>
            </a:r>
          </a:p>
          <a:p>
            <a:pPr marL="0" indent="0">
              <a:buNone/>
            </a:pPr>
            <a:endParaRPr lang="en-US" sz="1100" dirty="0">
              <a:cs typeface="Segoe UI"/>
            </a:endParaRPr>
          </a:p>
          <a:p>
            <a:pPr>
              <a:buNone/>
            </a:pPr>
            <a:r>
              <a:rPr lang="en-US" dirty="0">
                <a:cs typeface="Segoe UI"/>
              </a:rPr>
              <a:t>Supports JWT</a:t>
            </a:r>
          </a:p>
        </p:txBody>
      </p:sp>
      <p:pic>
        <p:nvPicPr>
          <p:cNvPr id="5" name="Picture 4" descr="A picture containing plate&#10;&#10;Description automatically generated">
            <a:extLst>
              <a:ext uri="{FF2B5EF4-FFF2-40B4-BE49-F238E27FC236}">
                <a16:creationId xmlns:a16="http://schemas.microsoft.com/office/drawing/2014/main" id="{A0471447-1303-48B5-B154-72A4456CD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3706" y="5495635"/>
            <a:ext cx="1120187" cy="1120187"/>
          </a:xfrm>
          <a:prstGeom prst="rect">
            <a:avLst/>
          </a:prstGeom>
        </p:spPr>
      </p:pic>
    </p:spTree>
    <p:extLst>
      <p:ext uri="{BB962C8B-B14F-4D97-AF65-F5344CB8AC3E}">
        <p14:creationId xmlns:p14="http://schemas.microsoft.com/office/powerpoint/2010/main" val="158854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Authentication</a:t>
            </a:r>
            <a:endParaRPr lang="en-US" dirty="0"/>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a:xfrm>
            <a:off x="626534" y="1698626"/>
            <a:ext cx="10727266" cy="4478337"/>
          </a:xfrm>
        </p:spPr>
        <p:txBody>
          <a:bodyPr vert="horz" lIns="91440" tIns="45720" rIns="91440" bIns="45720" rtlCol="0" anchor="t">
            <a:normAutofit lnSpcReduction="10000"/>
          </a:bodyPr>
          <a:lstStyle/>
          <a:p>
            <a:pPr>
              <a:buFont typeface="Arial"/>
              <a:buChar char="•"/>
            </a:pPr>
            <a:endParaRPr lang="en-US">
              <a:cs typeface="Calibri" panose="020F0502020204030204"/>
            </a:endParaRPr>
          </a:p>
          <a:p>
            <a:pPr marL="0" indent="0">
              <a:buNone/>
            </a:pPr>
            <a:endParaRPr lang="en-US" b="1">
              <a:cs typeface="Calibri" panose="020F0502020204030204"/>
            </a:endParaRPr>
          </a:p>
          <a:p>
            <a:pPr lvl="1"/>
            <a:endParaRPr lang="en-US" b="1">
              <a:cs typeface="Calibri" panose="020F0502020204030204"/>
            </a:endParaRPr>
          </a:p>
          <a:p>
            <a:pPr marL="0" indent="0">
              <a:buNone/>
            </a:pPr>
            <a:endParaRPr lang="en-US" b="1">
              <a:cs typeface="Calibri" panose="020F0502020204030204"/>
            </a:endParaRPr>
          </a:p>
          <a:p>
            <a:pPr lvl="1"/>
            <a:endParaRPr lang="en-US" b="1">
              <a:cs typeface="Calibri" panose="020F0502020204030204"/>
            </a:endParaRPr>
          </a:p>
          <a:p>
            <a:endParaRPr lang="en-US" b="1">
              <a:cs typeface="Calibri" panose="020F0502020204030204"/>
            </a:endParaRPr>
          </a:p>
          <a:p>
            <a:endParaRPr lang="en-US" b="1">
              <a:cs typeface="Calibri" panose="020F0502020204030204"/>
            </a:endParaRPr>
          </a:p>
          <a:p>
            <a:endParaRPr lang="en-US" b="1">
              <a:cs typeface="Calibri" panose="020F0502020204030204"/>
            </a:endParaRPr>
          </a:p>
          <a:p>
            <a:pPr marL="0" indent="0">
              <a:buNone/>
            </a:pPr>
            <a:br>
              <a:rPr lang="en-US"/>
            </a:br>
            <a:endParaRPr lang="en-US">
              <a:cs typeface="Calibri" panose="020F0502020204030204"/>
            </a:endParaRPr>
          </a:p>
          <a:p>
            <a:endParaRPr lang="en-US" b="1">
              <a:ea typeface="+mn-lt"/>
              <a:cs typeface="+mn-lt"/>
            </a:endParaRPr>
          </a:p>
          <a:p>
            <a:endParaRPr lang="en-US" b="1">
              <a:ea typeface="+mn-lt"/>
              <a:cs typeface="+mn-lt"/>
            </a:endParaRPr>
          </a:p>
          <a:p>
            <a:pPr>
              <a:buNone/>
            </a:pPr>
            <a:endParaRPr lang="en-US" b="1">
              <a:cs typeface="Calibri" panose="020F0502020204030204"/>
            </a:endParaRPr>
          </a:p>
          <a:p>
            <a:pPr>
              <a:buNone/>
            </a:pPr>
            <a:endParaRPr lang="en-US" b="1">
              <a:cs typeface="Calibri" panose="020F0502020204030204"/>
            </a:endParaRPr>
          </a:p>
          <a:p>
            <a:pPr>
              <a:buNone/>
            </a:pPr>
            <a:endParaRPr lang="en-US" b="1">
              <a:ea typeface="+mn-lt"/>
              <a:cs typeface="+mn-lt"/>
            </a:endParaRPr>
          </a:p>
          <a:p>
            <a:pPr>
              <a:buNone/>
            </a:pPr>
            <a:endParaRPr lang="en-US" b="1">
              <a:ea typeface="+mn-lt"/>
              <a:cs typeface="+mn-lt"/>
            </a:endParaRPr>
          </a:p>
          <a:p>
            <a:pPr marL="0" indent="0">
              <a:buNone/>
            </a:pPr>
            <a:endParaRPr lang="en-US" b="1">
              <a:ea typeface="+mn-lt"/>
              <a:cs typeface="+mn-lt"/>
            </a:endParaRPr>
          </a:p>
          <a:p>
            <a:pPr>
              <a:buNone/>
            </a:pPr>
            <a:endParaRPr lang="en-US" b="1">
              <a:ea typeface="+mn-lt"/>
              <a:cs typeface="+mn-lt"/>
            </a:endParaRPr>
          </a:p>
          <a:p>
            <a:pPr>
              <a:buNone/>
            </a:pPr>
            <a:endParaRPr lang="en-US" b="1">
              <a:ea typeface="+mn-lt"/>
              <a:cs typeface="+mn-lt"/>
            </a:endParaRPr>
          </a:p>
          <a:p>
            <a:pPr>
              <a:buNone/>
            </a:pPr>
            <a:endParaRPr lang="en-US" b="1">
              <a:ea typeface="+mn-lt"/>
              <a:cs typeface="+mn-lt"/>
            </a:endParaRPr>
          </a:p>
          <a:p>
            <a:pPr marL="0" indent="0">
              <a:buNone/>
            </a:pPr>
            <a:endParaRPr lang="en-US" b="1">
              <a:cs typeface="Calibri" panose="020F0502020204030204"/>
            </a:endParaRPr>
          </a:p>
          <a:p>
            <a:pPr>
              <a:buNone/>
            </a:pPr>
            <a:endParaRPr lang="en-US" b="1">
              <a:ea typeface="+mn-lt"/>
              <a:cs typeface="+mn-lt"/>
            </a:endParaRPr>
          </a:p>
          <a:p>
            <a:pPr>
              <a:buNone/>
            </a:pPr>
            <a:endParaRPr lang="en-US" b="1">
              <a:cs typeface="Calibri" panose="020F0502020204030204"/>
            </a:endParaRPr>
          </a:p>
          <a:p>
            <a:pPr marL="457200" lvl="1" indent="0">
              <a:buNone/>
            </a:pPr>
            <a:endParaRPr lang="en-US" sz="900">
              <a:cs typeface="Calibri"/>
            </a:endParaRPr>
          </a:p>
          <a:p>
            <a:pPr lvl="1">
              <a:buNone/>
            </a:pPr>
            <a:endParaRPr lang="en-US" sz="900">
              <a:cs typeface="Calibri"/>
            </a:endParaRPr>
          </a:p>
          <a:p>
            <a:pPr lvl="1">
              <a:buNone/>
            </a:pPr>
            <a:endParaRPr lang="en-US" sz="900">
              <a:cs typeface="Calibri"/>
            </a:endParaRPr>
          </a:p>
          <a:p>
            <a:pPr>
              <a:buNone/>
            </a:pPr>
            <a:endParaRPr lang="en-US">
              <a:cs typeface="Calibri"/>
            </a:endParaRPr>
          </a:p>
        </p:txBody>
      </p:sp>
      <p:sp>
        <p:nvSpPr>
          <p:cNvPr id="6" name="TextBox 5">
            <a:extLst>
              <a:ext uri="{FF2B5EF4-FFF2-40B4-BE49-F238E27FC236}">
                <a16:creationId xmlns:a16="http://schemas.microsoft.com/office/drawing/2014/main" id="{5E2662A0-7D6A-4A3B-9024-86972B4CC830}"/>
              </a:ext>
            </a:extLst>
          </p:cNvPr>
          <p:cNvSpPr txBox="1"/>
          <p:nvPr/>
        </p:nvSpPr>
        <p:spPr>
          <a:xfrm>
            <a:off x="4921956" y="5175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D0DD455C-A801-4840-B5EC-49F57DCD8C94}"/>
              </a:ext>
            </a:extLst>
          </p:cNvPr>
          <p:cNvSpPr txBox="1"/>
          <p:nvPr/>
        </p:nvSpPr>
        <p:spPr>
          <a:xfrm>
            <a:off x="5307659" y="36425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E0EFBD6D-ED4C-4C86-86BB-45C80456332D}"/>
              </a:ext>
            </a:extLst>
          </p:cNvPr>
          <p:cNvSpPr txBox="1"/>
          <p:nvPr/>
        </p:nvSpPr>
        <p:spPr>
          <a:xfrm>
            <a:off x="3821289" y="3369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9CC45CF1-4CE9-4B50-9EE6-A13D840064FD}"/>
              </a:ext>
            </a:extLst>
          </p:cNvPr>
          <p:cNvSpPr txBox="1"/>
          <p:nvPr/>
        </p:nvSpPr>
        <p:spPr>
          <a:xfrm>
            <a:off x="2899363" y="4216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D9276A7F-7E52-4AD4-A0BC-BD2E9C7A7C70}"/>
              </a:ext>
            </a:extLst>
          </p:cNvPr>
          <p:cNvSpPr txBox="1"/>
          <p:nvPr/>
        </p:nvSpPr>
        <p:spPr>
          <a:xfrm>
            <a:off x="3435585" y="3539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EE9888A-B6DD-4B91-9123-4A79E57D03FA}"/>
              </a:ext>
            </a:extLst>
          </p:cNvPr>
          <p:cNvSpPr txBox="1"/>
          <p:nvPr/>
        </p:nvSpPr>
        <p:spPr>
          <a:xfrm>
            <a:off x="3971807" y="43104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E6A39518-7B0A-42EE-B87E-2CFB4AC6D026}"/>
              </a:ext>
            </a:extLst>
          </p:cNvPr>
          <p:cNvSpPr txBox="1"/>
          <p:nvPr/>
        </p:nvSpPr>
        <p:spPr>
          <a:xfrm>
            <a:off x="1619955" y="42540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52BE348E-289B-4409-BEFC-44495CB0866C}"/>
              </a:ext>
            </a:extLst>
          </p:cNvPr>
          <p:cNvSpPr txBox="1"/>
          <p:nvPr/>
        </p:nvSpPr>
        <p:spPr>
          <a:xfrm>
            <a:off x="3623733" y="40000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7459352C-8399-428E-96A4-A63A183A6218}"/>
              </a:ext>
            </a:extLst>
          </p:cNvPr>
          <p:cNvSpPr txBox="1"/>
          <p:nvPr/>
        </p:nvSpPr>
        <p:spPr>
          <a:xfrm>
            <a:off x="3040474" y="42634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9B45B1D6-47EE-4DE8-8BE1-4748B7E4745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20" name="TextBox 19">
            <a:extLst>
              <a:ext uri="{FF2B5EF4-FFF2-40B4-BE49-F238E27FC236}">
                <a16:creationId xmlns:a16="http://schemas.microsoft.com/office/drawing/2014/main" id="{AA398B4E-7918-49D3-8E2C-74C31439A535}"/>
              </a:ext>
            </a:extLst>
          </p:cNvPr>
          <p:cNvSpPr txBox="1"/>
          <p:nvPr/>
        </p:nvSpPr>
        <p:spPr>
          <a:xfrm>
            <a:off x="3586104" y="48655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6" descr="A close up of a sign&#10;&#10;Description automatically generated">
            <a:extLst>
              <a:ext uri="{FF2B5EF4-FFF2-40B4-BE49-F238E27FC236}">
                <a16:creationId xmlns:a16="http://schemas.microsoft.com/office/drawing/2014/main" id="{F54115D3-57ED-4211-AD79-50BD682DC7D9}"/>
              </a:ext>
            </a:extLst>
          </p:cNvPr>
          <p:cNvPicPr>
            <a:picLocks noChangeAspect="1"/>
          </p:cNvPicPr>
          <p:nvPr/>
        </p:nvPicPr>
        <p:blipFill rotWithShape="1">
          <a:blip r:embed="rId3"/>
          <a:srcRect l="12464" t="17694" r="12560" b="17791"/>
          <a:stretch/>
        </p:blipFill>
        <p:spPr>
          <a:xfrm>
            <a:off x="2615953" y="1502334"/>
            <a:ext cx="7574509" cy="4674363"/>
          </a:xfrm>
          <a:prstGeom prst="rect">
            <a:avLst/>
          </a:prstGeom>
        </p:spPr>
      </p:pic>
    </p:spTree>
    <p:extLst>
      <p:ext uri="{BB962C8B-B14F-4D97-AF65-F5344CB8AC3E}">
        <p14:creationId xmlns:p14="http://schemas.microsoft.com/office/powerpoint/2010/main" val="1752250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Security - Authorization</a:t>
            </a:r>
          </a:p>
          <a:p>
            <a:endParaRPr lang="en-US" dirty="0">
              <a:cs typeface="Calibri Light"/>
            </a:endParaRPr>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fontScale="92500" lnSpcReduction="10000"/>
          </a:bodyPr>
          <a:lstStyle/>
          <a:p>
            <a:pPr>
              <a:buFont typeface="Arial"/>
              <a:buChar char="•"/>
            </a:pPr>
            <a:endParaRPr lang="en-US">
              <a:cs typeface="Segoe UI"/>
            </a:endParaRPr>
          </a:p>
          <a:p>
            <a:pPr marL="0" indent="0">
              <a:buNone/>
            </a:pPr>
            <a:endParaRPr lang="en-US" b="1">
              <a:ea typeface="+mn-lt"/>
              <a:cs typeface="+mn-lt"/>
            </a:endParaRPr>
          </a:p>
          <a:p>
            <a:pPr lvl="1"/>
            <a:endParaRPr lang="en-US" b="1">
              <a:ea typeface="+mn-lt"/>
              <a:cs typeface="+mn-lt"/>
            </a:endParaRPr>
          </a:p>
          <a:p>
            <a:pPr marL="0" indent="0">
              <a:buNone/>
            </a:pPr>
            <a:endParaRPr lang="en-US" b="1">
              <a:ea typeface="+mn-lt"/>
              <a:cs typeface="+mn-lt"/>
            </a:endParaRPr>
          </a:p>
          <a:p>
            <a:pPr lvl="1"/>
            <a:endParaRPr lang="en-US" b="1">
              <a:cs typeface="Calibri" panose="020F0502020204030204"/>
            </a:endParaRPr>
          </a:p>
          <a:p>
            <a:endParaRPr lang="en-US" b="1">
              <a:cs typeface="Calibri" panose="020F0502020204030204"/>
            </a:endParaRPr>
          </a:p>
          <a:p>
            <a:endParaRPr lang="en-US" b="1">
              <a:cs typeface="Calibri" panose="020F0502020204030204"/>
            </a:endParaRPr>
          </a:p>
          <a:p>
            <a:endParaRPr lang="en-US" b="1">
              <a:cs typeface="Calibri" panose="020F0502020204030204"/>
            </a:endParaRPr>
          </a:p>
          <a:p>
            <a:pPr marL="0" indent="0">
              <a:buNone/>
            </a:pPr>
            <a:br>
              <a:rPr lang="en-US"/>
            </a:br>
            <a:endParaRPr lang="en-US">
              <a:cs typeface="Calibri" panose="020F0502020204030204"/>
            </a:endParaRPr>
          </a:p>
          <a:p>
            <a:endParaRPr lang="en-US" b="1">
              <a:ea typeface="+mn-lt"/>
              <a:cs typeface="+mn-lt"/>
            </a:endParaRPr>
          </a:p>
          <a:p>
            <a:endParaRPr lang="en-US" b="1">
              <a:ea typeface="+mn-lt"/>
              <a:cs typeface="+mn-lt"/>
            </a:endParaRPr>
          </a:p>
          <a:p>
            <a:pPr>
              <a:buNone/>
            </a:pPr>
            <a:endParaRPr lang="en-US" b="1">
              <a:cs typeface="Calibri" panose="020F0502020204030204"/>
            </a:endParaRPr>
          </a:p>
          <a:p>
            <a:pPr>
              <a:buNone/>
            </a:pPr>
            <a:endParaRPr lang="en-US" b="1">
              <a:cs typeface="Calibri" panose="020F0502020204030204"/>
            </a:endParaRPr>
          </a:p>
          <a:p>
            <a:pPr>
              <a:buNone/>
            </a:pPr>
            <a:endParaRPr lang="en-US" b="1">
              <a:ea typeface="+mn-lt"/>
              <a:cs typeface="+mn-lt"/>
            </a:endParaRPr>
          </a:p>
          <a:p>
            <a:pPr>
              <a:buNone/>
            </a:pPr>
            <a:endParaRPr lang="en-US" b="1">
              <a:ea typeface="+mn-lt"/>
              <a:cs typeface="+mn-lt"/>
            </a:endParaRPr>
          </a:p>
          <a:p>
            <a:pPr marL="0" indent="0">
              <a:buNone/>
            </a:pPr>
            <a:endParaRPr lang="en-US" b="1">
              <a:ea typeface="+mn-lt"/>
              <a:cs typeface="+mn-lt"/>
            </a:endParaRPr>
          </a:p>
          <a:p>
            <a:pPr>
              <a:buNone/>
            </a:pPr>
            <a:endParaRPr lang="en-US" b="1">
              <a:ea typeface="+mn-lt"/>
              <a:cs typeface="+mn-lt"/>
            </a:endParaRPr>
          </a:p>
          <a:p>
            <a:pPr>
              <a:buNone/>
            </a:pPr>
            <a:endParaRPr lang="en-US" b="1">
              <a:ea typeface="+mn-lt"/>
              <a:cs typeface="+mn-lt"/>
            </a:endParaRPr>
          </a:p>
          <a:p>
            <a:pPr>
              <a:buNone/>
            </a:pPr>
            <a:endParaRPr lang="en-US" b="1">
              <a:ea typeface="+mn-lt"/>
              <a:cs typeface="+mn-lt"/>
            </a:endParaRPr>
          </a:p>
          <a:p>
            <a:pPr marL="0" indent="0">
              <a:buNone/>
            </a:pPr>
            <a:endParaRPr lang="en-US" b="1">
              <a:cs typeface="Calibri" panose="020F0502020204030204"/>
            </a:endParaRPr>
          </a:p>
          <a:p>
            <a:pPr>
              <a:buNone/>
            </a:pPr>
            <a:endParaRPr lang="en-US" b="1">
              <a:ea typeface="+mn-lt"/>
              <a:cs typeface="+mn-lt"/>
            </a:endParaRPr>
          </a:p>
          <a:p>
            <a:pPr>
              <a:buNone/>
            </a:pPr>
            <a:endParaRPr lang="en-US" b="1">
              <a:cs typeface="Calibri" panose="020F0502020204030204"/>
            </a:endParaRPr>
          </a:p>
          <a:p>
            <a:pPr marL="457200" lvl="1" indent="0">
              <a:buNone/>
            </a:pPr>
            <a:endParaRPr lang="en-US" sz="900">
              <a:cs typeface="Calibri"/>
            </a:endParaRPr>
          </a:p>
          <a:p>
            <a:pPr lvl="1">
              <a:buNone/>
            </a:pPr>
            <a:endParaRPr lang="en-US" sz="900">
              <a:cs typeface="Calibri"/>
            </a:endParaRPr>
          </a:p>
          <a:p>
            <a:pPr lvl="1">
              <a:buNone/>
            </a:pPr>
            <a:endParaRPr lang="en-US" sz="900">
              <a:cs typeface="Calibri"/>
            </a:endParaRPr>
          </a:p>
          <a:p>
            <a:pPr>
              <a:buNone/>
            </a:pPr>
            <a:endParaRPr lang="en-US">
              <a:cs typeface="Calibri"/>
            </a:endParaRPr>
          </a:p>
        </p:txBody>
      </p:sp>
      <p:sp>
        <p:nvSpPr>
          <p:cNvPr id="6" name="TextBox 5">
            <a:extLst>
              <a:ext uri="{FF2B5EF4-FFF2-40B4-BE49-F238E27FC236}">
                <a16:creationId xmlns:a16="http://schemas.microsoft.com/office/drawing/2014/main" id="{5E2662A0-7D6A-4A3B-9024-86972B4CC830}"/>
              </a:ext>
            </a:extLst>
          </p:cNvPr>
          <p:cNvSpPr txBox="1"/>
          <p:nvPr/>
        </p:nvSpPr>
        <p:spPr>
          <a:xfrm>
            <a:off x="4921956" y="5175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D0DD455C-A801-4840-B5EC-49F57DCD8C94}"/>
              </a:ext>
            </a:extLst>
          </p:cNvPr>
          <p:cNvSpPr txBox="1"/>
          <p:nvPr/>
        </p:nvSpPr>
        <p:spPr>
          <a:xfrm>
            <a:off x="5307659" y="36425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E0EFBD6D-ED4C-4C86-86BB-45C80456332D}"/>
              </a:ext>
            </a:extLst>
          </p:cNvPr>
          <p:cNvSpPr txBox="1"/>
          <p:nvPr/>
        </p:nvSpPr>
        <p:spPr>
          <a:xfrm>
            <a:off x="3821289" y="3369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9CC45CF1-4CE9-4B50-9EE6-A13D840064FD}"/>
              </a:ext>
            </a:extLst>
          </p:cNvPr>
          <p:cNvSpPr txBox="1"/>
          <p:nvPr/>
        </p:nvSpPr>
        <p:spPr>
          <a:xfrm>
            <a:off x="2899363" y="4216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7A72356-7E02-4816-A00B-6452EDDAB47B}"/>
              </a:ext>
            </a:extLst>
          </p:cNvPr>
          <p:cNvSpPr txBox="1"/>
          <p:nvPr/>
        </p:nvSpPr>
        <p:spPr>
          <a:xfrm>
            <a:off x="9371659" y="44327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cs typeface="Calibri"/>
            </a:endParaRPr>
          </a:p>
        </p:txBody>
      </p:sp>
      <p:sp>
        <p:nvSpPr>
          <p:cNvPr id="14" name="TextBox 13">
            <a:extLst>
              <a:ext uri="{FF2B5EF4-FFF2-40B4-BE49-F238E27FC236}">
                <a16:creationId xmlns:a16="http://schemas.microsoft.com/office/drawing/2014/main" id="{D9276A7F-7E52-4AD4-A0BC-BD2E9C7A7C70}"/>
              </a:ext>
            </a:extLst>
          </p:cNvPr>
          <p:cNvSpPr txBox="1"/>
          <p:nvPr/>
        </p:nvSpPr>
        <p:spPr>
          <a:xfrm>
            <a:off x="3435585" y="3539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EE9888A-B6DD-4B91-9123-4A79E57D03FA}"/>
              </a:ext>
            </a:extLst>
          </p:cNvPr>
          <p:cNvSpPr txBox="1"/>
          <p:nvPr/>
        </p:nvSpPr>
        <p:spPr>
          <a:xfrm>
            <a:off x="3971807" y="43104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E6A39518-7B0A-42EE-B87E-2CFB4AC6D026}"/>
              </a:ext>
            </a:extLst>
          </p:cNvPr>
          <p:cNvSpPr txBox="1"/>
          <p:nvPr/>
        </p:nvSpPr>
        <p:spPr>
          <a:xfrm>
            <a:off x="1619955" y="42540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52BE348E-289B-4409-BEFC-44495CB0866C}"/>
              </a:ext>
            </a:extLst>
          </p:cNvPr>
          <p:cNvSpPr txBox="1"/>
          <p:nvPr/>
        </p:nvSpPr>
        <p:spPr>
          <a:xfrm>
            <a:off x="3623733" y="40000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7459352C-8399-428E-96A4-A63A183A6218}"/>
              </a:ext>
            </a:extLst>
          </p:cNvPr>
          <p:cNvSpPr txBox="1"/>
          <p:nvPr/>
        </p:nvSpPr>
        <p:spPr>
          <a:xfrm>
            <a:off x="3040474" y="42634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9B45B1D6-47EE-4DE8-8BE1-4748B7E4745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20" name="TextBox 19">
            <a:extLst>
              <a:ext uri="{FF2B5EF4-FFF2-40B4-BE49-F238E27FC236}">
                <a16:creationId xmlns:a16="http://schemas.microsoft.com/office/drawing/2014/main" id="{AA398B4E-7918-49D3-8E2C-74C31439A535}"/>
              </a:ext>
            </a:extLst>
          </p:cNvPr>
          <p:cNvSpPr txBox="1"/>
          <p:nvPr/>
        </p:nvSpPr>
        <p:spPr>
          <a:xfrm>
            <a:off x="3586104" y="48655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4" descr="A screenshot of a cell phone&#10;&#10;Description automatically generated">
            <a:extLst>
              <a:ext uri="{FF2B5EF4-FFF2-40B4-BE49-F238E27FC236}">
                <a16:creationId xmlns:a16="http://schemas.microsoft.com/office/drawing/2014/main" id="{41729300-203B-4B7C-BE80-D28FA8CBE595}"/>
              </a:ext>
            </a:extLst>
          </p:cNvPr>
          <p:cNvPicPr>
            <a:picLocks noChangeAspect="1"/>
          </p:cNvPicPr>
          <p:nvPr/>
        </p:nvPicPr>
        <p:blipFill>
          <a:blip r:embed="rId3"/>
          <a:stretch>
            <a:fillRect/>
          </a:stretch>
        </p:blipFill>
        <p:spPr>
          <a:xfrm>
            <a:off x="840244" y="1362478"/>
            <a:ext cx="9281355" cy="4567267"/>
          </a:xfrm>
          <a:prstGeom prst="rect">
            <a:avLst/>
          </a:prstGeom>
        </p:spPr>
      </p:pic>
      <p:sp>
        <p:nvSpPr>
          <p:cNvPr id="5" name="TextBox 4">
            <a:extLst>
              <a:ext uri="{FF2B5EF4-FFF2-40B4-BE49-F238E27FC236}">
                <a16:creationId xmlns:a16="http://schemas.microsoft.com/office/drawing/2014/main" id="{B5C36FD0-8706-40DD-B845-A392EDB92BC7}"/>
              </a:ext>
            </a:extLst>
          </p:cNvPr>
          <p:cNvSpPr txBox="1"/>
          <p:nvPr/>
        </p:nvSpPr>
        <p:spPr>
          <a:xfrm>
            <a:off x="8844873" y="5927483"/>
            <a:ext cx="1361309" cy="251742"/>
          </a:xfrm>
          <a:prstGeom prst="rect">
            <a:avLst/>
          </a:prstGeom>
          <a:noFill/>
        </p:spPr>
        <p:txBody>
          <a:bodyPr wrap="square" rtlCol="0">
            <a:spAutoFit/>
          </a:bodyPr>
          <a:lstStyle/>
          <a:p>
            <a:pPr algn="r"/>
            <a:r>
              <a:rPr lang="en-US" sz="1000" dirty="0"/>
              <a:t>source: istio.io</a:t>
            </a:r>
            <a:endParaRPr lang="en-AU" sz="1000" dirty="0"/>
          </a:p>
        </p:txBody>
      </p:sp>
    </p:spTree>
    <p:extLst>
      <p:ext uri="{BB962C8B-B14F-4D97-AF65-F5344CB8AC3E}">
        <p14:creationId xmlns:p14="http://schemas.microsoft.com/office/powerpoint/2010/main" val="546097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ADA-12F7-47EF-AF24-B9914DE6A9A9}"/>
              </a:ext>
            </a:extLst>
          </p:cNvPr>
          <p:cNvSpPr>
            <a:spLocks noGrp="1"/>
          </p:cNvSpPr>
          <p:nvPr>
            <p:ph type="title"/>
          </p:nvPr>
        </p:nvSpPr>
        <p:spPr/>
        <p:txBody>
          <a:bodyPr/>
          <a:lstStyle/>
          <a:p>
            <a:r>
              <a:rPr lang="en-US" dirty="0">
                <a:ea typeface="+mj-lt"/>
                <a:cs typeface="+mj-lt"/>
              </a:rPr>
              <a:t>Security - Authorization</a:t>
            </a:r>
          </a:p>
        </p:txBody>
      </p:sp>
      <p:sp>
        <p:nvSpPr>
          <p:cNvPr id="3" name="Content Placeholder 2">
            <a:extLst>
              <a:ext uri="{FF2B5EF4-FFF2-40B4-BE49-F238E27FC236}">
                <a16:creationId xmlns:a16="http://schemas.microsoft.com/office/drawing/2014/main" id="{88131DF7-8E9D-48C2-A0E1-FA6FE03078D0}"/>
              </a:ext>
            </a:extLst>
          </p:cNvPr>
          <p:cNvSpPr>
            <a:spLocks noGrp="1"/>
          </p:cNvSpPr>
          <p:nvPr>
            <p:ph idx="1"/>
          </p:nvPr>
        </p:nvSpPr>
        <p:spPr/>
        <p:txBody>
          <a:bodyPr vert="horz" lIns="91440" tIns="45720" rIns="91440" bIns="45720" rtlCol="0" anchor="t">
            <a:normAutofit/>
          </a:bodyPr>
          <a:lstStyle/>
          <a:p>
            <a:pPr>
              <a:buNone/>
            </a:pPr>
            <a:r>
              <a:rPr lang="en-US" sz="3200" dirty="0">
                <a:solidFill>
                  <a:srgbClr val="FFC000"/>
                </a:solidFill>
                <a:latin typeface="+mj-lt"/>
                <a:ea typeface="+mj-ea"/>
                <a:cs typeface="Calibri Light"/>
              </a:rPr>
              <a:t>Authorization Policy</a:t>
            </a:r>
            <a:endParaRPr lang="en-US" dirty="0">
              <a:ea typeface="+mj-ea"/>
            </a:endParaRPr>
          </a:p>
          <a:p>
            <a:pPr marL="0" indent="0">
              <a:buNone/>
            </a:pPr>
            <a:r>
              <a:rPr lang="en-AU" dirty="0">
                <a:cs typeface="Segoe UI"/>
              </a:rPr>
              <a:t>Enforce access control on service-to-service communication channels</a:t>
            </a:r>
            <a:endParaRPr lang="en-US" dirty="0">
              <a:cs typeface="Segoe UI"/>
            </a:endParaRPr>
          </a:p>
          <a:p>
            <a:pPr>
              <a:buNone/>
            </a:pPr>
            <a:endParaRPr lang="en-US" sz="1000" dirty="0">
              <a:cs typeface="Segoe UI"/>
            </a:endParaRPr>
          </a:p>
          <a:p>
            <a:pPr>
              <a:buNone/>
            </a:pPr>
            <a:r>
              <a:rPr lang="en-US" dirty="0">
                <a:cs typeface="Segoe UI"/>
              </a:rPr>
              <a:t>Allows both </a:t>
            </a:r>
            <a:r>
              <a:rPr lang="en-US" b="1" dirty="0">
                <a:cs typeface="Segoe UI"/>
              </a:rPr>
              <a:t>DENY</a:t>
            </a:r>
            <a:r>
              <a:rPr lang="en-US" dirty="0">
                <a:cs typeface="Segoe UI"/>
              </a:rPr>
              <a:t> and </a:t>
            </a:r>
            <a:r>
              <a:rPr lang="en-US" b="1" dirty="0">
                <a:cs typeface="Segoe UI"/>
              </a:rPr>
              <a:t>ALLOW</a:t>
            </a:r>
            <a:r>
              <a:rPr lang="en-US" dirty="0">
                <a:cs typeface="Segoe UI"/>
              </a:rPr>
              <a:t> policies for easier onboarding</a:t>
            </a:r>
            <a:endParaRPr lang="en-US" dirty="0"/>
          </a:p>
          <a:p>
            <a:pPr>
              <a:buNone/>
            </a:pPr>
            <a:endParaRPr lang="en-US" sz="1000" dirty="0">
              <a:ea typeface="+mn-lt"/>
              <a:cs typeface="Segoe UI"/>
            </a:endParaRPr>
          </a:p>
          <a:p>
            <a:pPr>
              <a:buNone/>
            </a:pPr>
            <a:r>
              <a:rPr lang="en-US" dirty="0">
                <a:cs typeface="Segoe UI"/>
              </a:rPr>
              <a:t>Can be scoped to a gateway up to an endpoint of a service</a:t>
            </a:r>
          </a:p>
        </p:txBody>
      </p:sp>
      <p:pic>
        <p:nvPicPr>
          <p:cNvPr id="5" name="Picture 4" descr="A picture containing room, drawing&#10;&#10;Description automatically generated">
            <a:extLst>
              <a:ext uri="{FF2B5EF4-FFF2-40B4-BE49-F238E27FC236}">
                <a16:creationId xmlns:a16="http://schemas.microsoft.com/office/drawing/2014/main" id="{A5A3FDCE-4779-4FD9-9908-E8FDF887F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675" y="5114925"/>
            <a:ext cx="1600478" cy="1600478"/>
          </a:xfrm>
          <a:prstGeom prst="rect">
            <a:avLst/>
          </a:prstGeom>
        </p:spPr>
      </p:pic>
    </p:spTree>
    <p:extLst>
      <p:ext uri="{BB962C8B-B14F-4D97-AF65-F5344CB8AC3E}">
        <p14:creationId xmlns:p14="http://schemas.microsoft.com/office/powerpoint/2010/main" val="1641913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Authorization Policy</a:t>
            </a:r>
            <a:endParaRPr lang="en-US" dirty="0"/>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a:xfrm>
            <a:off x="626534" y="1698626"/>
            <a:ext cx="10727266" cy="4478337"/>
          </a:xfrm>
        </p:spPr>
        <p:txBody>
          <a:bodyPr vert="horz" lIns="91440" tIns="45720" rIns="91440" bIns="45720" rtlCol="0" anchor="t">
            <a:normAutofit lnSpcReduction="10000"/>
          </a:bodyPr>
          <a:lstStyle/>
          <a:p>
            <a:pPr>
              <a:buFont typeface="Arial"/>
              <a:buChar char="•"/>
            </a:pPr>
            <a:endParaRPr lang="en-US" dirty="0">
              <a:cs typeface="Calibri" panose="020F0502020204030204"/>
            </a:endParaRPr>
          </a:p>
          <a:p>
            <a:pPr marL="0" indent="0">
              <a:buNone/>
            </a:pPr>
            <a:endParaRPr lang="en-US" b="1" dirty="0">
              <a:cs typeface="Calibri" panose="020F0502020204030204"/>
            </a:endParaRPr>
          </a:p>
          <a:p>
            <a:pPr lvl="1"/>
            <a:endParaRPr lang="en-US" b="1" dirty="0">
              <a:cs typeface="Calibri" panose="020F0502020204030204"/>
            </a:endParaRPr>
          </a:p>
          <a:p>
            <a:pPr marL="0" indent="0">
              <a:buNone/>
            </a:pPr>
            <a:endParaRPr lang="en-US" b="1" dirty="0">
              <a:cs typeface="Calibri" panose="020F0502020204030204"/>
            </a:endParaRPr>
          </a:p>
          <a:p>
            <a:pPr lvl="1"/>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a:p>
            <a:pPr marL="0" indent="0">
              <a:buNone/>
            </a:pPr>
            <a:br>
              <a:rPr lang="en-US" dirty="0"/>
            </a:br>
            <a:endParaRPr lang="en-US" dirty="0">
              <a:cs typeface="Calibri" panose="020F0502020204030204"/>
            </a:endParaRPr>
          </a:p>
          <a:p>
            <a:endParaRPr lang="en-US" b="1" dirty="0">
              <a:ea typeface="+mn-lt"/>
              <a:cs typeface="+mn-lt"/>
            </a:endParaRPr>
          </a:p>
          <a:p>
            <a:endParaRPr lang="en-US" b="1" dirty="0">
              <a:ea typeface="+mn-lt"/>
              <a:cs typeface="+mn-lt"/>
            </a:endParaRPr>
          </a:p>
          <a:p>
            <a:pPr>
              <a:buNone/>
            </a:pPr>
            <a:endParaRPr lang="en-US" b="1" dirty="0">
              <a:cs typeface="Calibri" panose="020F0502020204030204"/>
            </a:endParaRPr>
          </a:p>
          <a:p>
            <a:pPr>
              <a:buNone/>
            </a:pPr>
            <a:endParaRPr lang="en-US" b="1" dirty="0">
              <a:cs typeface="Calibri" panose="020F0502020204030204"/>
            </a:endParaRPr>
          </a:p>
          <a:p>
            <a:pPr>
              <a:buNone/>
            </a:pPr>
            <a:endParaRPr lang="en-US" b="1" dirty="0">
              <a:ea typeface="+mn-lt"/>
              <a:cs typeface="+mn-lt"/>
            </a:endParaRPr>
          </a:p>
          <a:p>
            <a:pPr>
              <a:buNone/>
            </a:pPr>
            <a:endParaRPr lang="en-US" b="1" dirty="0">
              <a:ea typeface="+mn-lt"/>
              <a:cs typeface="+mn-lt"/>
            </a:endParaRPr>
          </a:p>
          <a:p>
            <a:pPr marL="0" indent="0">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marL="0" indent="0">
              <a:buNone/>
            </a:pPr>
            <a:endParaRPr lang="en-US" b="1" dirty="0">
              <a:cs typeface="Calibri" panose="020F0502020204030204"/>
            </a:endParaRPr>
          </a:p>
          <a:p>
            <a:pPr>
              <a:buNone/>
            </a:pPr>
            <a:endParaRPr lang="en-US" b="1" dirty="0">
              <a:ea typeface="+mn-lt"/>
              <a:cs typeface="+mn-lt"/>
            </a:endParaRPr>
          </a:p>
          <a:p>
            <a:pPr>
              <a:buNone/>
            </a:pPr>
            <a:endParaRPr lang="en-US" b="1" dirty="0">
              <a:cs typeface="Calibri" panose="020F0502020204030204"/>
            </a:endParaRPr>
          </a:p>
          <a:p>
            <a:pPr marL="457200" lvl="1" indent="0">
              <a:buNone/>
            </a:pPr>
            <a:endParaRPr lang="en-US" sz="900" dirty="0">
              <a:cs typeface="Calibri"/>
            </a:endParaRPr>
          </a:p>
          <a:p>
            <a:pPr lvl="1">
              <a:buNone/>
            </a:pPr>
            <a:endParaRPr lang="en-US" sz="900" dirty="0">
              <a:cs typeface="Calibri"/>
            </a:endParaRPr>
          </a:p>
          <a:p>
            <a:pPr lvl="1">
              <a:buNone/>
            </a:pPr>
            <a:endParaRPr lang="en-US" sz="900" dirty="0">
              <a:cs typeface="Calibri"/>
            </a:endParaRPr>
          </a:p>
          <a:p>
            <a:pPr>
              <a:buNone/>
            </a:pPr>
            <a:endParaRPr lang="en-US" dirty="0">
              <a:cs typeface="Calibri"/>
            </a:endParaRPr>
          </a:p>
        </p:txBody>
      </p:sp>
      <p:sp>
        <p:nvSpPr>
          <p:cNvPr id="6" name="TextBox 5">
            <a:extLst>
              <a:ext uri="{FF2B5EF4-FFF2-40B4-BE49-F238E27FC236}">
                <a16:creationId xmlns:a16="http://schemas.microsoft.com/office/drawing/2014/main" id="{5E2662A0-7D6A-4A3B-9024-86972B4CC830}"/>
              </a:ext>
            </a:extLst>
          </p:cNvPr>
          <p:cNvSpPr txBox="1"/>
          <p:nvPr/>
        </p:nvSpPr>
        <p:spPr>
          <a:xfrm>
            <a:off x="4921956" y="5175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D0DD455C-A801-4840-B5EC-49F57DCD8C94}"/>
              </a:ext>
            </a:extLst>
          </p:cNvPr>
          <p:cNvSpPr txBox="1"/>
          <p:nvPr/>
        </p:nvSpPr>
        <p:spPr>
          <a:xfrm>
            <a:off x="5307659" y="36425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E0EFBD6D-ED4C-4C86-86BB-45C80456332D}"/>
              </a:ext>
            </a:extLst>
          </p:cNvPr>
          <p:cNvSpPr txBox="1"/>
          <p:nvPr/>
        </p:nvSpPr>
        <p:spPr>
          <a:xfrm>
            <a:off x="3821289" y="3369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9CC45CF1-4CE9-4B50-9EE6-A13D840064FD}"/>
              </a:ext>
            </a:extLst>
          </p:cNvPr>
          <p:cNvSpPr txBox="1"/>
          <p:nvPr/>
        </p:nvSpPr>
        <p:spPr>
          <a:xfrm>
            <a:off x="2899363" y="4216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4" name="TextBox 13">
            <a:extLst>
              <a:ext uri="{FF2B5EF4-FFF2-40B4-BE49-F238E27FC236}">
                <a16:creationId xmlns:a16="http://schemas.microsoft.com/office/drawing/2014/main" id="{D9276A7F-7E52-4AD4-A0BC-BD2E9C7A7C70}"/>
              </a:ext>
            </a:extLst>
          </p:cNvPr>
          <p:cNvSpPr txBox="1"/>
          <p:nvPr/>
        </p:nvSpPr>
        <p:spPr>
          <a:xfrm>
            <a:off x="3435585" y="3539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EE9888A-B6DD-4B91-9123-4A79E57D03FA}"/>
              </a:ext>
            </a:extLst>
          </p:cNvPr>
          <p:cNvSpPr txBox="1"/>
          <p:nvPr/>
        </p:nvSpPr>
        <p:spPr>
          <a:xfrm>
            <a:off x="3971807" y="43104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E6A39518-7B0A-42EE-B87E-2CFB4AC6D026}"/>
              </a:ext>
            </a:extLst>
          </p:cNvPr>
          <p:cNvSpPr txBox="1"/>
          <p:nvPr/>
        </p:nvSpPr>
        <p:spPr>
          <a:xfrm>
            <a:off x="1619955" y="42540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52BE348E-289B-4409-BEFC-44495CB0866C}"/>
              </a:ext>
            </a:extLst>
          </p:cNvPr>
          <p:cNvSpPr txBox="1"/>
          <p:nvPr/>
        </p:nvSpPr>
        <p:spPr>
          <a:xfrm>
            <a:off x="3623733" y="40000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7459352C-8399-428E-96A4-A63A183A6218}"/>
              </a:ext>
            </a:extLst>
          </p:cNvPr>
          <p:cNvSpPr txBox="1"/>
          <p:nvPr/>
        </p:nvSpPr>
        <p:spPr>
          <a:xfrm>
            <a:off x="3040474" y="42634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5" name="TextBox 14">
            <a:extLst>
              <a:ext uri="{FF2B5EF4-FFF2-40B4-BE49-F238E27FC236}">
                <a16:creationId xmlns:a16="http://schemas.microsoft.com/office/drawing/2014/main" id="{9B45B1D6-47EE-4DE8-8BE1-4748B7E4745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20" name="TextBox 19">
            <a:extLst>
              <a:ext uri="{FF2B5EF4-FFF2-40B4-BE49-F238E27FC236}">
                <a16:creationId xmlns:a16="http://schemas.microsoft.com/office/drawing/2014/main" id="{AA398B4E-7918-49D3-8E2C-74C31439A535}"/>
              </a:ext>
            </a:extLst>
          </p:cNvPr>
          <p:cNvSpPr txBox="1"/>
          <p:nvPr/>
        </p:nvSpPr>
        <p:spPr>
          <a:xfrm>
            <a:off x="3586104" y="48655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16" descr="A screenshot of a cell phone&#10;&#10;Description automatically generated">
            <a:extLst>
              <a:ext uri="{FF2B5EF4-FFF2-40B4-BE49-F238E27FC236}">
                <a16:creationId xmlns:a16="http://schemas.microsoft.com/office/drawing/2014/main" id="{09560426-B2A3-4F72-9942-C080AD267D5D}"/>
              </a:ext>
            </a:extLst>
          </p:cNvPr>
          <p:cNvPicPr>
            <a:picLocks noChangeAspect="1"/>
          </p:cNvPicPr>
          <p:nvPr/>
        </p:nvPicPr>
        <p:blipFill>
          <a:blip r:embed="rId3"/>
          <a:stretch>
            <a:fillRect/>
          </a:stretch>
        </p:blipFill>
        <p:spPr>
          <a:xfrm>
            <a:off x="2124170" y="1670051"/>
            <a:ext cx="8485525" cy="4144957"/>
          </a:xfrm>
          <a:prstGeom prst="rect">
            <a:avLst/>
          </a:prstGeom>
        </p:spPr>
      </p:pic>
    </p:spTree>
    <p:extLst>
      <p:ext uri="{BB962C8B-B14F-4D97-AF65-F5344CB8AC3E}">
        <p14:creationId xmlns:p14="http://schemas.microsoft.com/office/powerpoint/2010/main" val="286831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9068-ABB0-4359-8477-863D293BF56D}"/>
              </a:ext>
            </a:extLst>
          </p:cNvPr>
          <p:cNvSpPr>
            <a:spLocks noGrp="1"/>
          </p:cNvSpPr>
          <p:nvPr>
            <p:ph type="title"/>
          </p:nvPr>
        </p:nvSpPr>
        <p:spPr/>
        <p:txBody>
          <a:bodyPr/>
          <a:lstStyle/>
          <a:p>
            <a:r>
              <a:rPr lang="en-US">
                <a:cs typeface="Calibri Light"/>
              </a:rPr>
              <a:t>Microservices Deployment</a:t>
            </a:r>
          </a:p>
        </p:txBody>
      </p:sp>
      <p:sp>
        <p:nvSpPr>
          <p:cNvPr id="3" name="Content Placeholder 2">
            <a:extLst>
              <a:ext uri="{FF2B5EF4-FFF2-40B4-BE49-F238E27FC236}">
                <a16:creationId xmlns:a16="http://schemas.microsoft.com/office/drawing/2014/main" id="{E119D867-48CD-44AC-BF1D-0720FDBAA489}"/>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Multiple service instances per host (Physical or VM)</a:t>
            </a:r>
          </a:p>
          <a:p>
            <a:pPr marL="0" indent="0">
              <a:buNone/>
            </a:pPr>
            <a:endParaRPr lang="en-US" sz="1000">
              <a:cs typeface="Calibri"/>
            </a:endParaRPr>
          </a:p>
          <a:p>
            <a:pPr marL="0" indent="0">
              <a:buNone/>
            </a:pPr>
            <a:r>
              <a:rPr lang="en-US">
                <a:cs typeface="Calibri"/>
              </a:rPr>
              <a:t>Service instance per host (Physical or VM)</a:t>
            </a:r>
          </a:p>
          <a:p>
            <a:pPr marL="0" indent="0">
              <a:buNone/>
            </a:pPr>
            <a:endParaRPr lang="en-US" sz="1000">
              <a:cs typeface="Calibri"/>
            </a:endParaRPr>
          </a:p>
          <a:p>
            <a:pPr marL="0" indent="0">
              <a:buNone/>
            </a:pPr>
            <a:r>
              <a:rPr lang="en-US">
                <a:cs typeface="Calibri"/>
              </a:rPr>
              <a:t>Service instance per container</a:t>
            </a:r>
          </a:p>
          <a:p>
            <a:pPr marL="0" indent="0">
              <a:buNone/>
            </a:pPr>
            <a:endParaRPr lang="en-US" sz="1000">
              <a:cs typeface="Calibri"/>
            </a:endParaRPr>
          </a:p>
          <a:p>
            <a:pPr marL="0" indent="0">
              <a:buNone/>
            </a:pPr>
            <a:r>
              <a:rPr lang="en-US">
                <a:cs typeface="Calibri"/>
              </a:rPr>
              <a:t>Serverless deployment</a:t>
            </a:r>
          </a:p>
        </p:txBody>
      </p:sp>
      <p:pic>
        <p:nvPicPr>
          <p:cNvPr id="5" name="Picture 4" descr="A picture containing food&#10;&#10;Description automatically generated">
            <a:extLst>
              <a:ext uri="{FF2B5EF4-FFF2-40B4-BE49-F238E27FC236}">
                <a16:creationId xmlns:a16="http://schemas.microsoft.com/office/drawing/2014/main" id="{A146C342-7598-49D2-9BD8-E69D51DCF8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4225" y="5323357"/>
            <a:ext cx="1320261" cy="1320261"/>
          </a:xfrm>
          <a:prstGeom prst="rect">
            <a:avLst/>
          </a:prstGeom>
        </p:spPr>
      </p:pic>
    </p:spTree>
    <p:extLst>
      <p:ext uri="{BB962C8B-B14F-4D97-AF65-F5344CB8AC3E}">
        <p14:creationId xmlns:p14="http://schemas.microsoft.com/office/powerpoint/2010/main" val="1391277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E89-9499-4A5C-ADE3-85043A066E17}"/>
              </a:ext>
            </a:extLst>
          </p:cNvPr>
          <p:cNvSpPr>
            <a:spLocks noGrp="1"/>
          </p:cNvSpPr>
          <p:nvPr>
            <p:ph type="title"/>
          </p:nvPr>
        </p:nvSpPr>
        <p:spPr/>
        <p:txBody>
          <a:bodyPr/>
          <a:lstStyle/>
          <a:p>
            <a:r>
              <a:rPr lang="en-US">
                <a:cs typeface="Calibri Light"/>
              </a:rPr>
              <a:t>Exercise 7</a:t>
            </a:r>
            <a:endParaRPr lang="en-US"/>
          </a:p>
        </p:txBody>
      </p:sp>
      <p:sp>
        <p:nvSpPr>
          <p:cNvPr id="3" name="Content Placeholder 2">
            <a:extLst>
              <a:ext uri="{FF2B5EF4-FFF2-40B4-BE49-F238E27FC236}">
                <a16:creationId xmlns:a16="http://schemas.microsoft.com/office/drawing/2014/main" id="{D6890CBA-BD6A-4430-AFAE-8F7D419E2E80}"/>
              </a:ext>
            </a:extLst>
          </p:cNvPr>
          <p:cNvSpPr>
            <a:spLocks noGrp="1"/>
          </p:cNvSpPr>
          <p:nvPr>
            <p:ph idx="1"/>
          </p:nvPr>
        </p:nvSpPr>
        <p:spPr/>
        <p:txBody>
          <a:bodyPr vert="horz" lIns="91440" tIns="45720" rIns="91440" bIns="45720" rtlCol="0" anchor="t">
            <a:normAutofit/>
          </a:bodyPr>
          <a:lstStyle/>
          <a:p>
            <a:pPr marL="0" indent="0">
              <a:buNone/>
            </a:pPr>
            <a:endParaRPr lang="en-US" sz="3600">
              <a:ea typeface="+mn-lt"/>
              <a:cs typeface="+mn-lt"/>
            </a:endParaRPr>
          </a:p>
          <a:p>
            <a:pPr marL="0" indent="0">
              <a:buNone/>
            </a:pPr>
            <a:endParaRPr lang="en-US" sz="3600">
              <a:ea typeface="+mn-lt"/>
              <a:cs typeface="+mn-lt"/>
            </a:endParaRPr>
          </a:p>
          <a:p>
            <a:pPr marL="0" indent="0">
              <a:buNone/>
            </a:pPr>
            <a:r>
              <a:rPr lang="en-US" sz="3600">
                <a:ea typeface="+mn-lt"/>
                <a:cs typeface="+mn-lt"/>
              </a:rPr>
              <a:t>Security – 15 mins</a:t>
            </a:r>
            <a:r>
              <a:rPr lang="en-US" sz="3600" b="1">
                <a:ea typeface="+mn-lt"/>
                <a:cs typeface="+mn-lt"/>
              </a:rPr>
              <a:t> </a:t>
            </a:r>
          </a:p>
        </p:txBody>
      </p:sp>
    </p:spTree>
    <p:extLst>
      <p:ext uri="{BB962C8B-B14F-4D97-AF65-F5344CB8AC3E}">
        <p14:creationId xmlns:p14="http://schemas.microsoft.com/office/powerpoint/2010/main" val="1945007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dirty="0">
                <a:cs typeface="Calibri Light"/>
              </a:rPr>
              <a:t>Cleanup – Local</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r>
              <a:rPr lang="en-US" dirty="0"/>
              <a:t>Delete the folder </a:t>
            </a:r>
            <a:r>
              <a:rPr lang="en-US" i="1" u="sng" dirty="0"/>
              <a:t>my-workshop</a:t>
            </a:r>
            <a:r>
              <a:rPr lang="en-US" i="1" dirty="0"/>
              <a:t> </a:t>
            </a:r>
            <a:r>
              <a:rPr lang="en-US" dirty="0"/>
              <a:t>from your working directory</a:t>
            </a:r>
          </a:p>
          <a:p>
            <a:pPr marL="0" indent="0">
              <a:buNone/>
            </a:pPr>
            <a:endParaRPr lang="en-US" dirty="0"/>
          </a:p>
          <a:p>
            <a:pPr marL="0" indent="0">
              <a:buNone/>
            </a:pPr>
            <a:r>
              <a:rPr lang="en-US" dirty="0"/>
              <a:t>Execute the command: </a:t>
            </a:r>
            <a:r>
              <a:rPr lang="en-US" i="1" u="sng" dirty="0" err="1"/>
              <a:t>kubectl</a:t>
            </a:r>
            <a:r>
              <a:rPr lang="en-US" i="1" u="sng" dirty="0"/>
              <a:t> delete namespace fast-track-</a:t>
            </a:r>
            <a:r>
              <a:rPr lang="en-US" i="1" u="sng" dirty="0" err="1"/>
              <a:t>istio</a:t>
            </a:r>
            <a:endParaRPr lang="en-US" i="1" u="sng" dirty="0"/>
          </a:p>
        </p:txBody>
      </p:sp>
    </p:spTree>
    <p:extLst>
      <p:ext uri="{BB962C8B-B14F-4D97-AF65-F5344CB8AC3E}">
        <p14:creationId xmlns:p14="http://schemas.microsoft.com/office/powerpoint/2010/main" val="605810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Observability</a:t>
            </a:r>
            <a:endParaRPr lang="en-US" dirty="0"/>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panose="020F0502020204030204"/>
              </a:rPr>
              <a:t>Metrics</a:t>
            </a:r>
            <a:r>
              <a:rPr lang="en-US" dirty="0">
                <a:cs typeface="Calibri" panose="020F0502020204030204"/>
              </a:rPr>
              <a:t> e.g. error rate, total request count, and response size</a:t>
            </a:r>
          </a:p>
          <a:p>
            <a:pPr marL="0" indent="0">
              <a:buNone/>
            </a:pPr>
            <a:endParaRPr lang="en-US" sz="1000" dirty="0"/>
          </a:p>
          <a:p>
            <a:pPr marL="0" indent="0">
              <a:buNone/>
            </a:pPr>
            <a:r>
              <a:rPr lang="en-US" b="1" dirty="0">
                <a:cs typeface="Calibri" panose="020F0502020204030204"/>
              </a:rPr>
              <a:t>Traces</a:t>
            </a:r>
            <a:r>
              <a:rPr lang="en-US" dirty="0">
                <a:cs typeface="Calibri" panose="020F0502020204030204"/>
              </a:rPr>
              <a:t> with Jaeger, </a:t>
            </a:r>
            <a:r>
              <a:rPr lang="en-US" dirty="0" err="1">
                <a:cs typeface="Calibri" panose="020F0502020204030204"/>
              </a:rPr>
              <a:t>Zipkin</a:t>
            </a:r>
            <a:r>
              <a:rPr lang="en-US" dirty="0">
                <a:cs typeface="Calibri" panose="020F0502020204030204"/>
              </a:rPr>
              <a:t>, etc. that follow </a:t>
            </a:r>
            <a:r>
              <a:rPr lang="en-AU" dirty="0" err="1">
                <a:cs typeface="Calibri" panose="020F0502020204030204"/>
              </a:rPr>
              <a:t>OpenTracing</a:t>
            </a:r>
            <a:r>
              <a:rPr lang="en-AU" dirty="0">
                <a:cs typeface="Calibri" panose="020F0502020204030204"/>
              </a:rPr>
              <a:t> standards</a:t>
            </a:r>
            <a:endParaRPr lang="en-US" dirty="0">
              <a:cs typeface="Calibri" panose="020F0502020204030204"/>
            </a:endParaRPr>
          </a:p>
          <a:p>
            <a:pPr marL="0" indent="0">
              <a:buNone/>
            </a:pPr>
            <a:endParaRPr lang="en-US" sz="1000" dirty="0">
              <a:cs typeface="Calibri" panose="020F0502020204030204"/>
            </a:endParaRPr>
          </a:p>
          <a:p>
            <a:pPr marL="0" indent="0">
              <a:buNone/>
            </a:pPr>
            <a:r>
              <a:rPr lang="en-US" b="1" dirty="0">
                <a:cs typeface="Calibri" panose="020F0502020204030204"/>
              </a:rPr>
              <a:t>Logs </a:t>
            </a:r>
            <a:r>
              <a:rPr lang="en-US" dirty="0">
                <a:cs typeface="Calibri" panose="020F0502020204030204"/>
              </a:rPr>
              <a:t>from Envoy</a:t>
            </a:r>
            <a:endParaRPr lang="en-US" b="1" dirty="0">
              <a:cs typeface="Calibri" panose="020F0502020204030204"/>
            </a:endParaRPr>
          </a:p>
          <a:p>
            <a:endParaRPr lang="en-US" b="1" dirty="0">
              <a:cs typeface="Calibri" panose="020F0502020204030204"/>
            </a:endParaRPr>
          </a:p>
          <a:p>
            <a:pPr>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marL="0" indent="0">
              <a:buNone/>
            </a:pPr>
            <a:endParaRPr lang="en-US" b="1" dirty="0">
              <a:ea typeface="+mn-lt"/>
              <a:cs typeface="+mn-lt"/>
            </a:endParaRPr>
          </a:p>
          <a:p>
            <a:pPr>
              <a:buNone/>
            </a:pPr>
            <a:endParaRPr lang="en-US" b="1" dirty="0">
              <a:ea typeface="+mn-lt"/>
              <a:cs typeface="+mn-lt"/>
            </a:endParaRPr>
          </a:p>
          <a:p>
            <a:pPr>
              <a:buNone/>
            </a:pPr>
            <a:endParaRPr lang="en-US" b="1" dirty="0">
              <a:cs typeface="Calibri" panose="020F0502020204030204"/>
            </a:endParaRPr>
          </a:p>
          <a:p>
            <a:pPr>
              <a:buNone/>
            </a:pPr>
            <a:endParaRPr lang="en-US" b="1" dirty="0">
              <a:ea typeface="+mn-lt"/>
              <a:cs typeface="+mn-lt"/>
            </a:endParaRPr>
          </a:p>
          <a:p>
            <a:pPr marL="0" indent="0">
              <a:buNone/>
            </a:pPr>
            <a:endParaRPr lang="en-US" b="1" dirty="0">
              <a:cs typeface="Calibri" panose="020F0502020204030204"/>
            </a:endParaRPr>
          </a:p>
          <a:p>
            <a:pPr>
              <a:buNone/>
            </a:pPr>
            <a:endParaRPr lang="en-US" b="1" dirty="0">
              <a:cs typeface="Calibri" panose="020F0502020204030204"/>
            </a:endParaRPr>
          </a:p>
          <a:p>
            <a:pPr>
              <a:buNone/>
            </a:pPr>
            <a:endParaRPr lang="en-US" b="1" dirty="0">
              <a:cs typeface="Calibri" panose="020F0502020204030204"/>
            </a:endParaRPr>
          </a:p>
          <a:p>
            <a:pPr marL="457200" lvl="1" indent="0">
              <a:buNone/>
            </a:pPr>
            <a:endParaRPr lang="en-US" sz="900" dirty="0">
              <a:cs typeface="Calibri"/>
            </a:endParaRPr>
          </a:p>
          <a:p>
            <a:pPr lvl="1">
              <a:buNone/>
            </a:pPr>
            <a:endParaRPr lang="en-US" sz="900" dirty="0">
              <a:cs typeface="Calibri"/>
            </a:endParaRPr>
          </a:p>
          <a:p>
            <a:pPr lvl="1">
              <a:buNone/>
            </a:pPr>
            <a:endParaRPr lang="en-US" sz="900" dirty="0">
              <a:cs typeface="Calibri"/>
            </a:endParaRPr>
          </a:p>
          <a:p>
            <a:pPr>
              <a:buNone/>
            </a:pPr>
            <a:endParaRPr lang="en-US" dirty="0">
              <a:cs typeface="Calibri"/>
            </a:endParaRPr>
          </a:p>
        </p:txBody>
      </p:sp>
      <p:pic>
        <p:nvPicPr>
          <p:cNvPr id="5" name="Picture 4" descr="A picture containing drawing&#10;&#10;Description automatically generated">
            <a:extLst>
              <a:ext uri="{FF2B5EF4-FFF2-40B4-BE49-F238E27FC236}">
                <a16:creationId xmlns:a16="http://schemas.microsoft.com/office/drawing/2014/main" id="{337CCB3E-5315-416B-BE39-84A04C6C5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194" y="5234843"/>
            <a:ext cx="1287211" cy="1287211"/>
          </a:xfrm>
          <a:prstGeom prst="rect">
            <a:avLst/>
          </a:prstGeom>
        </p:spPr>
      </p:pic>
    </p:spTree>
    <p:extLst>
      <p:ext uri="{BB962C8B-B14F-4D97-AF65-F5344CB8AC3E}">
        <p14:creationId xmlns:p14="http://schemas.microsoft.com/office/powerpoint/2010/main" val="1933376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Prometheus</a:t>
            </a:r>
            <a:endParaRPr lang="en-US" dirty="0"/>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7C7C7C"/>
                </a:solidFill>
                <a:latin typeface="+mj-lt"/>
                <a:ea typeface="+mj-ea"/>
                <a:cs typeface="Segoe UI"/>
              </a:rPr>
              <a:t>Service</a:t>
            </a:r>
            <a:r>
              <a:rPr lang="en-US" dirty="0">
                <a:ea typeface="+mn-lt"/>
                <a:cs typeface="+mn-lt"/>
              </a:rPr>
              <a:t> level metrics</a:t>
            </a:r>
            <a:endParaRPr lang="en-US" dirty="0">
              <a:cs typeface="Segoe UI"/>
            </a:endParaRPr>
          </a:p>
          <a:p>
            <a:pPr marL="0" indent="0" algn="ctr">
              <a:buNone/>
            </a:pPr>
            <a:r>
              <a:rPr lang="en-US" sz="2400" dirty="0">
                <a:solidFill>
                  <a:srgbClr val="66CCFF"/>
                </a:solidFill>
                <a:ea typeface="+mn-lt"/>
                <a:cs typeface="+mn-lt"/>
              </a:rPr>
              <a:t>Latency</a:t>
            </a:r>
            <a:r>
              <a:rPr lang="en-US" sz="2400" dirty="0">
                <a:ea typeface="+mn-lt"/>
                <a:cs typeface="+mn-lt"/>
              </a:rPr>
              <a:t>	</a:t>
            </a:r>
            <a:r>
              <a:rPr lang="en-US" sz="2400" dirty="0">
                <a:solidFill>
                  <a:srgbClr val="66CCFF"/>
                </a:solidFill>
                <a:ea typeface="+mn-lt"/>
                <a:cs typeface="+mn-lt"/>
              </a:rPr>
              <a:t>Errors</a:t>
            </a:r>
            <a:r>
              <a:rPr lang="en-US" sz="2400" dirty="0">
                <a:ea typeface="+mn-lt"/>
                <a:cs typeface="+mn-lt"/>
              </a:rPr>
              <a:t>		</a:t>
            </a:r>
            <a:r>
              <a:rPr lang="en-US" sz="2400" dirty="0">
                <a:solidFill>
                  <a:srgbClr val="66CCFF"/>
                </a:solidFill>
                <a:ea typeface="+mn-lt"/>
                <a:cs typeface="+mn-lt"/>
              </a:rPr>
              <a:t>Traffic</a:t>
            </a:r>
            <a:r>
              <a:rPr lang="en-US" sz="2400" dirty="0">
                <a:ea typeface="+mn-lt"/>
                <a:cs typeface="+mn-lt"/>
              </a:rPr>
              <a:t>		</a:t>
            </a:r>
            <a:r>
              <a:rPr lang="en-US" sz="2400" dirty="0">
                <a:solidFill>
                  <a:srgbClr val="66CCFF"/>
                </a:solidFill>
                <a:ea typeface="+mn-lt"/>
                <a:cs typeface="+mn-lt"/>
              </a:rPr>
              <a:t>Saturation</a:t>
            </a:r>
          </a:p>
          <a:p>
            <a:pPr marL="0" indent="0">
              <a:buNone/>
            </a:pPr>
            <a:endParaRPr lang="en-US" sz="1000" dirty="0">
              <a:ea typeface="+mn-lt"/>
              <a:cs typeface="+mn-lt"/>
            </a:endParaRPr>
          </a:p>
          <a:p>
            <a:pPr marL="0" indent="0">
              <a:buNone/>
            </a:pPr>
            <a:r>
              <a:rPr lang="en-US" dirty="0">
                <a:ea typeface="+mn-lt"/>
                <a:cs typeface="+mn-lt"/>
              </a:rPr>
              <a:t>Proxy level metrics</a:t>
            </a:r>
          </a:p>
          <a:p>
            <a:pPr marL="0" indent="0">
              <a:buNone/>
            </a:pPr>
            <a:endParaRPr lang="en-US" sz="1000" dirty="0">
              <a:cs typeface="Segoe UI"/>
            </a:endParaRPr>
          </a:p>
          <a:p>
            <a:pPr marL="0" indent="0">
              <a:buNone/>
            </a:pPr>
            <a:r>
              <a:rPr lang="en-US" dirty="0">
                <a:ea typeface="+mn-lt"/>
                <a:cs typeface="+mn-lt"/>
              </a:rPr>
              <a:t>Control level metrics</a:t>
            </a:r>
          </a:p>
          <a:p>
            <a:pPr marL="0" indent="0">
              <a:buNone/>
            </a:pPr>
            <a:endParaRPr lang="en-US" dirty="0">
              <a:ea typeface="+mn-lt"/>
              <a:cs typeface="+mn-lt"/>
            </a:endParaRPr>
          </a:p>
          <a:p>
            <a:endParaRPr lang="en-US" dirty="0">
              <a:ea typeface="+mn-lt"/>
              <a:cs typeface="+mn-lt"/>
            </a:endParaRPr>
          </a:p>
          <a:p>
            <a:endParaRPr lang="en-US" b="1" dirty="0">
              <a:cs typeface="Calibri" panose="020F0502020204030204"/>
            </a:endParaRPr>
          </a:p>
          <a:p>
            <a:endParaRPr lang="en-US" b="1" dirty="0">
              <a:cs typeface="Calibri" panose="020F0502020204030204"/>
            </a:endParaRPr>
          </a:p>
          <a:p>
            <a:pPr>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marL="0" indent="0">
              <a:buNone/>
            </a:pPr>
            <a:endParaRPr lang="en-US" b="1" dirty="0">
              <a:ea typeface="+mn-lt"/>
              <a:cs typeface="+mn-lt"/>
            </a:endParaRPr>
          </a:p>
          <a:p>
            <a:pPr>
              <a:buNone/>
            </a:pPr>
            <a:endParaRPr lang="en-US" b="1" dirty="0">
              <a:ea typeface="+mn-lt"/>
              <a:cs typeface="+mn-lt"/>
            </a:endParaRPr>
          </a:p>
          <a:p>
            <a:pPr>
              <a:buNone/>
            </a:pPr>
            <a:endParaRPr lang="en-US" b="1" dirty="0">
              <a:cs typeface="Calibri" panose="020F0502020204030204"/>
            </a:endParaRPr>
          </a:p>
          <a:p>
            <a:pPr>
              <a:buNone/>
            </a:pPr>
            <a:endParaRPr lang="en-US" b="1" dirty="0">
              <a:ea typeface="+mn-lt"/>
              <a:cs typeface="+mn-lt"/>
            </a:endParaRPr>
          </a:p>
          <a:p>
            <a:pPr marL="0" indent="0">
              <a:buNone/>
            </a:pPr>
            <a:endParaRPr lang="en-US" b="1" dirty="0">
              <a:cs typeface="Calibri" panose="020F0502020204030204"/>
            </a:endParaRPr>
          </a:p>
          <a:p>
            <a:pPr>
              <a:buNone/>
            </a:pPr>
            <a:endParaRPr lang="en-US" b="1" dirty="0">
              <a:cs typeface="Calibri" panose="020F0502020204030204"/>
            </a:endParaRPr>
          </a:p>
          <a:p>
            <a:pPr>
              <a:buNone/>
            </a:pPr>
            <a:endParaRPr lang="en-US" b="1" dirty="0">
              <a:cs typeface="Calibri" panose="020F0502020204030204"/>
            </a:endParaRPr>
          </a:p>
          <a:p>
            <a:pPr marL="457200" lvl="1" indent="0">
              <a:buNone/>
            </a:pPr>
            <a:endParaRPr lang="en-US" sz="900" dirty="0">
              <a:cs typeface="Calibri"/>
            </a:endParaRPr>
          </a:p>
          <a:p>
            <a:pPr lvl="1">
              <a:buNone/>
            </a:pPr>
            <a:endParaRPr lang="en-US" sz="900" dirty="0">
              <a:cs typeface="Calibri"/>
            </a:endParaRPr>
          </a:p>
          <a:p>
            <a:pPr lvl="1">
              <a:buNone/>
            </a:pPr>
            <a:endParaRPr lang="en-US" sz="900" dirty="0">
              <a:cs typeface="Calibri"/>
            </a:endParaRPr>
          </a:p>
          <a:p>
            <a:pPr>
              <a:buNone/>
            </a:pPr>
            <a:endParaRPr lang="en-US" dirty="0">
              <a:cs typeface="Calibri"/>
            </a:endParaRPr>
          </a:p>
        </p:txBody>
      </p:sp>
      <p:pic>
        <p:nvPicPr>
          <p:cNvPr id="5" name="Picture 4" descr="A picture containing clock&#10;&#10;Description automatically generated">
            <a:extLst>
              <a:ext uri="{FF2B5EF4-FFF2-40B4-BE49-F238E27FC236}">
                <a16:creationId xmlns:a16="http://schemas.microsoft.com/office/drawing/2014/main" id="{D52B6AE1-99C7-40D5-A9DC-98EF65AF8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761" y="5277816"/>
            <a:ext cx="1448078" cy="1448078"/>
          </a:xfrm>
          <a:prstGeom prst="rect">
            <a:avLst/>
          </a:prstGeom>
        </p:spPr>
      </p:pic>
    </p:spTree>
    <p:extLst>
      <p:ext uri="{BB962C8B-B14F-4D97-AF65-F5344CB8AC3E}">
        <p14:creationId xmlns:p14="http://schemas.microsoft.com/office/powerpoint/2010/main" val="1216146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Prometheus – HTTP Metrics</a:t>
            </a:r>
            <a:endParaRPr lang="en-US" dirty="0"/>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pPr marL="0" lvl="1" indent="0">
              <a:buNone/>
            </a:pPr>
            <a:r>
              <a:rPr lang="en-US" sz="2800" b="1" dirty="0" err="1">
                <a:ea typeface="+mn-lt"/>
                <a:cs typeface="+mn-lt"/>
              </a:rPr>
              <a:t>istio_requests_total</a:t>
            </a:r>
            <a:r>
              <a:rPr lang="en-US" sz="2800" b="1" dirty="0">
                <a:ea typeface="+mn-lt"/>
                <a:cs typeface="+mn-lt"/>
              </a:rPr>
              <a:t> </a:t>
            </a:r>
            <a:endParaRPr lang="en-US" sz="2800" dirty="0">
              <a:ea typeface="+mn-lt"/>
              <a:cs typeface="+mn-lt"/>
            </a:endParaRPr>
          </a:p>
          <a:p>
            <a:pPr marL="0" lvl="1" indent="0">
              <a:buNone/>
            </a:pPr>
            <a:r>
              <a:rPr lang="en-US" sz="2800" dirty="0">
                <a:ea typeface="+mn-lt"/>
                <a:cs typeface="+mn-lt"/>
              </a:rPr>
              <a:t>	Count every request handled by envoy proxy</a:t>
            </a:r>
          </a:p>
          <a:p>
            <a:pPr marL="0" lvl="1" indent="0">
              <a:buNone/>
            </a:pPr>
            <a:endParaRPr lang="en-US" sz="1000" dirty="0">
              <a:ea typeface="+mn-lt"/>
              <a:cs typeface="+mn-lt"/>
            </a:endParaRPr>
          </a:p>
          <a:p>
            <a:pPr marL="0" lvl="1" indent="0">
              <a:buNone/>
            </a:pPr>
            <a:r>
              <a:rPr lang="en-US" sz="2800" b="1" dirty="0" err="1">
                <a:ea typeface="+mn-lt"/>
                <a:cs typeface="+mn-lt"/>
              </a:rPr>
              <a:t>istio_requests_duration_seconds</a:t>
            </a:r>
            <a:endParaRPr lang="en-US" sz="2800" b="1" dirty="0">
              <a:ea typeface="+mn-lt"/>
              <a:cs typeface="+mn-lt"/>
            </a:endParaRPr>
          </a:p>
          <a:p>
            <a:pPr marL="0" lvl="1" indent="0">
              <a:buNone/>
            </a:pPr>
            <a:r>
              <a:rPr lang="en-US" sz="2800" b="1" dirty="0">
                <a:ea typeface="+mn-lt"/>
                <a:cs typeface="+mn-lt"/>
              </a:rPr>
              <a:t>	</a:t>
            </a:r>
            <a:r>
              <a:rPr lang="en-US" sz="2800" dirty="0">
                <a:ea typeface="+mn-lt"/>
                <a:cs typeface="+mn-lt"/>
              </a:rPr>
              <a:t>Duration of requests</a:t>
            </a:r>
          </a:p>
          <a:p>
            <a:pPr marL="0" lvl="1" indent="0">
              <a:buNone/>
            </a:pPr>
            <a:endParaRPr lang="en-US" sz="1000" dirty="0">
              <a:ea typeface="+mn-lt"/>
              <a:cs typeface="+mn-lt"/>
            </a:endParaRPr>
          </a:p>
          <a:p>
            <a:pPr marL="0" lvl="1" indent="0">
              <a:buNone/>
            </a:pPr>
            <a:r>
              <a:rPr lang="en-US" sz="2800" b="1" dirty="0" err="1">
                <a:ea typeface="+mn-lt"/>
                <a:cs typeface="+mn-lt"/>
              </a:rPr>
              <a:t>istio_requests_bytes</a:t>
            </a:r>
            <a:endParaRPr lang="en-US" sz="2800" dirty="0">
              <a:ea typeface="+mn-lt"/>
              <a:cs typeface="+mn-lt"/>
            </a:endParaRPr>
          </a:p>
          <a:p>
            <a:pPr marL="0" lvl="1" indent="0">
              <a:buNone/>
            </a:pPr>
            <a:r>
              <a:rPr lang="en-US" sz="2800" dirty="0">
                <a:ea typeface="+mn-lt"/>
                <a:cs typeface="+mn-lt"/>
              </a:rPr>
              <a:t>	Http request body sizes</a:t>
            </a:r>
          </a:p>
          <a:p>
            <a:pPr marL="0" lvl="1" indent="0">
              <a:buNone/>
            </a:pPr>
            <a:endParaRPr lang="en-US" sz="1000" dirty="0">
              <a:ea typeface="+mn-lt"/>
              <a:cs typeface="+mn-lt"/>
            </a:endParaRPr>
          </a:p>
          <a:p>
            <a:pPr marL="0" lvl="1" indent="0">
              <a:buNone/>
            </a:pPr>
            <a:r>
              <a:rPr lang="en-US" sz="2800" b="1" dirty="0" err="1">
                <a:ea typeface="+mn-lt"/>
                <a:cs typeface="+mn-lt"/>
              </a:rPr>
              <a:t>istio_response_bytes</a:t>
            </a:r>
            <a:endParaRPr lang="en-US" sz="2800" dirty="0">
              <a:ea typeface="+mn-lt"/>
              <a:cs typeface="+mn-lt"/>
            </a:endParaRPr>
          </a:p>
          <a:p>
            <a:pPr marL="0" lvl="1" indent="0">
              <a:buNone/>
            </a:pPr>
            <a:r>
              <a:rPr lang="en-US" sz="2800" dirty="0">
                <a:ea typeface="+mn-lt"/>
                <a:cs typeface="+mn-lt"/>
              </a:rPr>
              <a:t>	Http response body sizes</a:t>
            </a:r>
          </a:p>
          <a:p>
            <a:pPr marL="0" indent="0">
              <a:buNone/>
            </a:pPr>
            <a:endParaRPr lang="en-US" dirty="0">
              <a:ea typeface="+mn-lt"/>
              <a:cs typeface="+mn-lt"/>
            </a:endParaRPr>
          </a:p>
          <a:p>
            <a:pPr marL="0" indent="0">
              <a:buNone/>
            </a:pPr>
            <a:endParaRPr lang="en-US" b="1" dirty="0">
              <a:cs typeface="Calibri" panose="020F0502020204030204"/>
            </a:endParaRPr>
          </a:p>
          <a:p>
            <a:endParaRPr lang="en-US" b="1" dirty="0">
              <a:cs typeface="Calibri" panose="020F0502020204030204"/>
            </a:endParaRPr>
          </a:p>
          <a:p>
            <a:pPr>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marL="0" indent="0">
              <a:buNone/>
            </a:pPr>
            <a:endParaRPr lang="en-US" b="1" dirty="0">
              <a:ea typeface="+mn-lt"/>
              <a:cs typeface="+mn-lt"/>
            </a:endParaRPr>
          </a:p>
          <a:p>
            <a:pPr>
              <a:buNone/>
            </a:pPr>
            <a:endParaRPr lang="en-US" b="1" dirty="0">
              <a:ea typeface="+mn-lt"/>
              <a:cs typeface="+mn-lt"/>
            </a:endParaRPr>
          </a:p>
          <a:p>
            <a:pPr>
              <a:buNone/>
            </a:pPr>
            <a:endParaRPr lang="en-US" b="1" dirty="0">
              <a:cs typeface="Calibri" panose="020F0502020204030204"/>
            </a:endParaRPr>
          </a:p>
          <a:p>
            <a:pPr>
              <a:buNone/>
            </a:pPr>
            <a:endParaRPr lang="en-US" b="1" dirty="0">
              <a:ea typeface="+mn-lt"/>
              <a:cs typeface="+mn-lt"/>
            </a:endParaRPr>
          </a:p>
          <a:p>
            <a:pPr marL="0" indent="0">
              <a:buNone/>
            </a:pPr>
            <a:endParaRPr lang="en-US" b="1" dirty="0">
              <a:cs typeface="Calibri" panose="020F0502020204030204"/>
            </a:endParaRPr>
          </a:p>
          <a:p>
            <a:pPr>
              <a:buNone/>
            </a:pPr>
            <a:endParaRPr lang="en-US" b="1" dirty="0">
              <a:cs typeface="Calibri" panose="020F0502020204030204"/>
            </a:endParaRPr>
          </a:p>
          <a:p>
            <a:pPr>
              <a:buNone/>
            </a:pPr>
            <a:endParaRPr lang="en-US" b="1" dirty="0">
              <a:cs typeface="Calibri" panose="020F0502020204030204"/>
            </a:endParaRPr>
          </a:p>
          <a:p>
            <a:pPr marL="457200" lvl="1" indent="0">
              <a:buNone/>
            </a:pPr>
            <a:endParaRPr lang="en-US" sz="900" dirty="0">
              <a:cs typeface="Calibri"/>
            </a:endParaRPr>
          </a:p>
          <a:p>
            <a:pPr lvl="1">
              <a:buNone/>
            </a:pPr>
            <a:endParaRPr lang="en-US" sz="900" dirty="0">
              <a:cs typeface="Calibri"/>
            </a:endParaRPr>
          </a:p>
          <a:p>
            <a:pPr lvl="1">
              <a:buNone/>
            </a:pPr>
            <a:endParaRPr lang="en-US" sz="900" dirty="0">
              <a:cs typeface="Calibri"/>
            </a:endParaRPr>
          </a:p>
          <a:p>
            <a:pPr>
              <a:buNone/>
            </a:pPr>
            <a:endParaRPr lang="en-US" dirty="0">
              <a:cs typeface="Calibri"/>
            </a:endParaRPr>
          </a:p>
        </p:txBody>
      </p:sp>
      <p:sp>
        <p:nvSpPr>
          <p:cNvPr id="6" name="TextBox 5">
            <a:extLst>
              <a:ext uri="{FF2B5EF4-FFF2-40B4-BE49-F238E27FC236}">
                <a16:creationId xmlns:a16="http://schemas.microsoft.com/office/drawing/2014/main" id="{5E2662A0-7D6A-4A3B-9024-86972B4CC830}"/>
              </a:ext>
            </a:extLst>
          </p:cNvPr>
          <p:cNvSpPr txBox="1"/>
          <p:nvPr/>
        </p:nvSpPr>
        <p:spPr>
          <a:xfrm>
            <a:off x="4921956" y="5175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E0EFBD6D-ED4C-4C86-86BB-45C80456332D}"/>
              </a:ext>
            </a:extLst>
          </p:cNvPr>
          <p:cNvSpPr txBox="1"/>
          <p:nvPr/>
        </p:nvSpPr>
        <p:spPr>
          <a:xfrm>
            <a:off x="3821289" y="3369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0" name="TextBox 19">
            <a:extLst>
              <a:ext uri="{FF2B5EF4-FFF2-40B4-BE49-F238E27FC236}">
                <a16:creationId xmlns:a16="http://schemas.microsoft.com/office/drawing/2014/main" id="{AA398B4E-7918-49D3-8E2C-74C31439A535}"/>
              </a:ext>
            </a:extLst>
          </p:cNvPr>
          <p:cNvSpPr txBox="1"/>
          <p:nvPr/>
        </p:nvSpPr>
        <p:spPr>
          <a:xfrm>
            <a:off x="3586104" y="48655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5" name="Picture 4" descr="A picture containing clock&#10;&#10;Description automatically generated">
            <a:extLst>
              <a:ext uri="{FF2B5EF4-FFF2-40B4-BE49-F238E27FC236}">
                <a16:creationId xmlns:a16="http://schemas.microsoft.com/office/drawing/2014/main" id="{9BB23F98-2702-4D7B-B85C-FA210CD52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5924" y="5175956"/>
            <a:ext cx="1415751" cy="1415751"/>
          </a:xfrm>
          <a:prstGeom prst="rect">
            <a:avLst/>
          </a:prstGeom>
        </p:spPr>
      </p:pic>
    </p:spTree>
    <p:extLst>
      <p:ext uri="{BB962C8B-B14F-4D97-AF65-F5344CB8AC3E}">
        <p14:creationId xmlns:p14="http://schemas.microsoft.com/office/powerpoint/2010/main" val="931776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dirty="0">
                <a:cs typeface="Calibri Light"/>
              </a:rPr>
              <a:t>Jaeger</a:t>
            </a:r>
            <a:endParaRPr lang="en-US" dirty="0"/>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7C7C7C"/>
                </a:solidFill>
                <a:latin typeface="+mj-lt"/>
                <a:ea typeface="+mj-ea"/>
                <a:cs typeface="Calibri"/>
              </a:rPr>
              <a:t>Distributed tracing system by Uber</a:t>
            </a:r>
          </a:p>
          <a:p>
            <a:pPr marL="0" indent="0">
              <a:buNone/>
            </a:pPr>
            <a:endParaRPr lang="en-US" sz="1000" dirty="0">
              <a:solidFill>
                <a:srgbClr val="7C7C7C"/>
              </a:solidFill>
              <a:latin typeface="+mj-lt"/>
              <a:ea typeface="+mj-ea"/>
              <a:cs typeface="Calibri"/>
            </a:endParaRPr>
          </a:p>
          <a:p>
            <a:pPr marL="0" indent="0">
              <a:buNone/>
            </a:pPr>
            <a:r>
              <a:rPr lang="en-US" dirty="0">
                <a:solidFill>
                  <a:srgbClr val="7C7C7C"/>
                </a:solidFill>
                <a:latin typeface="+mj-lt"/>
                <a:ea typeface="+mj-ea"/>
                <a:cs typeface="Calibri"/>
              </a:rPr>
              <a:t>Configure tracing without application code change</a:t>
            </a:r>
            <a:endParaRPr lang="en-US" dirty="0">
              <a:ea typeface="+mj-ea"/>
            </a:endParaRPr>
          </a:p>
          <a:p>
            <a:pPr marL="0" indent="0">
              <a:buNone/>
            </a:pPr>
            <a:endParaRPr lang="en-US" sz="1000" dirty="0">
              <a:solidFill>
                <a:srgbClr val="7C7C7C"/>
              </a:solidFill>
              <a:latin typeface="+mj-lt"/>
              <a:ea typeface="+mj-ea"/>
              <a:cs typeface="Calibri"/>
            </a:endParaRPr>
          </a:p>
          <a:p>
            <a:pPr marL="0" indent="0">
              <a:buNone/>
            </a:pPr>
            <a:r>
              <a:rPr lang="en-US" dirty="0">
                <a:cs typeface="Calibri" panose="020F0502020204030204"/>
              </a:rPr>
              <a:t>Managed with Envoy proxy</a:t>
            </a:r>
          </a:p>
          <a:p>
            <a:pPr marL="0" indent="0">
              <a:buNone/>
            </a:pPr>
            <a:endParaRPr lang="en-US" dirty="0">
              <a:cs typeface="Calibri" panose="020F0502020204030204"/>
            </a:endParaRPr>
          </a:p>
          <a:p>
            <a:pPr marL="0" indent="0">
              <a:buNone/>
            </a:pPr>
            <a:endParaRPr lang="en-US" dirty="0">
              <a:solidFill>
                <a:srgbClr val="7C7C7C"/>
              </a:solidFill>
              <a:cs typeface="Calibri"/>
            </a:endParaRPr>
          </a:p>
          <a:p>
            <a:pPr marL="0" indent="0">
              <a:buNone/>
            </a:pPr>
            <a:endParaRPr lang="en-US" dirty="0">
              <a:cs typeface="Calibri" panose="020F0502020204030204"/>
            </a:endParaRPr>
          </a:p>
          <a:p>
            <a:pPr>
              <a:buNone/>
            </a:pPr>
            <a:endParaRPr lang="en-US" b="1" dirty="0">
              <a:cs typeface="Segoe UI"/>
            </a:endParaRPr>
          </a:p>
          <a:p>
            <a:pPr>
              <a:buNone/>
            </a:pPr>
            <a:endParaRPr lang="en-US" b="1" dirty="0">
              <a:ea typeface="+mn-lt"/>
              <a:cs typeface="Segoe UI"/>
            </a:endParaRPr>
          </a:p>
          <a:p>
            <a:pPr>
              <a:buNone/>
            </a:pPr>
            <a:endParaRPr lang="en-US" b="1" dirty="0">
              <a:ea typeface="+mn-lt"/>
              <a:cs typeface="+mn-lt"/>
            </a:endParaRPr>
          </a:p>
          <a:p>
            <a:pPr>
              <a:buNone/>
            </a:pPr>
            <a:endParaRPr lang="en-US" b="1" dirty="0">
              <a:ea typeface="+mn-lt"/>
              <a:cs typeface="+mn-lt"/>
            </a:endParaRPr>
          </a:p>
          <a:p>
            <a:pPr marL="0" indent="0">
              <a:buNone/>
            </a:pPr>
            <a:endParaRPr lang="en-US" b="1" dirty="0">
              <a:ea typeface="+mn-lt"/>
              <a:cs typeface="+mn-lt"/>
            </a:endParaRPr>
          </a:p>
          <a:p>
            <a:pPr>
              <a:buNone/>
            </a:pPr>
            <a:endParaRPr lang="en-US" b="1" dirty="0">
              <a:ea typeface="+mn-lt"/>
              <a:cs typeface="Calibri" panose="020F0502020204030204"/>
            </a:endParaRPr>
          </a:p>
          <a:p>
            <a:pPr>
              <a:buNone/>
            </a:pPr>
            <a:endParaRPr lang="en-US" b="1" dirty="0">
              <a:ea typeface="+mn-lt"/>
              <a:cs typeface="+mn-lt"/>
            </a:endParaRPr>
          </a:p>
          <a:p>
            <a:pPr>
              <a:buNone/>
            </a:pPr>
            <a:endParaRPr lang="en-US" b="1" dirty="0">
              <a:cs typeface="Calibri" panose="020F0502020204030204"/>
            </a:endParaRPr>
          </a:p>
          <a:p>
            <a:pPr marL="0" indent="0">
              <a:buNone/>
            </a:pPr>
            <a:endParaRPr lang="en-US" b="1" dirty="0">
              <a:ea typeface="+mn-lt"/>
              <a:cs typeface="Calibri" panose="020F0502020204030204"/>
            </a:endParaRPr>
          </a:p>
          <a:p>
            <a:pPr>
              <a:buNone/>
            </a:pPr>
            <a:endParaRPr lang="en-US" b="1" dirty="0">
              <a:cs typeface="Calibri" panose="020F0502020204030204"/>
            </a:endParaRPr>
          </a:p>
          <a:p>
            <a:pPr>
              <a:buNone/>
            </a:pPr>
            <a:endParaRPr lang="en-US" b="1" dirty="0">
              <a:cs typeface="Calibri" panose="020F0502020204030204"/>
            </a:endParaRPr>
          </a:p>
          <a:p>
            <a:pPr marL="457200" lvl="1" indent="0">
              <a:buNone/>
            </a:pPr>
            <a:endParaRPr lang="en-US" sz="900" dirty="0">
              <a:cs typeface="Calibri"/>
            </a:endParaRPr>
          </a:p>
          <a:p>
            <a:pPr lvl="1">
              <a:buNone/>
            </a:pPr>
            <a:endParaRPr lang="en-US" sz="900" dirty="0">
              <a:cs typeface="Calibri"/>
            </a:endParaRPr>
          </a:p>
          <a:p>
            <a:pPr lvl="1">
              <a:buNone/>
            </a:pPr>
            <a:endParaRPr lang="en-US" sz="900" dirty="0">
              <a:cs typeface="Calibri"/>
            </a:endParaRPr>
          </a:p>
          <a:p>
            <a:pPr>
              <a:buNone/>
            </a:pPr>
            <a:endParaRPr lang="en-US" dirty="0">
              <a:cs typeface="Calibri"/>
            </a:endParaRPr>
          </a:p>
        </p:txBody>
      </p:sp>
      <p:sp>
        <p:nvSpPr>
          <p:cNvPr id="6" name="TextBox 5">
            <a:extLst>
              <a:ext uri="{FF2B5EF4-FFF2-40B4-BE49-F238E27FC236}">
                <a16:creationId xmlns:a16="http://schemas.microsoft.com/office/drawing/2014/main" id="{5E2662A0-7D6A-4A3B-9024-86972B4CC830}"/>
              </a:ext>
            </a:extLst>
          </p:cNvPr>
          <p:cNvSpPr txBox="1"/>
          <p:nvPr/>
        </p:nvSpPr>
        <p:spPr>
          <a:xfrm>
            <a:off x="4921956" y="5175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7A72356-7E02-4816-A00B-6452EDDAB47B}"/>
              </a:ext>
            </a:extLst>
          </p:cNvPr>
          <p:cNvSpPr txBox="1"/>
          <p:nvPr/>
        </p:nvSpPr>
        <p:spPr>
          <a:xfrm>
            <a:off x="9371659" y="44327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cs typeface="Calibri"/>
            </a:endParaRPr>
          </a:p>
        </p:txBody>
      </p:sp>
      <p:pic>
        <p:nvPicPr>
          <p:cNvPr id="5" name="Picture 4" descr="A close up of a logo&#10;&#10;Description automatically generated">
            <a:extLst>
              <a:ext uri="{FF2B5EF4-FFF2-40B4-BE49-F238E27FC236}">
                <a16:creationId xmlns:a16="http://schemas.microsoft.com/office/drawing/2014/main" id="{2583962A-C4C6-432A-9636-96BE033F4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3259" y="5545288"/>
            <a:ext cx="1101714" cy="1101714"/>
          </a:xfrm>
          <a:prstGeom prst="rect">
            <a:avLst/>
          </a:prstGeom>
        </p:spPr>
      </p:pic>
    </p:spTree>
    <p:extLst>
      <p:ext uri="{BB962C8B-B14F-4D97-AF65-F5344CB8AC3E}">
        <p14:creationId xmlns:p14="http://schemas.microsoft.com/office/powerpoint/2010/main" val="582100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a:ea typeface="+mj-lt"/>
                <a:cs typeface="+mj-lt"/>
              </a:rPr>
              <a:t>Grafana</a:t>
            </a:r>
            <a:endParaRPr lang="en-US"/>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7C7C7C"/>
                </a:solidFill>
                <a:latin typeface="+mj-lt"/>
                <a:ea typeface="+mj-ea"/>
                <a:cs typeface="Calibri"/>
              </a:rPr>
              <a:t>Open source visualization tool for monitoring</a:t>
            </a:r>
            <a:endParaRPr lang="en-US" dirty="0">
              <a:ea typeface="+mj-ea"/>
              <a:cs typeface="Segoe UI"/>
            </a:endParaRPr>
          </a:p>
          <a:p>
            <a:pPr marL="0" indent="0">
              <a:buNone/>
            </a:pPr>
            <a:endParaRPr lang="en-US" sz="1000" dirty="0">
              <a:solidFill>
                <a:srgbClr val="7C7C7C"/>
              </a:solidFill>
              <a:latin typeface="+mj-lt"/>
              <a:ea typeface="+mj-ea"/>
              <a:cs typeface="Calibri"/>
            </a:endParaRPr>
          </a:p>
          <a:p>
            <a:pPr marL="0" indent="0">
              <a:buNone/>
            </a:pPr>
            <a:r>
              <a:rPr lang="en-US" dirty="0">
                <a:solidFill>
                  <a:srgbClr val="7C7C7C"/>
                </a:solidFill>
                <a:latin typeface="+mj-lt"/>
                <a:ea typeface="+mj-ea"/>
                <a:cs typeface="Calibri"/>
              </a:rPr>
              <a:t>Create custom or use built in dashboards</a:t>
            </a:r>
            <a:endParaRPr lang="en-US" dirty="0">
              <a:ea typeface="+mj-ea"/>
            </a:endParaRPr>
          </a:p>
          <a:p>
            <a:pPr marL="0" indent="0">
              <a:buNone/>
            </a:pPr>
            <a:endParaRPr lang="en-US" sz="1000" dirty="0">
              <a:solidFill>
                <a:srgbClr val="7C7C7C"/>
              </a:solidFill>
              <a:latin typeface="+mj-lt"/>
              <a:ea typeface="+mj-ea"/>
              <a:cs typeface="Calibri"/>
            </a:endParaRPr>
          </a:p>
          <a:p>
            <a:pPr marL="0" indent="0">
              <a:buNone/>
            </a:pPr>
            <a:r>
              <a:rPr lang="en-US" dirty="0">
                <a:cs typeface="Calibri"/>
              </a:rPr>
              <a:t>Integrates with Prometheus</a:t>
            </a:r>
          </a:p>
          <a:p>
            <a:pPr marL="0" indent="0">
              <a:buNone/>
            </a:pPr>
            <a:endParaRPr lang="en-US" dirty="0">
              <a:cs typeface="Calibri"/>
            </a:endParaRPr>
          </a:p>
          <a:p>
            <a:pPr marL="0" indent="0">
              <a:buNone/>
            </a:pPr>
            <a:endParaRPr lang="en-US" dirty="0">
              <a:solidFill>
                <a:srgbClr val="7C7C7C"/>
              </a:solidFill>
              <a:cs typeface="Calibri"/>
            </a:endParaRPr>
          </a:p>
          <a:p>
            <a:pPr marL="0" indent="0">
              <a:buNone/>
            </a:pPr>
            <a:endParaRPr lang="en-US" dirty="0">
              <a:cs typeface="Calibri" panose="020F0502020204030204"/>
            </a:endParaRPr>
          </a:p>
          <a:p>
            <a:pPr>
              <a:buNone/>
            </a:pPr>
            <a:endParaRPr lang="en-US" b="1" dirty="0">
              <a:cs typeface="Segoe UI"/>
            </a:endParaRPr>
          </a:p>
          <a:p>
            <a:pPr>
              <a:buNone/>
            </a:pPr>
            <a:endParaRPr lang="en-US" b="1" dirty="0">
              <a:ea typeface="+mn-lt"/>
              <a:cs typeface="Segoe UI"/>
            </a:endParaRPr>
          </a:p>
          <a:p>
            <a:pPr>
              <a:buNone/>
            </a:pPr>
            <a:endParaRPr lang="en-US" b="1" dirty="0">
              <a:ea typeface="+mn-lt"/>
              <a:cs typeface="+mn-lt"/>
            </a:endParaRPr>
          </a:p>
          <a:p>
            <a:pPr>
              <a:buNone/>
            </a:pPr>
            <a:endParaRPr lang="en-US" b="1" dirty="0">
              <a:ea typeface="+mn-lt"/>
              <a:cs typeface="+mn-lt"/>
            </a:endParaRPr>
          </a:p>
          <a:p>
            <a:pPr marL="0" indent="0">
              <a:buNone/>
            </a:pPr>
            <a:endParaRPr lang="en-US" b="1" dirty="0">
              <a:ea typeface="+mn-lt"/>
              <a:cs typeface="+mn-lt"/>
            </a:endParaRPr>
          </a:p>
          <a:p>
            <a:pPr>
              <a:buNone/>
            </a:pPr>
            <a:endParaRPr lang="en-US" b="1" dirty="0">
              <a:ea typeface="+mn-lt"/>
              <a:cs typeface="Calibri" panose="020F0502020204030204"/>
            </a:endParaRPr>
          </a:p>
          <a:p>
            <a:pPr>
              <a:buNone/>
            </a:pPr>
            <a:endParaRPr lang="en-US" b="1" dirty="0">
              <a:ea typeface="+mn-lt"/>
              <a:cs typeface="+mn-lt"/>
            </a:endParaRPr>
          </a:p>
          <a:p>
            <a:pPr>
              <a:buNone/>
            </a:pPr>
            <a:endParaRPr lang="en-US" b="1" dirty="0">
              <a:cs typeface="Calibri" panose="020F0502020204030204"/>
            </a:endParaRPr>
          </a:p>
          <a:p>
            <a:pPr marL="0" indent="0">
              <a:buNone/>
            </a:pPr>
            <a:endParaRPr lang="en-US" b="1" dirty="0">
              <a:ea typeface="+mn-lt"/>
              <a:cs typeface="Calibri" panose="020F0502020204030204"/>
            </a:endParaRPr>
          </a:p>
          <a:p>
            <a:pPr>
              <a:buNone/>
            </a:pPr>
            <a:endParaRPr lang="en-US" b="1" dirty="0">
              <a:cs typeface="Calibri" panose="020F0502020204030204"/>
            </a:endParaRPr>
          </a:p>
          <a:p>
            <a:pPr>
              <a:buNone/>
            </a:pPr>
            <a:endParaRPr lang="en-US" b="1" dirty="0">
              <a:cs typeface="Calibri" panose="020F0502020204030204"/>
            </a:endParaRPr>
          </a:p>
          <a:p>
            <a:pPr marL="457200" lvl="1" indent="0">
              <a:buNone/>
            </a:pPr>
            <a:endParaRPr lang="en-US" sz="900" dirty="0">
              <a:cs typeface="Calibri"/>
            </a:endParaRPr>
          </a:p>
          <a:p>
            <a:pPr lvl="1">
              <a:buNone/>
            </a:pPr>
            <a:endParaRPr lang="en-US" sz="900" dirty="0">
              <a:cs typeface="Calibri"/>
            </a:endParaRPr>
          </a:p>
          <a:p>
            <a:pPr lvl="1">
              <a:buNone/>
            </a:pPr>
            <a:endParaRPr lang="en-US" sz="900" dirty="0">
              <a:cs typeface="Calibri"/>
            </a:endParaRPr>
          </a:p>
          <a:p>
            <a:pPr>
              <a:buNone/>
            </a:pPr>
            <a:endParaRPr lang="en-US" dirty="0">
              <a:cs typeface="Calibri"/>
            </a:endParaRPr>
          </a:p>
        </p:txBody>
      </p:sp>
      <p:sp>
        <p:nvSpPr>
          <p:cNvPr id="7" name="TextBox 6">
            <a:extLst>
              <a:ext uri="{FF2B5EF4-FFF2-40B4-BE49-F238E27FC236}">
                <a16:creationId xmlns:a16="http://schemas.microsoft.com/office/drawing/2014/main" id="{57A72356-7E02-4816-A00B-6452EDDAB47B}"/>
              </a:ext>
            </a:extLst>
          </p:cNvPr>
          <p:cNvSpPr txBox="1"/>
          <p:nvPr/>
        </p:nvSpPr>
        <p:spPr>
          <a:xfrm>
            <a:off x="9371659" y="44327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cs typeface="Calibri"/>
            </a:endParaRPr>
          </a:p>
        </p:txBody>
      </p:sp>
      <p:pic>
        <p:nvPicPr>
          <p:cNvPr id="5" name="Picture 4" descr="A picture containing clock, room&#10;&#10;Description automatically generated">
            <a:extLst>
              <a:ext uri="{FF2B5EF4-FFF2-40B4-BE49-F238E27FC236}">
                <a16:creationId xmlns:a16="http://schemas.microsoft.com/office/drawing/2014/main" id="{1AA622FA-EA6F-4CAE-9D61-A80D91D18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8979" y="5255491"/>
            <a:ext cx="1341860" cy="1341860"/>
          </a:xfrm>
          <a:prstGeom prst="rect">
            <a:avLst/>
          </a:prstGeom>
        </p:spPr>
      </p:pic>
    </p:spTree>
    <p:extLst>
      <p:ext uri="{BB962C8B-B14F-4D97-AF65-F5344CB8AC3E}">
        <p14:creationId xmlns:p14="http://schemas.microsoft.com/office/powerpoint/2010/main" val="10373631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4AF1-19D4-449C-B30E-3121E087DCB3}"/>
              </a:ext>
            </a:extLst>
          </p:cNvPr>
          <p:cNvSpPr>
            <a:spLocks noGrp="1"/>
          </p:cNvSpPr>
          <p:nvPr>
            <p:ph type="title"/>
          </p:nvPr>
        </p:nvSpPr>
        <p:spPr/>
        <p:txBody>
          <a:bodyPr/>
          <a:lstStyle/>
          <a:p>
            <a:r>
              <a:rPr lang="en-US" err="1">
                <a:cs typeface="Calibri Light"/>
              </a:rPr>
              <a:t>Kiali</a:t>
            </a:r>
            <a:endParaRPr lang="en-US" err="1"/>
          </a:p>
        </p:txBody>
      </p:sp>
      <p:sp>
        <p:nvSpPr>
          <p:cNvPr id="3" name="Content Placeholder 2">
            <a:extLst>
              <a:ext uri="{FF2B5EF4-FFF2-40B4-BE49-F238E27FC236}">
                <a16:creationId xmlns:a16="http://schemas.microsoft.com/office/drawing/2014/main" id="{174699A7-70AA-49EE-9EEA-CB4C819F11A8}"/>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7C7C7C"/>
                </a:solidFill>
                <a:latin typeface="+mj-lt"/>
                <a:ea typeface="+mj-ea"/>
                <a:cs typeface="Calibri"/>
              </a:rPr>
              <a:t>Integrates with Prometheus to display service-service interactions</a:t>
            </a:r>
            <a:endParaRPr lang="en-US" dirty="0">
              <a:solidFill>
                <a:srgbClr val="FFC000"/>
              </a:solidFill>
              <a:cs typeface="Calibri Light"/>
            </a:endParaRPr>
          </a:p>
          <a:p>
            <a:pPr marL="0" indent="0">
              <a:buNone/>
            </a:pPr>
            <a:endParaRPr lang="en-US" sz="1000" dirty="0">
              <a:cs typeface="Calibri" panose="020F0502020204030204"/>
            </a:endParaRPr>
          </a:p>
          <a:p>
            <a:pPr marL="0" indent="0">
              <a:buNone/>
            </a:pPr>
            <a:r>
              <a:rPr lang="en-US" dirty="0">
                <a:cs typeface="Calibri" panose="020F0502020204030204"/>
              </a:rPr>
              <a:t>Check health of services</a:t>
            </a:r>
            <a:endParaRPr lang="en-US" dirty="0">
              <a:solidFill>
                <a:srgbClr val="FFC000"/>
              </a:solidFill>
              <a:cs typeface="Calibri Light"/>
            </a:endParaRPr>
          </a:p>
          <a:p>
            <a:pPr marL="0" indent="0">
              <a:buNone/>
            </a:pPr>
            <a:endParaRPr lang="en-US" sz="1000" dirty="0">
              <a:cs typeface="Calibri" panose="020F0502020204030204"/>
            </a:endParaRPr>
          </a:p>
          <a:p>
            <a:pPr marL="0" indent="0">
              <a:buNone/>
            </a:pPr>
            <a:r>
              <a:rPr lang="en-US" dirty="0">
                <a:cs typeface="Calibri" panose="020F0502020204030204"/>
              </a:rPr>
              <a:t>Better metrics than Grafana as it includes the whole communication stack</a:t>
            </a:r>
            <a:endParaRPr lang="en-US" dirty="0">
              <a:solidFill>
                <a:srgbClr val="FFC000"/>
              </a:solidFill>
              <a:cs typeface="Calibri Light"/>
            </a:endParaRPr>
          </a:p>
          <a:p>
            <a:pPr marL="0" indent="0">
              <a:buNone/>
            </a:pPr>
            <a:endParaRPr lang="en-US" sz="1000" dirty="0">
              <a:cs typeface="Calibri" panose="020F0502020204030204"/>
            </a:endParaRPr>
          </a:p>
          <a:p>
            <a:pPr marL="0" indent="0">
              <a:buNone/>
            </a:pPr>
            <a:r>
              <a:rPr lang="en-US" dirty="0">
                <a:cs typeface="Calibri" panose="020F0502020204030204"/>
              </a:rPr>
              <a:t>Configuration error detection and remediation</a:t>
            </a:r>
          </a:p>
          <a:p>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a:buNone/>
            </a:pPr>
            <a:endParaRPr lang="en-US" b="1" dirty="0">
              <a:ea typeface="+mn-lt"/>
              <a:cs typeface="+mn-lt"/>
            </a:endParaRPr>
          </a:p>
          <a:p>
            <a:pPr marL="0" indent="0">
              <a:buNone/>
            </a:pPr>
            <a:endParaRPr lang="en-US" b="1" dirty="0">
              <a:ea typeface="+mn-lt"/>
              <a:cs typeface="+mn-lt"/>
            </a:endParaRPr>
          </a:p>
          <a:p>
            <a:pPr>
              <a:buNone/>
            </a:pPr>
            <a:endParaRPr lang="en-US" b="1" dirty="0">
              <a:cs typeface="Calibri" panose="020F0502020204030204"/>
            </a:endParaRPr>
          </a:p>
          <a:p>
            <a:pPr>
              <a:buNone/>
            </a:pPr>
            <a:endParaRPr lang="en-US" b="1" dirty="0">
              <a:ea typeface="+mn-lt"/>
              <a:cs typeface="+mn-lt"/>
            </a:endParaRPr>
          </a:p>
          <a:p>
            <a:pPr>
              <a:buNone/>
            </a:pPr>
            <a:endParaRPr lang="en-US" b="1" dirty="0">
              <a:cs typeface="Calibri" panose="020F0502020204030204"/>
            </a:endParaRPr>
          </a:p>
          <a:p>
            <a:pPr marL="0" indent="0">
              <a:buNone/>
            </a:pPr>
            <a:endParaRPr lang="en-US" b="1" dirty="0">
              <a:cs typeface="Calibri" panose="020F0502020204030204"/>
            </a:endParaRPr>
          </a:p>
          <a:p>
            <a:pPr>
              <a:buNone/>
            </a:pPr>
            <a:endParaRPr lang="en-US" b="1" dirty="0">
              <a:cs typeface="Calibri" panose="020F0502020204030204"/>
            </a:endParaRPr>
          </a:p>
          <a:p>
            <a:pPr>
              <a:buNone/>
            </a:pPr>
            <a:endParaRPr lang="en-US" b="1" dirty="0">
              <a:cs typeface="Calibri" panose="020F0502020204030204"/>
            </a:endParaRPr>
          </a:p>
          <a:p>
            <a:pPr marL="457200" lvl="1" indent="0">
              <a:buNone/>
            </a:pPr>
            <a:endParaRPr lang="en-US" sz="900" dirty="0">
              <a:cs typeface="Calibri"/>
            </a:endParaRPr>
          </a:p>
          <a:p>
            <a:pPr lvl="1">
              <a:buNone/>
            </a:pPr>
            <a:endParaRPr lang="en-US" sz="900" dirty="0">
              <a:cs typeface="Calibri"/>
            </a:endParaRPr>
          </a:p>
          <a:p>
            <a:pPr lvl="1">
              <a:buNone/>
            </a:pPr>
            <a:endParaRPr lang="en-US" sz="900" dirty="0">
              <a:cs typeface="Calibri"/>
            </a:endParaRPr>
          </a:p>
          <a:p>
            <a:pPr>
              <a:buNone/>
            </a:pPr>
            <a:endParaRPr lang="en-US" dirty="0">
              <a:cs typeface="Calibri"/>
            </a:endParaRPr>
          </a:p>
        </p:txBody>
      </p:sp>
      <p:pic>
        <p:nvPicPr>
          <p:cNvPr id="5" name="Picture 4" descr="A picture containing wheel&#10;&#10;Description automatically generated">
            <a:extLst>
              <a:ext uri="{FF2B5EF4-FFF2-40B4-BE49-F238E27FC236}">
                <a16:creationId xmlns:a16="http://schemas.microsoft.com/office/drawing/2014/main" id="{4442D846-CECB-4DF4-8BB7-62865D88E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120" y="5384800"/>
            <a:ext cx="1239360" cy="1239360"/>
          </a:xfrm>
          <a:prstGeom prst="rect">
            <a:avLst/>
          </a:prstGeom>
        </p:spPr>
      </p:pic>
    </p:spTree>
    <p:extLst>
      <p:ext uri="{BB962C8B-B14F-4D97-AF65-F5344CB8AC3E}">
        <p14:creationId xmlns:p14="http://schemas.microsoft.com/office/powerpoint/2010/main" val="28273556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E89-9499-4A5C-ADE3-85043A066E17}"/>
              </a:ext>
            </a:extLst>
          </p:cNvPr>
          <p:cNvSpPr>
            <a:spLocks noGrp="1"/>
          </p:cNvSpPr>
          <p:nvPr>
            <p:ph type="title"/>
          </p:nvPr>
        </p:nvSpPr>
        <p:spPr/>
        <p:txBody>
          <a:bodyPr/>
          <a:lstStyle/>
          <a:p>
            <a:r>
              <a:rPr lang="en-US">
                <a:cs typeface="Calibri Light"/>
              </a:rPr>
              <a:t>Exercise 8</a:t>
            </a:r>
            <a:endParaRPr lang="en-US"/>
          </a:p>
        </p:txBody>
      </p:sp>
      <p:sp>
        <p:nvSpPr>
          <p:cNvPr id="3" name="Content Placeholder 2">
            <a:extLst>
              <a:ext uri="{FF2B5EF4-FFF2-40B4-BE49-F238E27FC236}">
                <a16:creationId xmlns:a16="http://schemas.microsoft.com/office/drawing/2014/main" id="{D6890CBA-BD6A-4430-AFAE-8F7D419E2E80}"/>
              </a:ext>
            </a:extLst>
          </p:cNvPr>
          <p:cNvSpPr>
            <a:spLocks noGrp="1"/>
          </p:cNvSpPr>
          <p:nvPr>
            <p:ph idx="1"/>
          </p:nvPr>
        </p:nvSpPr>
        <p:spPr/>
        <p:txBody>
          <a:bodyPr vert="horz" lIns="91440" tIns="45720" rIns="91440" bIns="45720" rtlCol="0" anchor="t">
            <a:normAutofit/>
          </a:bodyPr>
          <a:lstStyle/>
          <a:p>
            <a:pPr marL="0" indent="0">
              <a:buNone/>
            </a:pPr>
            <a:endParaRPr lang="en-US" sz="3600">
              <a:ea typeface="+mn-lt"/>
              <a:cs typeface="+mn-lt"/>
            </a:endParaRPr>
          </a:p>
          <a:p>
            <a:pPr marL="0" indent="0">
              <a:buNone/>
            </a:pPr>
            <a:endParaRPr lang="en-US" sz="3600">
              <a:ea typeface="+mn-lt"/>
              <a:cs typeface="+mn-lt"/>
            </a:endParaRPr>
          </a:p>
          <a:p>
            <a:pPr marL="0" indent="0">
              <a:buNone/>
            </a:pPr>
            <a:r>
              <a:rPr lang="en-US" sz="3600">
                <a:ea typeface="+mn-lt"/>
                <a:cs typeface="+mn-lt"/>
              </a:rPr>
              <a:t>Observability – 20 mins</a:t>
            </a:r>
            <a:r>
              <a:rPr lang="en-US" sz="3600" b="1">
                <a:ea typeface="+mn-lt"/>
                <a:cs typeface="+mn-lt"/>
              </a:rPr>
              <a:t> </a:t>
            </a:r>
          </a:p>
        </p:txBody>
      </p:sp>
    </p:spTree>
    <p:extLst>
      <p:ext uri="{BB962C8B-B14F-4D97-AF65-F5344CB8AC3E}">
        <p14:creationId xmlns:p14="http://schemas.microsoft.com/office/powerpoint/2010/main" val="3120884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dirty="0">
                <a:cs typeface="Calibri Light"/>
              </a:rPr>
              <a:t>Cleanup – Local</a:t>
            </a:r>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r>
              <a:rPr lang="en-US" dirty="0"/>
              <a:t>Delete the folder </a:t>
            </a:r>
            <a:r>
              <a:rPr lang="en-US" i="1" u="sng" dirty="0"/>
              <a:t>my-workshop</a:t>
            </a:r>
            <a:r>
              <a:rPr lang="en-US" i="1" dirty="0"/>
              <a:t> </a:t>
            </a:r>
            <a:r>
              <a:rPr lang="en-US" dirty="0"/>
              <a:t>from your working directory</a:t>
            </a:r>
          </a:p>
          <a:p>
            <a:pPr marL="0" indent="0">
              <a:buNone/>
            </a:pPr>
            <a:endParaRPr lang="en-US" dirty="0"/>
          </a:p>
          <a:p>
            <a:pPr marL="0" indent="0">
              <a:buNone/>
            </a:pPr>
            <a:r>
              <a:rPr lang="en-US" dirty="0"/>
              <a:t>Execute the command: </a:t>
            </a:r>
            <a:r>
              <a:rPr lang="en-US" i="1" u="sng" dirty="0" err="1"/>
              <a:t>kubectl</a:t>
            </a:r>
            <a:r>
              <a:rPr lang="en-US" i="1" u="sng" dirty="0"/>
              <a:t> delete namespace fast-track-</a:t>
            </a:r>
            <a:r>
              <a:rPr lang="en-US" i="1" u="sng" dirty="0" err="1"/>
              <a:t>istio</a:t>
            </a:r>
            <a:endParaRPr lang="en-US" i="1" u="sng" dirty="0"/>
          </a:p>
        </p:txBody>
      </p:sp>
    </p:spTree>
    <p:extLst>
      <p:ext uri="{BB962C8B-B14F-4D97-AF65-F5344CB8AC3E}">
        <p14:creationId xmlns:p14="http://schemas.microsoft.com/office/powerpoint/2010/main" val="195555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91AC-24AD-46D7-979D-965029EB9F27}"/>
              </a:ext>
            </a:extLst>
          </p:cNvPr>
          <p:cNvSpPr>
            <a:spLocks noGrp="1"/>
          </p:cNvSpPr>
          <p:nvPr>
            <p:ph type="title"/>
          </p:nvPr>
        </p:nvSpPr>
        <p:spPr/>
        <p:txBody>
          <a:bodyPr/>
          <a:lstStyle/>
          <a:p>
            <a:r>
              <a:rPr lang="en-US">
                <a:cs typeface="Calibri Light"/>
              </a:rPr>
              <a:t>Kubernetes</a:t>
            </a:r>
            <a:endParaRPr lang="en-US"/>
          </a:p>
        </p:txBody>
      </p:sp>
      <p:sp>
        <p:nvSpPr>
          <p:cNvPr id="3" name="Content Placeholder 2">
            <a:extLst>
              <a:ext uri="{FF2B5EF4-FFF2-40B4-BE49-F238E27FC236}">
                <a16:creationId xmlns:a16="http://schemas.microsoft.com/office/drawing/2014/main" id="{676D2530-E09B-423F-AC71-2A618C9F5A0D}"/>
              </a:ext>
            </a:extLst>
          </p:cNvPr>
          <p:cNvSpPr>
            <a:spLocks noGrp="1"/>
          </p:cNvSpPr>
          <p:nvPr>
            <p:ph idx="1"/>
          </p:nvPr>
        </p:nvSpPr>
        <p:spPr>
          <a:xfrm>
            <a:off x="838200" y="1690688"/>
            <a:ext cx="10515600" cy="4486275"/>
          </a:xfrm>
        </p:spPr>
        <p:txBody>
          <a:bodyPr vert="horz" lIns="91440" tIns="45720" rIns="91440" bIns="45720" rtlCol="0" anchor="t">
            <a:normAutofit/>
          </a:bodyPr>
          <a:lstStyle/>
          <a:p>
            <a:pPr marL="0" indent="0">
              <a:buNone/>
            </a:pPr>
            <a:r>
              <a:rPr lang="en-US" dirty="0">
                <a:cs typeface="Calibri"/>
              </a:rPr>
              <a:t>Containers based deployment</a:t>
            </a:r>
          </a:p>
          <a:p>
            <a:pPr marL="0" indent="0">
              <a:buNone/>
            </a:pPr>
            <a:endParaRPr lang="en-US" sz="1000" dirty="0">
              <a:cs typeface="Calibri"/>
            </a:endParaRPr>
          </a:p>
          <a:p>
            <a:pPr marL="0" indent="0">
              <a:buNone/>
            </a:pPr>
            <a:r>
              <a:rPr lang="en-US" dirty="0">
                <a:cs typeface="Calibri"/>
              </a:rPr>
              <a:t>Orchestration &amp; cluster</a:t>
            </a:r>
          </a:p>
          <a:p>
            <a:pPr marL="0" indent="0">
              <a:buNone/>
            </a:pPr>
            <a:endParaRPr lang="en-US" dirty="0">
              <a:cs typeface="Calibri"/>
            </a:endParaRPr>
          </a:p>
          <a:p>
            <a:pPr marL="0" indent="0">
              <a:buNone/>
            </a:pPr>
            <a:r>
              <a:rPr lang="en-US" sz="3200" dirty="0">
                <a:solidFill>
                  <a:srgbClr val="FFC000"/>
                </a:solidFill>
                <a:latin typeface="+mj-lt"/>
                <a:ea typeface="+mj-ea"/>
                <a:cs typeface="Calibri Light"/>
              </a:rPr>
              <a:t>Components</a:t>
            </a:r>
          </a:p>
          <a:p>
            <a:pPr marL="0" indent="0">
              <a:buNone/>
            </a:pPr>
            <a:endParaRPr lang="en-US" sz="1200" dirty="0">
              <a:solidFill>
                <a:srgbClr val="FFC000"/>
              </a:solidFill>
              <a:latin typeface="+mj-lt"/>
              <a:ea typeface="+mj-ea"/>
              <a:cs typeface="Calibri Light"/>
            </a:endParaRPr>
          </a:p>
          <a:p>
            <a:pPr marL="0" indent="0" algn="ctr">
              <a:buNone/>
            </a:pPr>
            <a:r>
              <a:rPr lang="en-US" dirty="0">
                <a:solidFill>
                  <a:srgbClr val="66CCFF"/>
                </a:solidFill>
                <a:ea typeface="+mn-lt"/>
                <a:cs typeface="+mn-lt"/>
              </a:rPr>
              <a:t>Control plane</a:t>
            </a:r>
            <a:r>
              <a:rPr lang="en-US" dirty="0">
                <a:ea typeface="+mn-lt"/>
                <a:cs typeface="+mn-lt"/>
              </a:rPr>
              <a:t>	</a:t>
            </a:r>
            <a:r>
              <a:rPr lang="en-US" dirty="0">
                <a:solidFill>
                  <a:srgbClr val="66CCFF"/>
                </a:solidFill>
                <a:ea typeface="+mn-lt"/>
                <a:cs typeface="+mn-lt"/>
              </a:rPr>
              <a:t>Node</a:t>
            </a:r>
            <a:r>
              <a:rPr lang="en-US" dirty="0">
                <a:ea typeface="+mn-lt"/>
                <a:cs typeface="+mn-lt"/>
              </a:rPr>
              <a:t>		</a:t>
            </a:r>
            <a:r>
              <a:rPr lang="en-US" dirty="0">
                <a:solidFill>
                  <a:srgbClr val="66CCFF"/>
                </a:solidFill>
                <a:ea typeface="+mn-lt"/>
                <a:cs typeface="+mn-lt"/>
              </a:rPr>
              <a:t>Pod</a:t>
            </a:r>
            <a:r>
              <a:rPr lang="en-US" dirty="0">
                <a:ea typeface="+mn-lt"/>
                <a:cs typeface="+mn-lt"/>
              </a:rPr>
              <a:t>	 	</a:t>
            </a:r>
            <a:r>
              <a:rPr lang="en-US" dirty="0">
                <a:solidFill>
                  <a:srgbClr val="66CCFF"/>
                </a:solidFill>
                <a:ea typeface="+mn-lt"/>
                <a:cs typeface="+mn-lt"/>
              </a:rPr>
              <a:t>CLI: </a:t>
            </a:r>
            <a:r>
              <a:rPr lang="en-US" dirty="0" err="1">
                <a:solidFill>
                  <a:srgbClr val="66CCFF"/>
                </a:solidFill>
                <a:ea typeface="+mn-lt"/>
                <a:cs typeface="+mn-lt"/>
              </a:rPr>
              <a:t>kubectl</a:t>
            </a:r>
            <a:endParaRPr lang="en-US" dirty="0">
              <a:solidFill>
                <a:srgbClr val="66CCFF"/>
              </a:solidFill>
              <a:ea typeface="+mn-lt"/>
              <a:cs typeface="+mn-lt"/>
            </a:endParaRPr>
          </a:p>
          <a:p>
            <a:endParaRPr lang="en-US" dirty="0">
              <a:cs typeface="Calibri"/>
            </a:endParaRPr>
          </a:p>
        </p:txBody>
      </p:sp>
      <p:pic>
        <p:nvPicPr>
          <p:cNvPr id="5" name="Picture 4" descr="A picture containing building, clock&#10;&#10;Description automatically generated">
            <a:extLst>
              <a:ext uri="{FF2B5EF4-FFF2-40B4-BE49-F238E27FC236}">
                <a16:creationId xmlns:a16="http://schemas.microsoft.com/office/drawing/2014/main" id="{2C9591AC-2877-4265-8111-4D3A4DE99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80" y="5285330"/>
            <a:ext cx="1372617" cy="1372617"/>
          </a:xfrm>
          <a:prstGeom prst="rect">
            <a:avLst/>
          </a:prstGeom>
        </p:spPr>
      </p:pic>
      <p:pic>
        <p:nvPicPr>
          <p:cNvPr id="1026" name="Picture 2" descr="Kubernetes Icon">
            <a:extLst>
              <a:ext uri="{FF2B5EF4-FFF2-40B4-BE49-F238E27FC236}">
                <a16:creationId xmlns:a16="http://schemas.microsoft.com/office/drawing/2014/main" id="{0E6489D3-C94B-4C6B-95E9-6C1EDB4D7B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80357" y="5971638"/>
            <a:ext cx="583661" cy="58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466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BAAC-5DAB-42E7-B011-F15DADC56777}"/>
              </a:ext>
            </a:extLst>
          </p:cNvPr>
          <p:cNvSpPr>
            <a:spLocks noGrp="1"/>
          </p:cNvSpPr>
          <p:nvPr>
            <p:ph type="title"/>
          </p:nvPr>
        </p:nvSpPr>
        <p:spPr/>
        <p:txBody>
          <a:bodyPr/>
          <a:lstStyle/>
          <a:p>
            <a:r>
              <a:rPr lang="en-US">
                <a:cs typeface="Calibri Light"/>
              </a:rPr>
              <a:t>Debugging tips</a:t>
            </a:r>
            <a:endParaRPr lang="en-US"/>
          </a:p>
        </p:txBody>
      </p:sp>
      <p:sp>
        <p:nvSpPr>
          <p:cNvPr id="3" name="Content Placeholder 2">
            <a:extLst>
              <a:ext uri="{FF2B5EF4-FFF2-40B4-BE49-F238E27FC236}">
                <a16:creationId xmlns:a16="http://schemas.microsoft.com/office/drawing/2014/main" id="{AFF7FA64-BDD4-417B-9D00-D10E2BC05401}"/>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66CCFF"/>
                </a:solidFill>
              </a:rPr>
              <a:t>$</a:t>
            </a:r>
            <a:r>
              <a:rPr lang="en-US" dirty="0"/>
              <a:t> </a:t>
            </a:r>
            <a:r>
              <a:rPr lang="en-US" dirty="0" err="1"/>
              <a:t>istioctl</a:t>
            </a:r>
            <a:r>
              <a:rPr lang="en-US" dirty="0"/>
              <a:t> version --remote=false</a:t>
            </a:r>
          </a:p>
          <a:p>
            <a:pPr marL="0" indent="0">
              <a:buNone/>
            </a:pPr>
            <a:endParaRPr lang="en-US" sz="1000" dirty="0">
              <a:cs typeface="Calibri"/>
            </a:endParaRPr>
          </a:p>
          <a:p>
            <a:pPr marL="0" indent="0">
              <a:buNone/>
            </a:pPr>
            <a:r>
              <a:rPr lang="en-US" dirty="0">
                <a:solidFill>
                  <a:srgbClr val="66CCFF"/>
                </a:solidFill>
              </a:rPr>
              <a:t>$</a:t>
            </a:r>
            <a:r>
              <a:rPr lang="en-US" dirty="0"/>
              <a:t> </a:t>
            </a:r>
            <a:r>
              <a:rPr lang="en-US" dirty="0" err="1"/>
              <a:t>istioctl</a:t>
            </a:r>
            <a:r>
              <a:rPr lang="en-US" dirty="0"/>
              <a:t> verify-install</a:t>
            </a:r>
            <a:endParaRPr lang="en-US" dirty="0">
              <a:ea typeface="+mn-lt"/>
              <a:cs typeface="+mn-lt"/>
            </a:endParaRPr>
          </a:p>
          <a:p>
            <a:pPr marL="0" indent="0">
              <a:buNone/>
            </a:pPr>
            <a:endParaRPr lang="en-US" sz="1000" dirty="0">
              <a:cs typeface="Calibri" panose="020F0502020204030204"/>
            </a:endParaRPr>
          </a:p>
          <a:p>
            <a:pPr marL="0" indent="0">
              <a:buNone/>
            </a:pPr>
            <a:r>
              <a:rPr lang="en-US" dirty="0">
                <a:solidFill>
                  <a:srgbClr val="66CCFF"/>
                </a:solidFill>
              </a:rPr>
              <a:t>$</a:t>
            </a:r>
            <a:r>
              <a:rPr lang="en-US" dirty="0"/>
              <a:t> </a:t>
            </a:r>
            <a:r>
              <a:rPr lang="en-US" dirty="0" err="1"/>
              <a:t>istioctl</a:t>
            </a:r>
            <a:r>
              <a:rPr lang="en-US" dirty="0"/>
              <a:t> </a:t>
            </a:r>
            <a:r>
              <a:rPr lang="en-US" dirty="0" err="1"/>
              <a:t>authn</a:t>
            </a:r>
            <a:r>
              <a:rPr lang="en-US" dirty="0"/>
              <a:t> </a:t>
            </a:r>
            <a:r>
              <a:rPr lang="en-US" dirty="0" err="1"/>
              <a:t>tls</a:t>
            </a:r>
            <a:r>
              <a:rPr lang="en-US" dirty="0"/>
              <a:t>-check &lt;</a:t>
            </a:r>
            <a:r>
              <a:rPr lang="en-US" dirty="0" err="1"/>
              <a:t>podname</a:t>
            </a:r>
            <a:r>
              <a:rPr lang="en-US" dirty="0"/>
              <a:t>&gt;</a:t>
            </a:r>
            <a:endParaRPr lang="en-US" dirty="0">
              <a:cs typeface="Segoe UI"/>
            </a:endParaRPr>
          </a:p>
          <a:p>
            <a:pPr marL="0" indent="0">
              <a:buNone/>
            </a:pPr>
            <a:endParaRPr lang="en-US" sz="1000" dirty="0">
              <a:ea typeface="+mn-lt"/>
              <a:cs typeface="+mn-lt"/>
            </a:endParaRPr>
          </a:p>
          <a:p>
            <a:pPr marL="0" indent="0">
              <a:buNone/>
            </a:pPr>
            <a:r>
              <a:rPr lang="en-US" dirty="0">
                <a:solidFill>
                  <a:srgbClr val="66CCFF"/>
                </a:solidFill>
                <a:ea typeface="+mn-lt"/>
                <a:cs typeface="+mn-lt"/>
              </a:rPr>
              <a:t>$</a:t>
            </a:r>
            <a:r>
              <a:rPr lang="en-US" dirty="0">
                <a:ea typeface="+mn-lt"/>
                <a:cs typeface="+mn-lt"/>
              </a:rPr>
              <a:t> </a:t>
            </a:r>
            <a:r>
              <a:rPr lang="en-US" dirty="0" err="1">
                <a:ea typeface="+mn-lt"/>
                <a:cs typeface="+mn-lt"/>
              </a:rPr>
              <a:t>istioctl</a:t>
            </a:r>
            <a:r>
              <a:rPr lang="en-US" dirty="0">
                <a:ea typeface="+mn-lt"/>
                <a:cs typeface="+mn-lt"/>
              </a:rPr>
              <a:t> proxy-status</a:t>
            </a:r>
          </a:p>
          <a:p>
            <a:pPr marL="0" indent="0">
              <a:buNone/>
            </a:pPr>
            <a:r>
              <a:rPr lang="en-US" dirty="0">
                <a:ea typeface="+mn-lt"/>
                <a:cs typeface="+mn-lt"/>
              </a:rPr>
              <a:t>   </a:t>
            </a:r>
            <a:endParaRPr lang="en-US" i="1" dirty="0">
              <a:cs typeface="Calibri"/>
            </a:endParaRPr>
          </a:p>
        </p:txBody>
      </p:sp>
    </p:spTree>
    <p:extLst>
      <p:ext uri="{BB962C8B-B14F-4D97-AF65-F5344CB8AC3E}">
        <p14:creationId xmlns:p14="http://schemas.microsoft.com/office/powerpoint/2010/main" val="2870559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Fast Track Istio</a:t>
            </a:r>
            <a:endParaRPr lang="en-US" dirty="0"/>
          </a:p>
        </p:txBody>
      </p:sp>
      <p:sp>
        <p:nvSpPr>
          <p:cNvPr id="3" name="Subtitle 2"/>
          <p:cNvSpPr>
            <a:spLocks noGrp="1"/>
          </p:cNvSpPr>
          <p:nvPr>
            <p:ph type="subTitle" idx="1"/>
          </p:nvPr>
        </p:nvSpPr>
        <p:spPr/>
        <p:txBody>
          <a:bodyPr/>
          <a:lstStyle/>
          <a:p>
            <a:r>
              <a:rPr lang="en-US" dirty="0"/>
              <a:t>NDC Melbourne 2020</a:t>
            </a:r>
          </a:p>
        </p:txBody>
      </p:sp>
      <p:sp>
        <p:nvSpPr>
          <p:cNvPr id="5" name="Rectangle 4">
            <a:extLst>
              <a:ext uri="{FF2B5EF4-FFF2-40B4-BE49-F238E27FC236}">
                <a16:creationId xmlns:a16="http://schemas.microsoft.com/office/drawing/2014/main" id="{C76A6E7F-2225-4DE1-95AA-8D85F14C1FB4}"/>
              </a:ext>
            </a:extLst>
          </p:cNvPr>
          <p:cNvSpPr/>
          <p:nvPr/>
        </p:nvSpPr>
        <p:spPr>
          <a:xfrm>
            <a:off x="1517187" y="5560720"/>
            <a:ext cx="1249218"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50000"/>
                  </a:schemeClr>
                </a:solidFill>
              </a:rPr>
              <a:t>@rahulrai_in</a:t>
            </a:r>
            <a:endParaRPr lang="en-AU" sz="1400">
              <a:solidFill>
                <a:schemeClr val="bg2">
                  <a:lumMod val="50000"/>
                </a:schemeClr>
              </a:solidFill>
            </a:endParaRPr>
          </a:p>
        </p:txBody>
      </p:sp>
      <p:pic>
        <p:nvPicPr>
          <p:cNvPr id="7" name="Picture 6" descr="A picture containing wheel, drawing&#10;&#10;Description automatically generated">
            <a:extLst>
              <a:ext uri="{FF2B5EF4-FFF2-40B4-BE49-F238E27FC236}">
                <a16:creationId xmlns:a16="http://schemas.microsoft.com/office/drawing/2014/main" id="{02D0A50F-C486-4D24-8A22-FE4043E0E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96" y="5601147"/>
            <a:ext cx="290999" cy="290999"/>
          </a:xfrm>
          <a:prstGeom prst="rect">
            <a:avLst/>
          </a:prstGeom>
        </p:spPr>
      </p:pic>
      <p:pic>
        <p:nvPicPr>
          <p:cNvPr id="9" name="Picture 8">
            <a:extLst>
              <a:ext uri="{FF2B5EF4-FFF2-40B4-BE49-F238E27FC236}">
                <a16:creationId xmlns:a16="http://schemas.microsoft.com/office/drawing/2014/main" id="{84C6F098-F521-40C8-A2A7-042CF8A6F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296" y="5167112"/>
            <a:ext cx="371855" cy="371855"/>
          </a:xfrm>
          <a:prstGeom prst="rect">
            <a:avLst/>
          </a:prstGeom>
        </p:spPr>
      </p:pic>
      <p:sp>
        <p:nvSpPr>
          <p:cNvPr id="11" name="Rectangle 10">
            <a:extLst>
              <a:ext uri="{FF2B5EF4-FFF2-40B4-BE49-F238E27FC236}">
                <a16:creationId xmlns:a16="http://schemas.microsoft.com/office/drawing/2014/main" id="{59CF716F-1991-475E-B41C-05E24E0F51AB}"/>
              </a:ext>
            </a:extLst>
          </p:cNvPr>
          <p:cNvSpPr/>
          <p:nvPr/>
        </p:nvSpPr>
        <p:spPr>
          <a:xfrm>
            <a:off x="1670013" y="5171561"/>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rPr>
              <a:t>thecloudblog.net</a:t>
            </a:r>
            <a:endParaRPr lang="en-AU" sz="1400" dirty="0">
              <a:solidFill>
                <a:schemeClr val="bg2">
                  <a:lumMod val="50000"/>
                </a:schemeClr>
              </a:solidFill>
            </a:endParaRPr>
          </a:p>
        </p:txBody>
      </p:sp>
      <p:sp>
        <p:nvSpPr>
          <p:cNvPr id="13" name="Rectangle 12">
            <a:extLst>
              <a:ext uri="{FF2B5EF4-FFF2-40B4-BE49-F238E27FC236}">
                <a16:creationId xmlns:a16="http://schemas.microsoft.com/office/drawing/2014/main" id="{B2EF4EF6-489A-4E1F-BDB8-DCA37D8E98F6}"/>
              </a:ext>
            </a:extLst>
          </p:cNvPr>
          <p:cNvSpPr/>
          <p:nvPr/>
        </p:nvSpPr>
        <p:spPr>
          <a:xfrm>
            <a:off x="10385442" y="5539324"/>
            <a:ext cx="1420949"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2">
                    <a:lumMod val="50000"/>
                  </a:schemeClr>
                </a:solidFill>
              </a:rPr>
              <a:t>@tarunpabbi7</a:t>
            </a:r>
            <a:endParaRPr lang="en-AU" sz="1400">
              <a:solidFill>
                <a:schemeClr val="bg2">
                  <a:lumMod val="50000"/>
                </a:schemeClr>
              </a:solidFill>
            </a:endParaRPr>
          </a:p>
        </p:txBody>
      </p:sp>
      <p:pic>
        <p:nvPicPr>
          <p:cNvPr id="15" name="Picture 14" descr="A picture containing wheel, drawing&#10;&#10;Description automatically generated">
            <a:extLst>
              <a:ext uri="{FF2B5EF4-FFF2-40B4-BE49-F238E27FC236}">
                <a16:creationId xmlns:a16="http://schemas.microsoft.com/office/drawing/2014/main" id="{0297037C-BD67-47EC-9684-847565875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52" y="5579751"/>
            <a:ext cx="290999" cy="290999"/>
          </a:xfrm>
          <a:prstGeom prst="rect">
            <a:avLst/>
          </a:prstGeom>
        </p:spPr>
      </p:pic>
      <p:pic>
        <p:nvPicPr>
          <p:cNvPr id="17" name="Picture 16">
            <a:extLst>
              <a:ext uri="{FF2B5EF4-FFF2-40B4-BE49-F238E27FC236}">
                <a16:creationId xmlns:a16="http://schemas.microsoft.com/office/drawing/2014/main" id="{25762227-5911-4600-8E77-5D9BAD819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3317" y="5181230"/>
            <a:ext cx="371855" cy="371855"/>
          </a:xfrm>
          <a:prstGeom prst="rect">
            <a:avLst/>
          </a:prstGeom>
        </p:spPr>
      </p:pic>
      <p:sp>
        <p:nvSpPr>
          <p:cNvPr id="19" name="Rectangle 18">
            <a:extLst>
              <a:ext uri="{FF2B5EF4-FFF2-40B4-BE49-F238E27FC236}">
                <a16:creationId xmlns:a16="http://schemas.microsoft.com/office/drawing/2014/main" id="{BEC1F0F1-FDC7-4DD6-AAF9-D431DC822A2C}"/>
              </a:ext>
            </a:extLst>
          </p:cNvPr>
          <p:cNvSpPr/>
          <p:nvPr/>
        </p:nvSpPr>
        <p:spPr>
          <a:xfrm>
            <a:off x="10482034" y="5185679"/>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50000"/>
                  </a:schemeClr>
                </a:solidFill>
              </a:rPr>
              <a:t>tarunpabbi.com</a:t>
            </a:r>
            <a:endParaRPr lang="en-US" dirty="0">
              <a:solidFill>
                <a:schemeClr val="bg2">
                  <a:lumMod val="50000"/>
                </a:schemeClr>
              </a:solidFill>
            </a:endParaRPr>
          </a:p>
        </p:txBody>
      </p:sp>
      <p:pic>
        <p:nvPicPr>
          <p:cNvPr id="21" name="Picture 2">
            <a:extLst>
              <a:ext uri="{FF2B5EF4-FFF2-40B4-BE49-F238E27FC236}">
                <a16:creationId xmlns:a16="http://schemas.microsoft.com/office/drawing/2014/main" id="{EB0B3FA2-B3AD-4CF9-89A1-31354F7410E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4000" b="98667" l="667" r="87333">
                        <a14:foregroundMark x1="30000" y1="7333" x2="60667" y2="4000"/>
                        <a14:foregroundMark x1="16000" y1="71333" x2="61333" y2="90000"/>
                        <a14:foregroundMark x1="61333" y1="90000" x2="1333" y2="90000"/>
                        <a14:foregroundMark x1="1333" y1="90000" x2="50000" y2="84000"/>
                        <a14:foregroundMark x1="50000" y1="84000" x2="76000" y2="84000"/>
                        <a14:foregroundMark x1="82667" y1="91333" x2="14000" y2="98667"/>
                        <a14:foregroundMark x1="18000" y1="74000" x2="667" y2="78667"/>
                        <a14:foregroundMark x1="66667" y1="78000" x2="87333" y2="97333"/>
                        <a14:backgroundMark x1="86000" y1="6667" x2="86000" y2="55333"/>
                        <a14:backgroundMark x1="86000" y1="55333" x2="81333" y2="10000"/>
                      </a14:backgroundRemoval>
                    </a14:imgEffect>
                  </a14:imgLayer>
                </a14:imgProps>
              </a:ext>
              <a:ext uri="{28A0092B-C50C-407E-A947-70E740481C1C}">
                <a14:useLocalDpi xmlns:a14="http://schemas.microsoft.com/office/drawing/2010/main" val="0"/>
              </a:ext>
            </a:extLst>
          </a:blip>
          <a:srcRect r="9143"/>
          <a:stretch/>
        </p:blipFill>
        <p:spPr bwMode="auto">
          <a:xfrm>
            <a:off x="9256313" y="5100796"/>
            <a:ext cx="909205" cy="100070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2FB9D81C-2062-4067-B070-9DBC6873602E}"/>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500" b="99000" l="10000" r="93500">
                        <a14:foregroundMark x1="45000" y1="88500" x2="56500" y2="89500"/>
                        <a14:foregroundMark x1="39000" y1="83500" x2="84000" y2="92000"/>
                        <a14:foregroundMark x1="84000" y1="92000" x2="84000" y2="93000"/>
                        <a14:foregroundMark x1="47500" y1="10500" x2="70000" y2="18500"/>
                        <a14:foregroundMark x1="59000" y1="8000" x2="66000" y2="14000"/>
                        <a14:foregroundMark x1="43500" y1="9500" x2="71000" y2="20000"/>
                        <a14:foregroundMark x1="53000" y1="4500" x2="60000" y2="5500"/>
                        <a14:foregroundMark x1="73500" y1="87000" x2="26000" y2="98500"/>
                        <a14:foregroundMark x1="26000" y1="98500" x2="22500" y2="94500"/>
                        <a14:foregroundMark x1="67500" y1="88000" x2="89500" y2="98000"/>
                        <a14:foregroundMark x1="40500" y1="89500" x2="29500" y2="85000"/>
                        <a14:foregroundMark x1="28500" y1="92000" x2="40500" y2="84500"/>
                        <a14:foregroundMark x1="21500" y1="96500" x2="16500" y2="99000"/>
                        <a14:foregroundMark x1="22500" y1="93000" x2="27000" y2="95500"/>
                        <a14:foregroundMark x1="23500" y1="96500" x2="40500" y2="85000"/>
                        <a14:foregroundMark x1="31000" y1="74500" x2="73500" y2="96000"/>
                        <a14:foregroundMark x1="73500" y1="96000" x2="93500" y2="99000"/>
                      </a14:backgroundRemoval>
                    </a14:imgEffect>
                  </a14:imgLayer>
                </a14:imgProps>
              </a:ext>
              <a:ext uri="{28A0092B-C50C-407E-A947-70E740481C1C}">
                <a14:useLocalDpi xmlns:a14="http://schemas.microsoft.com/office/drawing/2010/main" val="0"/>
              </a:ext>
            </a:extLst>
          </a:blip>
          <a:stretch>
            <a:fillRect/>
          </a:stretch>
        </p:blipFill>
        <p:spPr>
          <a:xfrm>
            <a:off x="249187" y="4955376"/>
            <a:ext cx="1063813" cy="10638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9344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3221-EFD6-462A-B467-AC20A3AE9E50}"/>
              </a:ext>
            </a:extLst>
          </p:cNvPr>
          <p:cNvSpPr>
            <a:spLocks noGrp="1"/>
          </p:cNvSpPr>
          <p:nvPr>
            <p:ph type="title"/>
          </p:nvPr>
        </p:nvSpPr>
        <p:spPr/>
        <p:txBody>
          <a:bodyPr/>
          <a:lstStyle/>
          <a:p>
            <a:r>
              <a:rPr lang="en-US">
                <a:cs typeface="Calibri Light"/>
              </a:rPr>
              <a:t>Kubernetes Objects</a:t>
            </a:r>
            <a:endParaRPr lang="en-US"/>
          </a:p>
        </p:txBody>
      </p:sp>
      <p:sp>
        <p:nvSpPr>
          <p:cNvPr id="3" name="Content Placeholder 2">
            <a:extLst>
              <a:ext uri="{FF2B5EF4-FFF2-40B4-BE49-F238E27FC236}">
                <a16:creationId xmlns:a16="http://schemas.microsoft.com/office/drawing/2014/main" id="{E741A6EF-A15C-49D8-81B8-D3C19046E466}"/>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Deployment </a:t>
            </a:r>
          </a:p>
          <a:p>
            <a:pPr marL="0" indent="0">
              <a:buNone/>
            </a:pPr>
            <a:endParaRPr lang="en-US" sz="1000" dirty="0">
              <a:cs typeface="Calibri"/>
            </a:endParaRPr>
          </a:p>
          <a:p>
            <a:pPr marL="0" indent="0">
              <a:buNone/>
            </a:pPr>
            <a:r>
              <a:rPr lang="en-US" dirty="0">
                <a:cs typeface="Calibri"/>
              </a:rPr>
              <a:t>Services</a:t>
            </a:r>
            <a:endParaRPr lang="en-US" sz="1000" dirty="0">
              <a:cs typeface="Calibri"/>
            </a:endParaRPr>
          </a:p>
          <a:p>
            <a:pPr marL="0" indent="0">
              <a:buNone/>
            </a:pPr>
            <a:r>
              <a:rPr lang="en-US" dirty="0">
                <a:cs typeface="Calibri"/>
              </a:rPr>
              <a:t>	</a:t>
            </a:r>
            <a:r>
              <a:rPr lang="en-US" dirty="0">
                <a:solidFill>
                  <a:srgbClr val="66CCFF"/>
                </a:solidFill>
                <a:cs typeface="Calibri"/>
              </a:rPr>
              <a:t>Cluster IP</a:t>
            </a:r>
            <a:r>
              <a:rPr lang="en-US" dirty="0">
                <a:cs typeface="Calibri"/>
              </a:rPr>
              <a:t>		</a:t>
            </a:r>
            <a:r>
              <a:rPr lang="en-US" dirty="0" err="1">
                <a:solidFill>
                  <a:srgbClr val="66CCFF"/>
                </a:solidFill>
                <a:cs typeface="Calibri"/>
              </a:rPr>
              <a:t>Nodeport</a:t>
            </a:r>
            <a:r>
              <a:rPr lang="en-US" dirty="0">
                <a:cs typeface="Calibri"/>
              </a:rPr>
              <a:t>		</a:t>
            </a:r>
            <a:r>
              <a:rPr lang="en-US" dirty="0" err="1">
                <a:solidFill>
                  <a:srgbClr val="66CCFF"/>
                </a:solidFill>
                <a:cs typeface="Calibri"/>
              </a:rPr>
              <a:t>Loadbalancer</a:t>
            </a:r>
            <a:endParaRPr lang="en-US" dirty="0">
              <a:solidFill>
                <a:srgbClr val="66CCFF"/>
              </a:solidFill>
              <a:cs typeface="Calibri"/>
            </a:endParaRPr>
          </a:p>
          <a:p>
            <a:pPr marL="0" indent="0">
              <a:buNone/>
            </a:pPr>
            <a:endParaRPr lang="en-US" sz="1000" dirty="0">
              <a:cs typeface="Calibri"/>
            </a:endParaRPr>
          </a:p>
          <a:p>
            <a:pPr marL="0" indent="0">
              <a:buNone/>
            </a:pPr>
            <a:r>
              <a:rPr lang="en-US" dirty="0">
                <a:cs typeface="Calibri"/>
              </a:rPr>
              <a:t>Namespaces</a:t>
            </a:r>
          </a:p>
          <a:p>
            <a:endParaRPr lang="en-US" dirty="0">
              <a:cs typeface="Calibri"/>
            </a:endParaRPr>
          </a:p>
        </p:txBody>
      </p:sp>
      <p:pic>
        <p:nvPicPr>
          <p:cNvPr id="4" name="Picture 2" descr="Kubernetes Icon">
            <a:extLst>
              <a:ext uri="{FF2B5EF4-FFF2-40B4-BE49-F238E27FC236}">
                <a16:creationId xmlns:a16="http://schemas.microsoft.com/office/drawing/2014/main" id="{79ECFEE3-9F28-4DBE-93EC-E8D35A9BF0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9409" y="5068843"/>
            <a:ext cx="547238" cy="5472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computer&#10;&#10;Description automatically generated">
            <a:extLst>
              <a:ext uri="{FF2B5EF4-FFF2-40B4-BE49-F238E27FC236}">
                <a16:creationId xmlns:a16="http://schemas.microsoft.com/office/drawing/2014/main" id="{4B06F74A-E439-4374-BB43-8A0E4320F3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9409" y="5068843"/>
            <a:ext cx="1565648" cy="1565648"/>
          </a:xfrm>
          <a:prstGeom prst="rect">
            <a:avLst/>
          </a:prstGeom>
        </p:spPr>
      </p:pic>
    </p:spTree>
    <p:extLst>
      <p:ext uri="{BB962C8B-B14F-4D97-AF65-F5344CB8AC3E}">
        <p14:creationId xmlns:p14="http://schemas.microsoft.com/office/powerpoint/2010/main" val="267589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3AAF-B2CA-4010-936D-8D500EA71C00}"/>
              </a:ext>
            </a:extLst>
          </p:cNvPr>
          <p:cNvSpPr>
            <a:spLocks noGrp="1"/>
          </p:cNvSpPr>
          <p:nvPr>
            <p:ph type="title"/>
          </p:nvPr>
        </p:nvSpPr>
        <p:spPr/>
        <p:txBody>
          <a:bodyPr/>
          <a:lstStyle/>
          <a:p>
            <a:r>
              <a:rPr lang="en-US">
                <a:cs typeface="Calibri Light"/>
              </a:rPr>
              <a:t>Service Mesh</a:t>
            </a:r>
            <a:endParaRPr lang="en-US"/>
          </a:p>
        </p:txBody>
      </p:sp>
      <p:sp>
        <p:nvSpPr>
          <p:cNvPr id="3" name="Content Placeholder 2">
            <a:extLst>
              <a:ext uri="{FF2B5EF4-FFF2-40B4-BE49-F238E27FC236}">
                <a16:creationId xmlns:a16="http://schemas.microsoft.com/office/drawing/2014/main" id="{60BAA866-F636-4E5A-AA2E-5514EA132E1A}"/>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Manages service-to-service communication </a:t>
            </a:r>
          </a:p>
          <a:p>
            <a:pPr marL="0" indent="0">
              <a:buNone/>
            </a:pPr>
            <a:endParaRPr lang="en-US" sz="1000"/>
          </a:p>
          <a:p>
            <a:pPr marL="0" indent="0">
              <a:buNone/>
            </a:pPr>
            <a:r>
              <a:rPr lang="en-US">
                <a:ea typeface="+mn-lt"/>
                <a:cs typeface="+mn-lt"/>
              </a:rPr>
              <a:t>Layer 5 through layer 1 of the OSI network stack</a:t>
            </a:r>
          </a:p>
          <a:p>
            <a:pPr marL="0" indent="0">
              <a:buNone/>
            </a:pPr>
            <a:endParaRPr lang="en-US" sz="1000"/>
          </a:p>
          <a:p>
            <a:pPr marL="0" indent="0">
              <a:buNone/>
            </a:pPr>
            <a:r>
              <a:rPr lang="en-US">
                <a:ea typeface="+mn-lt"/>
                <a:cs typeface="+mn-lt"/>
              </a:rPr>
              <a:t>East-west networking</a:t>
            </a:r>
            <a:endParaRPr lang="en-US">
              <a:cs typeface="Calibri"/>
            </a:endParaRPr>
          </a:p>
          <a:p>
            <a:endParaRPr lang="en-US">
              <a:cs typeface="Calibri"/>
            </a:endParaRPr>
          </a:p>
        </p:txBody>
      </p:sp>
      <p:pic>
        <p:nvPicPr>
          <p:cNvPr id="6" name="Picture 5" descr="A picture containing shirt&#10;&#10;Description automatically generated">
            <a:extLst>
              <a:ext uri="{FF2B5EF4-FFF2-40B4-BE49-F238E27FC236}">
                <a16:creationId xmlns:a16="http://schemas.microsoft.com/office/drawing/2014/main" id="{B17D1EEA-0B22-4FAD-8812-55022215D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420" y="5175681"/>
            <a:ext cx="1434761" cy="1434761"/>
          </a:xfrm>
          <a:prstGeom prst="rect">
            <a:avLst/>
          </a:prstGeom>
        </p:spPr>
      </p:pic>
    </p:spTree>
    <p:extLst>
      <p:ext uri="{BB962C8B-B14F-4D97-AF65-F5344CB8AC3E}">
        <p14:creationId xmlns:p14="http://schemas.microsoft.com/office/powerpoint/2010/main" val="150713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7899-2043-4B06-8EA4-06281AAD88BF}"/>
              </a:ext>
            </a:extLst>
          </p:cNvPr>
          <p:cNvSpPr>
            <a:spLocks noGrp="1"/>
          </p:cNvSpPr>
          <p:nvPr>
            <p:ph type="title"/>
          </p:nvPr>
        </p:nvSpPr>
        <p:spPr/>
        <p:txBody>
          <a:bodyPr/>
          <a:lstStyle/>
          <a:p>
            <a:r>
              <a:rPr lang="en-US">
                <a:cs typeface="Calibri Light"/>
              </a:rPr>
              <a:t>Service Mesh</a:t>
            </a:r>
            <a:endParaRPr lang="en-US"/>
          </a:p>
        </p:txBody>
      </p:sp>
      <p:pic>
        <p:nvPicPr>
          <p:cNvPr id="5" name="Picture 4" descr="A picture containing building, window, game&#10;&#10;Description automatically generated">
            <a:extLst>
              <a:ext uri="{FF2B5EF4-FFF2-40B4-BE49-F238E27FC236}">
                <a16:creationId xmlns:a16="http://schemas.microsoft.com/office/drawing/2014/main" id="{8CCEBBD1-6290-462D-AA82-EEFA4378B6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7461" y="5521911"/>
            <a:ext cx="1047062" cy="1047062"/>
          </a:xfrm>
          <a:prstGeom prst="rect">
            <a:avLst/>
          </a:prstGeom>
        </p:spPr>
      </p:pic>
      <p:pic>
        <p:nvPicPr>
          <p:cNvPr id="1026" name="Picture 2">
            <a:extLst>
              <a:ext uri="{FF2B5EF4-FFF2-40B4-BE49-F238E27FC236}">
                <a16:creationId xmlns:a16="http://schemas.microsoft.com/office/drawing/2014/main" id="{3A1F8231-7990-4396-BBDC-1DBBF5C3E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521" y="1710362"/>
            <a:ext cx="8312957" cy="379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620245"/>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egoe">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egoe">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2.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145</TotalTime>
  <Words>3105</Words>
  <Application>Microsoft Office PowerPoint</Application>
  <PresentationFormat>Widescreen</PresentationFormat>
  <Paragraphs>905</Paragraphs>
  <Slides>61</Slides>
  <Notes>58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61</vt:i4>
      </vt:variant>
    </vt:vector>
  </HeadingPairs>
  <TitlesOfParts>
    <vt:vector size="68" baseType="lpstr">
      <vt:lpstr>Arial</vt:lpstr>
      <vt:lpstr>Calibri</vt:lpstr>
      <vt:lpstr>Lato Light</vt:lpstr>
      <vt:lpstr>Open Sans</vt:lpstr>
      <vt:lpstr>Segoe UI</vt:lpstr>
      <vt:lpstr>office theme</vt:lpstr>
      <vt:lpstr>office theme</vt:lpstr>
      <vt:lpstr>Fast Track Istio</vt:lpstr>
      <vt:lpstr>Agenda</vt:lpstr>
      <vt:lpstr>Mentors</vt:lpstr>
      <vt:lpstr>Microservices</vt:lpstr>
      <vt:lpstr>Microservices Deployment</vt:lpstr>
      <vt:lpstr>Kubernetes</vt:lpstr>
      <vt:lpstr>Kubernetes Objects</vt:lpstr>
      <vt:lpstr>Service Mesh</vt:lpstr>
      <vt:lpstr>Service Mesh</vt:lpstr>
      <vt:lpstr>Use cases</vt:lpstr>
      <vt:lpstr>Popular Services</vt:lpstr>
      <vt:lpstr>Istio</vt:lpstr>
      <vt:lpstr>Traffic Management</vt:lpstr>
      <vt:lpstr>Observability</vt:lpstr>
      <vt:lpstr>Security</vt:lpstr>
      <vt:lpstr>Architecture</vt:lpstr>
      <vt:lpstr>Installation</vt:lpstr>
      <vt:lpstr>Exercise 1</vt:lpstr>
      <vt:lpstr>Book Club</vt:lpstr>
      <vt:lpstr>Sidecar Deployment</vt:lpstr>
      <vt:lpstr>Exercise 2</vt:lpstr>
      <vt:lpstr>Cleanup – Local</vt:lpstr>
      <vt:lpstr>Ingress Gateway</vt:lpstr>
      <vt:lpstr>Exercise 3</vt:lpstr>
      <vt:lpstr>Cleanup – Local</vt:lpstr>
      <vt:lpstr>Traffic Management</vt:lpstr>
      <vt:lpstr>Virtual Service</vt:lpstr>
      <vt:lpstr>Virtual Service</vt:lpstr>
      <vt:lpstr>Destination Rule</vt:lpstr>
      <vt:lpstr>Destination Rule</vt:lpstr>
      <vt:lpstr>Traffic Management Patterns</vt:lpstr>
      <vt:lpstr>Traffic Management Patterns</vt:lpstr>
      <vt:lpstr>Traffic Management Patterns</vt:lpstr>
      <vt:lpstr>Exercise 4</vt:lpstr>
      <vt:lpstr>Cleanup – Local</vt:lpstr>
      <vt:lpstr>Traffic Management Patterns</vt:lpstr>
      <vt:lpstr>Traffic Management Patterns</vt:lpstr>
      <vt:lpstr>Exercise 5</vt:lpstr>
      <vt:lpstr>Cleanup – Local</vt:lpstr>
      <vt:lpstr>Service Entry</vt:lpstr>
      <vt:lpstr>Service Entry</vt:lpstr>
      <vt:lpstr>Exercise 6</vt:lpstr>
      <vt:lpstr>Cleanup – Local</vt:lpstr>
      <vt:lpstr>Security – Authentication</vt:lpstr>
      <vt:lpstr>Security - Authentication</vt:lpstr>
      <vt:lpstr>Authentication</vt:lpstr>
      <vt:lpstr>Security - Authorization </vt:lpstr>
      <vt:lpstr>Security - Authorization</vt:lpstr>
      <vt:lpstr>Authorization Policy</vt:lpstr>
      <vt:lpstr>Exercise 7</vt:lpstr>
      <vt:lpstr>Cleanup – Local</vt:lpstr>
      <vt:lpstr>Observability</vt:lpstr>
      <vt:lpstr>Prometheus</vt:lpstr>
      <vt:lpstr>Prometheus – HTTP Metrics</vt:lpstr>
      <vt:lpstr>Jaeger</vt:lpstr>
      <vt:lpstr>Grafana</vt:lpstr>
      <vt:lpstr>Kiali</vt:lpstr>
      <vt:lpstr>Exercise 8</vt:lpstr>
      <vt:lpstr>Cleanup – Local</vt:lpstr>
      <vt:lpstr>Debugging tips</vt:lpstr>
      <vt:lpstr>Fast Track Istio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dc:title>
  <dc:creator/>
  <cp:lastModifiedBy>Rahul Rai</cp:lastModifiedBy>
  <cp:revision>146</cp:revision>
  <dcterms:created xsi:type="dcterms:W3CDTF">2020-06-22T01:42:56Z</dcterms:created>
  <dcterms:modified xsi:type="dcterms:W3CDTF">2020-10-10T02:01:45Z</dcterms:modified>
</cp:coreProperties>
</file>