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81" r:id="rId9"/>
    <p:sldId id="282" r:id="rId10"/>
    <p:sldId id="268" r:id="rId11"/>
    <p:sldId id="284" r:id="rId12"/>
    <p:sldId id="283" r:id="rId13"/>
    <p:sldId id="285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E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08"/>
    <p:restoredTop sz="94631"/>
  </p:normalViewPr>
  <p:slideViewPr>
    <p:cSldViewPr snapToGrid="0" snapToObjects="1">
      <p:cViewPr>
        <p:scale>
          <a:sx n="66" d="100"/>
          <a:sy n="66" d="100"/>
        </p:scale>
        <p:origin x="-1092" y="-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AA9195-A09F-46BB-AC39-3C57BFC42C3C}" type="doc">
      <dgm:prSet loTypeId="urn:microsoft.com/office/officeart/2005/8/layout/hList6" loCatId="list" qsTypeId="urn:microsoft.com/office/officeart/2005/8/quickstyle/simple4" qsCatId="simple" csTypeId="urn:microsoft.com/office/officeart/2005/8/colors/accent6_1" csCatId="accent6" phldr="1"/>
      <dgm:spPr/>
      <dgm:t>
        <a:bodyPr/>
        <a:lstStyle/>
        <a:p>
          <a:endParaRPr lang="fr-FR"/>
        </a:p>
      </dgm:t>
    </dgm:pt>
    <dgm:pt modelId="{DF591BA3-115A-4459-B014-83F8E07F0528}">
      <dgm:prSet phldrT="[Texte]" custT="1"/>
      <dgm:spPr/>
      <dgm:t>
        <a:bodyPr/>
        <a:lstStyle/>
        <a:p>
          <a:r>
            <a:rPr lang="fr-FR" sz="2800" dirty="0" smtClean="0"/>
            <a:t>Livrable 1</a:t>
          </a:r>
          <a:endParaRPr lang="fr-FR" sz="2800" dirty="0"/>
        </a:p>
      </dgm:t>
    </dgm:pt>
    <dgm:pt modelId="{09B60834-EF4E-46F2-9975-E0F4779A6B09}" type="parTrans" cxnId="{AEF4EB32-A0FE-49B1-91E4-A2349A0F7F4A}">
      <dgm:prSet/>
      <dgm:spPr/>
      <dgm:t>
        <a:bodyPr/>
        <a:lstStyle/>
        <a:p>
          <a:endParaRPr lang="fr-FR"/>
        </a:p>
      </dgm:t>
    </dgm:pt>
    <dgm:pt modelId="{804C2F55-2185-4808-AFFC-8DA67CE3FEE8}" type="sibTrans" cxnId="{AEF4EB32-A0FE-49B1-91E4-A2349A0F7F4A}">
      <dgm:prSet/>
      <dgm:spPr/>
      <dgm:t>
        <a:bodyPr/>
        <a:lstStyle/>
        <a:p>
          <a:endParaRPr lang="fr-FR"/>
        </a:p>
      </dgm:t>
    </dgm:pt>
    <dgm:pt modelId="{C5151077-2D33-42E3-A2C6-E84D1F7E116F}">
      <dgm:prSet phldrT="[Texte]" custT="1"/>
      <dgm:spPr/>
      <dgm:t>
        <a:bodyPr/>
        <a:lstStyle/>
        <a:p>
          <a:r>
            <a:rPr lang="fr-FR" sz="2800" dirty="0" smtClean="0"/>
            <a:t>Livrable2</a:t>
          </a:r>
          <a:endParaRPr lang="fr-FR" sz="2800" dirty="0"/>
        </a:p>
      </dgm:t>
    </dgm:pt>
    <dgm:pt modelId="{9835E64B-C468-474B-BB87-D8ACE09CA31E}" type="parTrans" cxnId="{635B58C0-FF3D-40B1-BF09-A2B177AC9610}">
      <dgm:prSet/>
      <dgm:spPr/>
      <dgm:t>
        <a:bodyPr/>
        <a:lstStyle/>
        <a:p>
          <a:endParaRPr lang="fr-FR"/>
        </a:p>
      </dgm:t>
    </dgm:pt>
    <dgm:pt modelId="{1B187000-993F-457C-A065-6DD1FCB6F8CA}" type="sibTrans" cxnId="{635B58C0-FF3D-40B1-BF09-A2B177AC9610}">
      <dgm:prSet/>
      <dgm:spPr/>
      <dgm:t>
        <a:bodyPr/>
        <a:lstStyle/>
        <a:p>
          <a:endParaRPr lang="fr-FR"/>
        </a:p>
      </dgm:t>
    </dgm:pt>
    <dgm:pt modelId="{AA9A9AB7-1F39-47BC-B511-2A92A0DF622E}">
      <dgm:prSet phldrT="[Texte]" custT="1"/>
      <dgm:spPr/>
      <dgm:t>
        <a:bodyPr/>
        <a:lstStyle/>
        <a:p>
          <a:r>
            <a:rPr lang="fr-FR" sz="1800" dirty="0" smtClean="0"/>
            <a:t>Proposer des articles d’autres fournisseurs</a:t>
          </a:r>
          <a:endParaRPr lang="fr-FR" sz="1800" dirty="0"/>
        </a:p>
      </dgm:t>
    </dgm:pt>
    <dgm:pt modelId="{E770CA91-43E1-4D82-AF4E-14A162D281CC}" type="parTrans" cxnId="{FE6A32EB-5BD4-454E-A09C-C574EE2E8742}">
      <dgm:prSet/>
      <dgm:spPr/>
      <dgm:t>
        <a:bodyPr/>
        <a:lstStyle/>
        <a:p>
          <a:endParaRPr lang="fr-FR"/>
        </a:p>
      </dgm:t>
    </dgm:pt>
    <dgm:pt modelId="{D5B0C2A0-7DF9-4916-AFE8-F7D67A7DE282}" type="sibTrans" cxnId="{FE6A32EB-5BD4-454E-A09C-C574EE2E8742}">
      <dgm:prSet/>
      <dgm:spPr/>
      <dgm:t>
        <a:bodyPr/>
        <a:lstStyle/>
        <a:p>
          <a:endParaRPr lang="fr-FR"/>
        </a:p>
      </dgm:t>
    </dgm:pt>
    <dgm:pt modelId="{15D7DF4A-6179-498D-A4E5-B1DE7E6A6745}">
      <dgm:prSet phldrT="[Texte]" custT="1"/>
      <dgm:spPr/>
      <dgm:t>
        <a:bodyPr anchor="ctr"/>
        <a:lstStyle/>
        <a:p>
          <a:r>
            <a:rPr lang="fr-FR" sz="1800" dirty="0" smtClean="0"/>
            <a:t>Proposer le paiement sécurisé</a:t>
          </a:r>
          <a:endParaRPr lang="fr-FR" sz="1800" dirty="0"/>
        </a:p>
      </dgm:t>
    </dgm:pt>
    <dgm:pt modelId="{059AFCD5-126A-4609-8679-6E7BC11F39F2}" type="parTrans" cxnId="{B1AC2B4A-20AC-441C-9954-F36080FF5928}">
      <dgm:prSet/>
      <dgm:spPr/>
      <dgm:t>
        <a:bodyPr/>
        <a:lstStyle/>
        <a:p>
          <a:endParaRPr lang="fr-FR"/>
        </a:p>
      </dgm:t>
    </dgm:pt>
    <dgm:pt modelId="{798FCA48-3C6C-4395-8890-4A60367208EB}" type="sibTrans" cxnId="{B1AC2B4A-20AC-441C-9954-F36080FF5928}">
      <dgm:prSet/>
      <dgm:spPr/>
      <dgm:t>
        <a:bodyPr/>
        <a:lstStyle/>
        <a:p>
          <a:endParaRPr lang="fr-FR"/>
        </a:p>
      </dgm:t>
    </dgm:pt>
    <dgm:pt modelId="{C14E8633-DA88-46F4-9CD7-3BB1AF22432E}">
      <dgm:prSet phldrT="[Texte]" custT="1"/>
      <dgm:spPr/>
      <dgm:t>
        <a:bodyPr/>
        <a:lstStyle/>
        <a:p>
          <a:r>
            <a:rPr lang="fr-FR" sz="3200" dirty="0" smtClean="0"/>
            <a:t>Livrable 3</a:t>
          </a:r>
          <a:endParaRPr lang="fr-FR" sz="3200" dirty="0"/>
        </a:p>
      </dgm:t>
    </dgm:pt>
    <dgm:pt modelId="{DDD47A18-322B-4ECE-9A8A-B275D72E8891}" type="parTrans" cxnId="{7A7A1013-DC65-4995-B105-77417282A695}">
      <dgm:prSet/>
      <dgm:spPr/>
      <dgm:t>
        <a:bodyPr/>
        <a:lstStyle/>
        <a:p>
          <a:endParaRPr lang="fr-FR"/>
        </a:p>
      </dgm:t>
    </dgm:pt>
    <dgm:pt modelId="{58DE2B32-3AEE-46E7-A3B2-00F5CA0D5537}" type="sibTrans" cxnId="{7A7A1013-DC65-4995-B105-77417282A695}">
      <dgm:prSet/>
      <dgm:spPr/>
      <dgm:t>
        <a:bodyPr/>
        <a:lstStyle/>
        <a:p>
          <a:endParaRPr lang="fr-FR"/>
        </a:p>
      </dgm:t>
    </dgm:pt>
    <dgm:pt modelId="{71ED8076-31F2-4D22-95FC-48C68CFA84F6}">
      <dgm:prSet phldrT="[Texte]" custT="1"/>
      <dgm:spPr/>
      <dgm:t>
        <a:bodyPr anchor="ctr"/>
        <a:lstStyle/>
        <a:p>
          <a:r>
            <a:rPr lang="fr-FR" sz="1800" dirty="0" smtClean="0"/>
            <a:t>Accéder au catalogue</a:t>
          </a:r>
          <a:endParaRPr lang="fr-FR" sz="1800" dirty="0"/>
        </a:p>
      </dgm:t>
    </dgm:pt>
    <dgm:pt modelId="{1EBF897D-15A3-4EA9-81CE-EA38A4E018DE}" type="sibTrans" cxnId="{E85E0CDE-D136-443E-BA62-E142CAF7332B}">
      <dgm:prSet/>
      <dgm:spPr/>
      <dgm:t>
        <a:bodyPr/>
        <a:lstStyle/>
        <a:p>
          <a:endParaRPr lang="fr-FR"/>
        </a:p>
      </dgm:t>
    </dgm:pt>
    <dgm:pt modelId="{195C0B85-CDAA-4A56-B8F5-DDF1958274F9}" type="parTrans" cxnId="{E85E0CDE-D136-443E-BA62-E142CAF7332B}">
      <dgm:prSet/>
      <dgm:spPr/>
      <dgm:t>
        <a:bodyPr/>
        <a:lstStyle/>
        <a:p>
          <a:endParaRPr lang="fr-FR"/>
        </a:p>
      </dgm:t>
    </dgm:pt>
    <dgm:pt modelId="{4F27D013-2B63-4264-A05A-CC910EC095FC}">
      <dgm:prSet phldrT="[Texte]" custT="1"/>
      <dgm:spPr/>
      <dgm:t>
        <a:bodyPr anchor="ctr"/>
        <a:lstStyle/>
        <a:p>
          <a:r>
            <a:rPr lang="fr-FR" sz="1800" dirty="0" smtClean="0"/>
            <a:t>Gestion compte client</a:t>
          </a:r>
          <a:endParaRPr lang="fr-FR" sz="1800" dirty="0"/>
        </a:p>
      </dgm:t>
    </dgm:pt>
    <dgm:pt modelId="{10069743-F319-4744-B116-B27DDACFFAA1}" type="sibTrans" cxnId="{E1BC9D6A-341C-4059-9CA4-EAE803B79402}">
      <dgm:prSet/>
      <dgm:spPr/>
      <dgm:t>
        <a:bodyPr/>
        <a:lstStyle/>
        <a:p>
          <a:endParaRPr lang="fr-FR"/>
        </a:p>
      </dgm:t>
    </dgm:pt>
    <dgm:pt modelId="{ECFB8738-FB06-4B59-B4B7-1233A711D7E0}" type="parTrans" cxnId="{E1BC9D6A-341C-4059-9CA4-EAE803B79402}">
      <dgm:prSet/>
      <dgm:spPr/>
      <dgm:t>
        <a:bodyPr/>
        <a:lstStyle/>
        <a:p>
          <a:endParaRPr lang="fr-FR"/>
        </a:p>
      </dgm:t>
    </dgm:pt>
    <dgm:pt modelId="{F30B1352-087C-4E74-BF8F-82FC668EEBFE}">
      <dgm:prSet phldrT="[Texte]" custT="1"/>
      <dgm:spPr/>
      <dgm:t>
        <a:bodyPr anchor="ctr"/>
        <a:lstStyle/>
        <a:p>
          <a:r>
            <a:rPr lang="fr-FR" sz="1800" dirty="0" smtClean="0"/>
            <a:t>Effecteur des commandes</a:t>
          </a:r>
          <a:endParaRPr lang="fr-FR" sz="1800" dirty="0"/>
        </a:p>
      </dgm:t>
    </dgm:pt>
    <dgm:pt modelId="{CEAAA324-59F5-44F7-AC78-28A586263A3B}" type="sibTrans" cxnId="{49C75DFC-CF4B-4400-B4C8-0FB9CB62601C}">
      <dgm:prSet/>
      <dgm:spPr/>
      <dgm:t>
        <a:bodyPr/>
        <a:lstStyle/>
        <a:p>
          <a:endParaRPr lang="fr-FR"/>
        </a:p>
      </dgm:t>
    </dgm:pt>
    <dgm:pt modelId="{78AEBFDF-86BA-43B1-9B64-7ED508138E0B}" type="parTrans" cxnId="{49C75DFC-CF4B-4400-B4C8-0FB9CB62601C}">
      <dgm:prSet/>
      <dgm:spPr/>
      <dgm:t>
        <a:bodyPr/>
        <a:lstStyle/>
        <a:p>
          <a:endParaRPr lang="fr-FR"/>
        </a:p>
      </dgm:t>
    </dgm:pt>
    <dgm:pt modelId="{F2FF94C2-01C4-41FC-AA9D-E9A689F251A3}">
      <dgm:prSet phldrT="[Texte]" custT="1"/>
      <dgm:spPr/>
      <dgm:t>
        <a:bodyPr/>
        <a:lstStyle/>
        <a:p>
          <a:r>
            <a:rPr lang="fr-FR" sz="1800" dirty="0" smtClean="0"/>
            <a:t>Confirmation d’achats par mail</a:t>
          </a:r>
          <a:endParaRPr lang="fr-FR" sz="1800" dirty="0"/>
        </a:p>
      </dgm:t>
    </dgm:pt>
    <dgm:pt modelId="{3512832B-B412-4C9E-9E19-C21A259FF1FD}" type="parTrans" cxnId="{E4D905AD-56B0-4CD3-92F8-859CBA1F2FA2}">
      <dgm:prSet/>
      <dgm:spPr/>
      <dgm:t>
        <a:bodyPr/>
        <a:lstStyle/>
        <a:p>
          <a:endParaRPr lang="fr-FR"/>
        </a:p>
      </dgm:t>
    </dgm:pt>
    <dgm:pt modelId="{5E17748A-70BE-41B6-894D-4613E2FF8E36}" type="sibTrans" cxnId="{E4D905AD-56B0-4CD3-92F8-859CBA1F2FA2}">
      <dgm:prSet/>
      <dgm:spPr/>
      <dgm:t>
        <a:bodyPr/>
        <a:lstStyle/>
        <a:p>
          <a:endParaRPr lang="fr-FR"/>
        </a:p>
      </dgm:t>
    </dgm:pt>
    <dgm:pt modelId="{4B972E70-B586-4963-AD74-2F52E694454E}">
      <dgm:prSet phldrT="[Texte]" custT="1"/>
      <dgm:spPr/>
      <dgm:t>
        <a:bodyPr/>
        <a:lstStyle/>
        <a:p>
          <a:r>
            <a:rPr lang="fr-FR" sz="1800" dirty="0" smtClean="0"/>
            <a:t>Mise en places d’outils d’analyse statistique</a:t>
          </a:r>
          <a:endParaRPr lang="fr-FR" sz="1800" dirty="0"/>
        </a:p>
      </dgm:t>
    </dgm:pt>
    <dgm:pt modelId="{F7563AF7-8437-419A-AC81-859A8BF0423A}" type="parTrans" cxnId="{90AA6662-27DC-4FEB-9901-980B3FC39FDF}">
      <dgm:prSet/>
      <dgm:spPr/>
      <dgm:t>
        <a:bodyPr/>
        <a:lstStyle/>
        <a:p>
          <a:endParaRPr lang="fr-FR"/>
        </a:p>
      </dgm:t>
    </dgm:pt>
    <dgm:pt modelId="{06B51DA1-A6E4-4A9D-BD19-A3AF0E483509}" type="sibTrans" cxnId="{90AA6662-27DC-4FEB-9901-980B3FC39FDF}">
      <dgm:prSet/>
      <dgm:spPr/>
      <dgm:t>
        <a:bodyPr/>
        <a:lstStyle/>
        <a:p>
          <a:endParaRPr lang="fr-FR"/>
        </a:p>
      </dgm:t>
    </dgm:pt>
    <dgm:pt modelId="{C09F935E-F028-4301-820B-B35EC6736EA6}">
      <dgm:prSet phldrT="[Texte]" custT="1"/>
      <dgm:spPr/>
      <dgm:t>
        <a:bodyPr/>
        <a:lstStyle/>
        <a:p>
          <a:r>
            <a:rPr lang="fr-FR" sz="1800" dirty="0" smtClean="0"/>
            <a:t>Gestion des recommandations</a:t>
          </a:r>
          <a:endParaRPr lang="fr-FR" sz="1800" dirty="0"/>
        </a:p>
      </dgm:t>
    </dgm:pt>
    <dgm:pt modelId="{198D4CE6-CDED-4887-B91E-82E99D420731}" type="parTrans" cxnId="{6F247DC9-DA2C-42AA-AC4B-408D88C8403B}">
      <dgm:prSet/>
      <dgm:spPr/>
      <dgm:t>
        <a:bodyPr/>
        <a:lstStyle/>
        <a:p>
          <a:endParaRPr lang="fr-FR"/>
        </a:p>
      </dgm:t>
    </dgm:pt>
    <dgm:pt modelId="{E9D009B2-42DF-4FD1-9964-272E20F6EAAA}" type="sibTrans" cxnId="{6F247DC9-DA2C-42AA-AC4B-408D88C8403B}">
      <dgm:prSet/>
      <dgm:spPr/>
      <dgm:t>
        <a:bodyPr/>
        <a:lstStyle/>
        <a:p>
          <a:endParaRPr lang="fr-FR"/>
        </a:p>
      </dgm:t>
    </dgm:pt>
    <dgm:pt modelId="{322E4BB6-1383-4F97-8A33-913417647845}" type="pres">
      <dgm:prSet presAssocID="{53AA9195-A09F-46BB-AC39-3C57BFC42C3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7BF6F60-A170-469D-AA79-B2B6D695E0EC}" type="pres">
      <dgm:prSet presAssocID="{DF591BA3-115A-4459-B014-83F8E07F052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9CF4E16-4034-4225-ADF4-624F54B39B62}" type="pres">
      <dgm:prSet presAssocID="{804C2F55-2185-4808-AFFC-8DA67CE3FEE8}" presName="sibTrans" presStyleCnt="0"/>
      <dgm:spPr/>
      <dgm:t>
        <a:bodyPr/>
        <a:lstStyle/>
        <a:p>
          <a:endParaRPr lang="fr-FR"/>
        </a:p>
      </dgm:t>
    </dgm:pt>
    <dgm:pt modelId="{F73512E9-79F5-4E93-9DC3-24FBBFBBB5DE}" type="pres">
      <dgm:prSet presAssocID="{C5151077-2D33-42E3-A2C6-E84D1F7E116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B3B172-3B1D-4B82-BF85-8655FF9AF176}" type="pres">
      <dgm:prSet presAssocID="{1B187000-993F-457C-A065-6DD1FCB6F8CA}" presName="sibTrans" presStyleCnt="0"/>
      <dgm:spPr/>
      <dgm:t>
        <a:bodyPr/>
        <a:lstStyle/>
        <a:p>
          <a:endParaRPr lang="fr-FR"/>
        </a:p>
      </dgm:t>
    </dgm:pt>
    <dgm:pt modelId="{A6FE9ECA-9F81-4EEE-95E9-CCAD8271CE98}" type="pres">
      <dgm:prSet presAssocID="{C14E8633-DA88-46F4-9CD7-3BB1AF22432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20F9CFD-4B50-4FB3-89FB-5F42ACB91A3B}" type="presOf" srcId="{4B972E70-B586-4963-AD74-2F52E694454E}" destId="{A6FE9ECA-9F81-4EEE-95E9-CCAD8271CE98}" srcOrd="0" destOrd="2" presId="urn:microsoft.com/office/officeart/2005/8/layout/hList6"/>
    <dgm:cxn modelId="{9F30ABD5-BD21-4392-9A25-6545BD50B341}" type="presOf" srcId="{53AA9195-A09F-46BB-AC39-3C57BFC42C3C}" destId="{322E4BB6-1383-4F97-8A33-913417647845}" srcOrd="0" destOrd="0" presId="urn:microsoft.com/office/officeart/2005/8/layout/hList6"/>
    <dgm:cxn modelId="{E20E8D0C-971E-4B93-98B1-262F496642C4}" type="presOf" srcId="{C5151077-2D33-42E3-A2C6-E84D1F7E116F}" destId="{F73512E9-79F5-4E93-9DC3-24FBBFBBB5DE}" srcOrd="0" destOrd="0" presId="urn:microsoft.com/office/officeart/2005/8/layout/hList6"/>
    <dgm:cxn modelId="{90AA6662-27DC-4FEB-9901-980B3FC39FDF}" srcId="{C14E8633-DA88-46F4-9CD7-3BB1AF22432E}" destId="{4B972E70-B586-4963-AD74-2F52E694454E}" srcOrd="1" destOrd="0" parTransId="{F7563AF7-8437-419A-AC81-859A8BF0423A}" sibTransId="{06B51DA1-A6E4-4A9D-BD19-A3AF0E483509}"/>
    <dgm:cxn modelId="{3486BC57-0E70-4501-AA01-2684E7387FAF}" type="presOf" srcId="{15D7DF4A-6179-498D-A4E5-B1DE7E6A6745}" destId="{F73512E9-79F5-4E93-9DC3-24FBBFBBB5DE}" srcOrd="0" destOrd="1" presId="urn:microsoft.com/office/officeart/2005/8/layout/hList6"/>
    <dgm:cxn modelId="{E85E0CDE-D136-443E-BA62-E142CAF7332B}" srcId="{DF591BA3-115A-4459-B014-83F8E07F0528}" destId="{71ED8076-31F2-4D22-95FC-48C68CFA84F6}" srcOrd="0" destOrd="0" parTransId="{195C0B85-CDAA-4A56-B8F5-DDF1958274F9}" sibTransId="{1EBF897D-15A3-4EA9-81CE-EA38A4E018DE}"/>
    <dgm:cxn modelId="{E1BC9D6A-341C-4059-9CA4-EAE803B79402}" srcId="{DF591BA3-115A-4459-B014-83F8E07F0528}" destId="{4F27D013-2B63-4264-A05A-CC910EC095FC}" srcOrd="2" destOrd="0" parTransId="{ECFB8738-FB06-4B59-B4B7-1233A711D7E0}" sibTransId="{10069743-F319-4744-B116-B27DDACFFAA1}"/>
    <dgm:cxn modelId="{0DAB7568-8DFD-4D7B-BB4D-3B4C0CE61B6C}" type="presOf" srcId="{AA9A9AB7-1F39-47BC-B511-2A92A0DF622E}" destId="{F73512E9-79F5-4E93-9DC3-24FBBFBBB5DE}" srcOrd="0" destOrd="2" presId="urn:microsoft.com/office/officeart/2005/8/layout/hList6"/>
    <dgm:cxn modelId="{C64BFA2D-E166-4B6D-8909-4F5334BDE76B}" type="presOf" srcId="{DF591BA3-115A-4459-B014-83F8E07F0528}" destId="{37BF6F60-A170-469D-AA79-B2B6D695E0EC}" srcOrd="0" destOrd="0" presId="urn:microsoft.com/office/officeart/2005/8/layout/hList6"/>
    <dgm:cxn modelId="{95054013-D24A-4039-852D-A41418B2249E}" type="presOf" srcId="{C09F935E-F028-4301-820B-B35EC6736EA6}" destId="{A6FE9ECA-9F81-4EEE-95E9-CCAD8271CE98}" srcOrd="0" destOrd="3" presId="urn:microsoft.com/office/officeart/2005/8/layout/hList6"/>
    <dgm:cxn modelId="{7EB2A78B-9E45-4309-A794-0110A5D1CF8D}" type="presOf" srcId="{71ED8076-31F2-4D22-95FC-48C68CFA84F6}" destId="{37BF6F60-A170-469D-AA79-B2B6D695E0EC}" srcOrd="0" destOrd="1" presId="urn:microsoft.com/office/officeart/2005/8/layout/hList6"/>
    <dgm:cxn modelId="{6F247DC9-DA2C-42AA-AC4B-408D88C8403B}" srcId="{C14E8633-DA88-46F4-9CD7-3BB1AF22432E}" destId="{C09F935E-F028-4301-820B-B35EC6736EA6}" srcOrd="2" destOrd="0" parTransId="{198D4CE6-CDED-4887-B91E-82E99D420731}" sibTransId="{E9D009B2-42DF-4FD1-9964-272E20F6EAAA}"/>
    <dgm:cxn modelId="{7A7A1013-DC65-4995-B105-77417282A695}" srcId="{53AA9195-A09F-46BB-AC39-3C57BFC42C3C}" destId="{C14E8633-DA88-46F4-9CD7-3BB1AF22432E}" srcOrd="2" destOrd="0" parTransId="{DDD47A18-322B-4ECE-9A8A-B275D72E8891}" sibTransId="{58DE2B32-3AEE-46E7-A3B2-00F5CA0D5537}"/>
    <dgm:cxn modelId="{AEF4EB32-A0FE-49B1-91E4-A2349A0F7F4A}" srcId="{53AA9195-A09F-46BB-AC39-3C57BFC42C3C}" destId="{DF591BA3-115A-4459-B014-83F8E07F0528}" srcOrd="0" destOrd="0" parTransId="{09B60834-EF4E-46F2-9975-E0F4779A6B09}" sibTransId="{804C2F55-2185-4808-AFFC-8DA67CE3FEE8}"/>
    <dgm:cxn modelId="{FE6A32EB-5BD4-454E-A09C-C574EE2E8742}" srcId="{C5151077-2D33-42E3-A2C6-E84D1F7E116F}" destId="{AA9A9AB7-1F39-47BC-B511-2A92A0DF622E}" srcOrd="1" destOrd="0" parTransId="{E770CA91-43E1-4D82-AF4E-14A162D281CC}" sibTransId="{D5B0C2A0-7DF9-4916-AFE8-F7D67A7DE282}"/>
    <dgm:cxn modelId="{C9D04EEE-A425-4E1E-8029-0EDF5A41A2E8}" type="presOf" srcId="{C14E8633-DA88-46F4-9CD7-3BB1AF22432E}" destId="{A6FE9ECA-9F81-4EEE-95E9-CCAD8271CE98}" srcOrd="0" destOrd="0" presId="urn:microsoft.com/office/officeart/2005/8/layout/hList6"/>
    <dgm:cxn modelId="{077804D9-61E8-4575-ACA7-688694C4212B}" type="presOf" srcId="{F30B1352-087C-4E74-BF8F-82FC668EEBFE}" destId="{37BF6F60-A170-469D-AA79-B2B6D695E0EC}" srcOrd="0" destOrd="2" presId="urn:microsoft.com/office/officeart/2005/8/layout/hList6"/>
    <dgm:cxn modelId="{E4D905AD-56B0-4CD3-92F8-859CBA1F2FA2}" srcId="{C14E8633-DA88-46F4-9CD7-3BB1AF22432E}" destId="{F2FF94C2-01C4-41FC-AA9D-E9A689F251A3}" srcOrd="0" destOrd="0" parTransId="{3512832B-B412-4C9E-9E19-C21A259FF1FD}" sibTransId="{5E17748A-70BE-41B6-894D-4613E2FF8E36}"/>
    <dgm:cxn modelId="{49C75DFC-CF4B-4400-B4C8-0FB9CB62601C}" srcId="{DF591BA3-115A-4459-B014-83F8E07F0528}" destId="{F30B1352-087C-4E74-BF8F-82FC668EEBFE}" srcOrd="1" destOrd="0" parTransId="{78AEBFDF-86BA-43B1-9B64-7ED508138E0B}" sibTransId="{CEAAA324-59F5-44F7-AC78-28A586263A3B}"/>
    <dgm:cxn modelId="{635B58C0-FF3D-40B1-BF09-A2B177AC9610}" srcId="{53AA9195-A09F-46BB-AC39-3C57BFC42C3C}" destId="{C5151077-2D33-42E3-A2C6-E84D1F7E116F}" srcOrd="1" destOrd="0" parTransId="{9835E64B-C468-474B-BB87-D8ACE09CA31E}" sibTransId="{1B187000-993F-457C-A065-6DD1FCB6F8CA}"/>
    <dgm:cxn modelId="{FF79224D-24DD-4872-B749-ECE1D962B03B}" type="presOf" srcId="{F2FF94C2-01C4-41FC-AA9D-E9A689F251A3}" destId="{A6FE9ECA-9F81-4EEE-95E9-CCAD8271CE98}" srcOrd="0" destOrd="1" presId="urn:microsoft.com/office/officeart/2005/8/layout/hList6"/>
    <dgm:cxn modelId="{F5A50CF2-1C8E-41A4-A98A-5056FF1ABEA0}" type="presOf" srcId="{4F27D013-2B63-4264-A05A-CC910EC095FC}" destId="{37BF6F60-A170-469D-AA79-B2B6D695E0EC}" srcOrd="0" destOrd="3" presId="urn:microsoft.com/office/officeart/2005/8/layout/hList6"/>
    <dgm:cxn modelId="{B1AC2B4A-20AC-441C-9954-F36080FF5928}" srcId="{C5151077-2D33-42E3-A2C6-E84D1F7E116F}" destId="{15D7DF4A-6179-498D-A4E5-B1DE7E6A6745}" srcOrd="0" destOrd="0" parTransId="{059AFCD5-126A-4609-8679-6E7BC11F39F2}" sibTransId="{798FCA48-3C6C-4395-8890-4A60367208EB}"/>
    <dgm:cxn modelId="{474AC70C-08C0-48EB-BD7E-F8EB099EA69A}" type="presParOf" srcId="{322E4BB6-1383-4F97-8A33-913417647845}" destId="{37BF6F60-A170-469D-AA79-B2B6D695E0EC}" srcOrd="0" destOrd="0" presId="urn:microsoft.com/office/officeart/2005/8/layout/hList6"/>
    <dgm:cxn modelId="{2D54D882-DAFB-4D5E-AFE5-1749C5466FF2}" type="presParOf" srcId="{322E4BB6-1383-4F97-8A33-913417647845}" destId="{09CF4E16-4034-4225-ADF4-624F54B39B62}" srcOrd="1" destOrd="0" presId="urn:microsoft.com/office/officeart/2005/8/layout/hList6"/>
    <dgm:cxn modelId="{99E1A357-88C3-45D4-8532-5F0EAB7697F0}" type="presParOf" srcId="{322E4BB6-1383-4F97-8A33-913417647845}" destId="{F73512E9-79F5-4E93-9DC3-24FBBFBBB5DE}" srcOrd="2" destOrd="0" presId="urn:microsoft.com/office/officeart/2005/8/layout/hList6"/>
    <dgm:cxn modelId="{160A3026-3023-4811-A31A-A611E7BBD648}" type="presParOf" srcId="{322E4BB6-1383-4F97-8A33-913417647845}" destId="{15B3B172-3B1D-4B82-BF85-8655FF9AF176}" srcOrd="3" destOrd="0" presId="urn:microsoft.com/office/officeart/2005/8/layout/hList6"/>
    <dgm:cxn modelId="{37949B8F-3248-4581-BB91-45B9787505B1}" type="presParOf" srcId="{322E4BB6-1383-4F97-8A33-913417647845}" destId="{A6FE9ECA-9F81-4EEE-95E9-CCAD8271CE98}" srcOrd="4" destOrd="0" presId="urn:microsoft.com/office/officeart/2005/8/layout/hList6"/>
  </dgm:cxnLst>
  <dgm:bg>
    <a:noFill/>
  </dgm:bg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3AA9195-A09F-46BB-AC39-3C57BFC42C3C}" type="doc">
      <dgm:prSet loTypeId="urn:microsoft.com/office/officeart/2005/8/layout/hList6" loCatId="list" qsTypeId="urn:microsoft.com/office/officeart/2005/8/quickstyle/simple4" qsCatId="simple" csTypeId="urn:microsoft.com/office/officeart/2005/8/colors/accent6_1" csCatId="accent6" phldr="1"/>
      <dgm:spPr/>
      <dgm:t>
        <a:bodyPr/>
        <a:lstStyle/>
        <a:p>
          <a:endParaRPr lang="fr-FR"/>
        </a:p>
      </dgm:t>
    </dgm:pt>
    <dgm:pt modelId="{DF591BA3-115A-4459-B014-83F8E07F0528}">
      <dgm:prSet phldrT="[Texte]" custT="1"/>
      <dgm:spPr/>
      <dgm:t>
        <a:bodyPr/>
        <a:lstStyle/>
        <a:p>
          <a:r>
            <a:rPr lang="fr-FR" sz="2800" dirty="0" smtClean="0"/>
            <a:t>Livrable 1</a:t>
          </a:r>
          <a:endParaRPr lang="fr-FR" sz="2800" dirty="0"/>
        </a:p>
      </dgm:t>
    </dgm:pt>
    <dgm:pt modelId="{09B60834-EF4E-46F2-9975-E0F4779A6B09}" type="parTrans" cxnId="{AEF4EB32-A0FE-49B1-91E4-A2349A0F7F4A}">
      <dgm:prSet/>
      <dgm:spPr/>
      <dgm:t>
        <a:bodyPr/>
        <a:lstStyle/>
        <a:p>
          <a:endParaRPr lang="fr-FR"/>
        </a:p>
      </dgm:t>
    </dgm:pt>
    <dgm:pt modelId="{804C2F55-2185-4808-AFFC-8DA67CE3FEE8}" type="sibTrans" cxnId="{AEF4EB32-A0FE-49B1-91E4-A2349A0F7F4A}">
      <dgm:prSet/>
      <dgm:spPr/>
      <dgm:t>
        <a:bodyPr/>
        <a:lstStyle/>
        <a:p>
          <a:endParaRPr lang="fr-FR"/>
        </a:p>
      </dgm:t>
    </dgm:pt>
    <dgm:pt modelId="{C5151077-2D33-42E3-A2C6-E84D1F7E116F}">
      <dgm:prSet phldrT="[Texte]" custT="1"/>
      <dgm:spPr/>
      <dgm:t>
        <a:bodyPr/>
        <a:lstStyle/>
        <a:p>
          <a:r>
            <a:rPr lang="fr-FR" sz="2800" dirty="0" smtClean="0"/>
            <a:t>Livrable2</a:t>
          </a:r>
          <a:endParaRPr lang="fr-FR" sz="2800" dirty="0"/>
        </a:p>
      </dgm:t>
    </dgm:pt>
    <dgm:pt modelId="{9835E64B-C468-474B-BB87-D8ACE09CA31E}" type="parTrans" cxnId="{635B58C0-FF3D-40B1-BF09-A2B177AC9610}">
      <dgm:prSet/>
      <dgm:spPr/>
      <dgm:t>
        <a:bodyPr/>
        <a:lstStyle/>
        <a:p>
          <a:endParaRPr lang="fr-FR"/>
        </a:p>
      </dgm:t>
    </dgm:pt>
    <dgm:pt modelId="{1B187000-993F-457C-A065-6DD1FCB6F8CA}" type="sibTrans" cxnId="{635B58C0-FF3D-40B1-BF09-A2B177AC9610}">
      <dgm:prSet/>
      <dgm:spPr/>
      <dgm:t>
        <a:bodyPr/>
        <a:lstStyle/>
        <a:p>
          <a:endParaRPr lang="fr-FR"/>
        </a:p>
      </dgm:t>
    </dgm:pt>
    <dgm:pt modelId="{AA9A9AB7-1F39-47BC-B511-2A92A0DF622E}">
      <dgm:prSet phldrT="[Texte]" custT="1"/>
      <dgm:spPr/>
      <dgm:t>
        <a:bodyPr/>
        <a:lstStyle/>
        <a:p>
          <a:r>
            <a:rPr lang="fr-FR" sz="1800" dirty="0" smtClean="0"/>
            <a:t>Communication par web services avec des fournisseurs distants</a:t>
          </a:r>
          <a:endParaRPr lang="fr-FR" sz="1800" dirty="0"/>
        </a:p>
      </dgm:t>
    </dgm:pt>
    <dgm:pt modelId="{E770CA91-43E1-4D82-AF4E-14A162D281CC}" type="parTrans" cxnId="{FE6A32EB-5BD4-454E-A09C-C574EE2E8742}">
      <dgm:prSet/>
      <dgm:spPr/>
      <dgm:t>
        <a:bodyPr/>
        <a:lstStyle/>
        <a:p>
          <a:endParaRPr lang="fr-FR"/>
        </a:p>
      </dgm:t>
    </dgm:pt>
    <dgm:pt modelId="{D5B0C2A0-7DF9-4916-AFE8-F7D67A7DE282}" type="sibTrans" cxnId="{FE6A32EB-5BD4-454E-A09C-C574EE2E8742}">
      <dgm:prSet/>
      <dgm:spPr/>
      <dgm:t>
        <a:bodyPr/>
        <a:lstStyle/>
        <a:p>
          <a:endParaRPr lang="fr-FR"/>
        </a:p>
      </dgm:t>
    </dgm:pt>
    <dgm:pt modelId="{15D7DF4A-6179-498D-A4E5-B1DE7E6A6745}">
      <dgm:prSet phldrT="[Texte]" custT="1"/>
      <dgm:spPr/>
      <dgm:t>
        <a:bodyPr anchor="ctr"/>
        <a:lstStyle/>
        <a:p>
          <a:r>
            <a:rPr lang="fr-FR" sz="1800" dirty="0" smtClean="0"/>
            <a:t>Mise en place d’un mode de paiement sécurisé</a:t>
          </a:r>
          <a:endParaRPr lang="fr-FR" sz="1800" dirty="0"/>
        </a:p>
      </dgm:t>
    </dgm:pt>
    <dgm:pt modelId="{059AFCD5-126A-4609-8679-6E7BC11F39F2}" type="parTrans" cxnId="{B1AC2B4A-20AC-441C-9954-F36080FF5928}">
      <dgm:prSet/>
      <dgm:spPr/>
      <dgm:t>
        <a:bodyPr/>
        <a:lstStyle/>
        <a:p>
          <a:endParaRPr lang="fr-FR"/>
        </a:p>
      </dgm:t>
    </dgm:pt>
    <dgm:pt modelId="{798FCA48-3C6C-4395-8890-4A60367208EB}" type="sibTrans" cxnId="{B1AC2B4A-20AC-441C-9954-F36080FF5928}">
      <dgm:prSet/>
      <dgm:spPr/>
      <dgm:t>
        <a:bodyPr/>
        <a:lstStyle/>
        <a:p>
          <a:endParaRPr lang="fr-FR"/>
        </a:p>
      </dgm:t>
    </dgm:pt>
    <dgm:pt modelId="{C14E8633-DA88-46F4-9CD7-3BB1AF22432E}">
      <dgm:prSet phldrT="[Texte]" custT="1"/>
      <dgm:spPr/>
      <dgm:t>
        <a:bodyPr/>
        <a:lstStyle/>
        <a:p>
          <a:r>
            <a:rPr lang="fr-FR" sz="3200" dirty="0" smtClean="0"/>
            <a:t>Livrable 3</a:t>
          </a:r>
          <a:endParaRPr lang="fr-FR" sz="3200" dirty="0"/>
        </a:p>
      </dgm:t>
    </dgm:pt>
    <dgm:pt modelId="{DDD47A18-322B-4ECE-9A8A-B275D72E8891}" type="parTrans" cxnId="{7A7A1013-DC65-4995-B105-77417282A695}">
      <dgm:prSet/>
      <dgm:spPr/>
      <dgm:t>
        <a:bodyPr/>
        <a:lstStyle/>
        <a:p>
          <a:endParaRPr lang="fr-FR"/>
        </a:p>
      </dgm:t>
    </dgm:pt>
    <dgm:pt modelId="{58DE2B32-3AEE-46E7-A3B2-00F5CA0D5537}" type="sibTrans" cxnId="{7A7A1013-DC65-4995-B105-77417282A695}">
      <dgm:prSet/>
      <dgm:spPr/>
      <dgm:t>
        <a:bodyPr/>
        <a:lstStyle/>
        <a:p>
          <a:endParaRPr lang="fr-FR"/>
        </a:p>
      </dgm:t>
    </dgm:pt>
    <dgm:pt modelId="{71ED8076-31F2-4D22-95FC-48C68CFA84F6}">
      <dgm:prSet phldrT="[Texte]" custT="1"/>
      <dgm:spPr/>
      <dgm:t>
        <a:bodyPr anchor="ctr"/>
        <a:lstStyle/>
        <a:p>
          <a:r>
            <a:rPr lang="fr-FR" sz="1800" dirty="0" smtClean="0"/>
            <a:t>Proposition d’un catalogue</a:t>
          </a:r>
          <a:endParaRPr lang="fr-FR" sz="1800" dirty="0"/>
        </a:p>
      </dgm:t>
    </dgm:pt>
    <dgm:pt modelId="{1EBF897D-15A3-4EA9-81CE-EA38A4E018DE}" type="sibTrans" cxnId="{E85E0CDE-D136-443E-BA62-E142CAF7332B}">
      <dgm:prSet/>
      <dgm:spPr/>
      <dgm:t>
        <a:bodyPr/>
        <a:lstStyle/>
        <a:p>
          <a:endParaRPr lang="fr-FR"/>
        </a:p>
      </dgm:t>
    </dgm:pt>
    <dgm:pt modelId="{195C0B85-CDAA-4A56-B8F5-DDF1958274F9}" type="parTrans" cxnId="{E85E0CDE-D136-443E-BA62-E142CAF7332B}">
      <dgm:prSet/>
      <dgm:spPr/>
      <dgm:t>
        <a:bodyPr/>
        <a:lstStyle/>
        <a:p>
          <a:endParaRPr lang="fr-FR"/>
        </a:p>
      </dgm:t>
    </dgm:pt>
    <dgm:pt modelId="{4F27D013-2B63-4264-A05A-CC910EC095FC}">
      <dgm:prSet phldrT="[Texte]" custT="1"/>
      <dgm:spPr/>
      <dgm:t>
        <a:bodyPr anchor="ctr"/>
        <a:lstStyle/>
        <a:p>
          <a:r>
            <a:rPr lang="fr-FR" sz="1800" dirty="0" smtClean="0"/>
            <a:t>Gestion compte client</a:t>
          </a:r>
          <a:endParaRPr lang="fr-FR" sz="1800" dirty="0"/>
        </a:p>
      </dgm:t>
    </dgm:pt>
    <dgm:pt modelId="{10069743-F319-4744-B116-B27DDACFFAA1}" type="sibTrans" cxnId="{E1BC9D6A-341C-4059-9CA4-EAE803B79402}">
      <dgm:prSet/>
      <dgm:spPr/>
      <dgm:t>
        <a:bodyPr/>
        <a:lstStyle/>
        <a:p>
          <a:endParaRPr lang="fr-FR"/>
        </a:p>
      </dgm:t>
    </dgm:pt>
    <dgm:pt modelId="{ECFB8738-FB06-4B59-B4B7-1233A711D7E0}" type="parTrans" cxnId="{E1BC9D6A-341C-4059-9CA4-EAE803B79402}">
      <dgm:prSet/>
      <dgm:spPr/>
      <dgm:t>
        <a:bodyPr/>
        <a:lstStyle/>
        <a:p>
          <a:endParaRPr lang="fr-FR"/>
        </a:p>
      </dgm:t>
    </dgm:pt>
    <dgm:pt modelId="{F30B1352-087C-4E74-BF8F-82FC668EEBFE}">
      <dgm:prSet phldrT="[Texte]" custT="1"/>
      <dgm:spPr/>
      <dgm:t>
        <a:bodyPr anchor="ctr"/>
        <a:lstStyle/>
        <a:p>
          <a:r>
            <a:rPr lang="fr-FR" sz="1800" dirty="0" smtClean="0"/>
            <a:t>Possibilité de faire des achats</a:t>
          </a:r>
          <a:endParaRPr lang="fr-FR" sz="1800" dirty="0"/>
        </a:p>
      </dgm:t>
    </dgm:pt>
    <dgm:pt modelId="{CEAAA324-59F5-44F7-AC78-28A586263A3B}" type="sibTrans" cxnId="{49C75DFC-CF4B-4400-B4C8-0FB9CB62601C}">
      <dgm:prSet/>
      <dgm:spPr/>
      <dgm:t>
        <a:bodyPr/>
        <a:lstStyle/>
        <a:p>
          <a:endParaRPr lang="fr-FR"/>
        </a:p>
      </dgm:t>
    </dgm:pt>
    <dgm:pt modelId="{78AEBFDF-86BA-43B1-9B64-7ED508138E0B}" type="parTrans" cxnId="{49C75DFC-CF4B-4400-B4C8-0FB9CB62601C}">
      <dgm:prSet/>
      <dgm:spPr/>
      <dgm:t>
        <a:bodyPr/>
        <a:lstStyle/>
        <a:p>
          <a:endParaRPr lang="fr-FR"/>
        </a:p>
      </dgm:t>
    </dgm:pt>
    <dgm:pt modelId="{F2FF94C2-01C4-41FC-AA9D-E9A689F251A3}">
      <dgm:prSet phldrT="[Texte]" custT="1"/>
      <dgm:spPr/>
      <dgm:t>
        <a:bodyPr/>
        <a:lstStyle/>
        <a:p>
          <a:r>
            <a:rPr lang="fr-FR" sz="1800" dirty="0" smtClean="0"/>
            <a:t>Confirmation des achats par envoi d’un mail</a:t>
          </a:r>
          <a:endParaRPr lang="fr-FR" sz="1800" dirty="0"/>
        </a:p>
      </dgm:t>
    </dgm:pt>
    <dgm:pt modelId="{3512832B-B412-4C9E-9E19-C21A259FF1FD}" type="parTrans" cxnId="{E4D905AD-56B0-4CD3-92F8-859CBA1F2FA2}">
      <dgm:prSet/>
      <dgm:spPr/>
      <dgm:t>
        <a:bodyPr/>
        <a:lstStyle/>
        <a:p>
          <a:endParaRPr lang="fr-FR"/>
        </a:p>
      </dgm:t>
    </dgm:pt>
    <dgm:pt modelId="{5E17748A-70BE-41B6-894D-4613E2FF8E36}" type="sibTrans" cxnId="{E4D905AD-56B0-4CD3-92F8-859CBA1F2FA2}">
      <dgm:prSet/>
      <dgm:spPr/>
      <dgm:t>
        <a:bodyPr/>
        <a:lstStyle/>
        <a:p>
          <a:endParaRPr lang="fr-FR"/>
        </a:p>
      </dgm:t>
    </dgm:pt>
    <dgm:pt modelId="{4B972E70-B586-4963-AD74-2F52E694454E}">
      <dgm:prSet phldrT="[Texte]" custT="1"/>
      <dgm:spPr/>
      <dgm:t>
        <a:bodyPr/>
        <a:lstStyle/>
        <a:p>
          <a:r>
            <a:rPr lang="fr-FR" sz="1800" dirty="0" smtClean="0"/>
            <a:t>Mise en place d’outils d’analyse statistique</a:t>
          </a:r>
          <a:endParaRPr lang="fr-FR" sz="1800" dirty="0"/>
        </a:p>
      </dgm:t>
    </dgm:pt>
    <dgm:pt modelId="{F7563AF7-8437-419A-AC81-859A8BF0423A}" type="parTrans" cxnId="{90AA6662-27DC-4FEB-9901-980B3FC39FDF}">
      <dgm:prSet/>
      <dgm:spPr/>
      <dgm:t>
        <a:bodyPr/>
        <a:lstStyle/>
        <a:p>
          <a:endParaRPr lang="fr-FR"/>
        </a:p>
      </dgm:t>
    </dgm:pt>
    <dgm:pt modelId="{06B51DA1-A6E4-4A9D-BD19-A3AF0E483509}" type="sibTrans" cxnId="{90AA6662-27DC-4FEB-9901-980B3FC39FDF}">
      <dgm:prSet/>
      <dgm:spPr/>
      <dgm:t>
        <a:bodyPr/>
        <a:lstStyle/>
        <a:p>
          <a:endParaRPr lang="fr-FR"/>
        </a:p>
      </dgm:t>
    </dgm:pt>
    <dgm:pt modelId="{C09F935E-F028-4301-820B-B35EC6736EA6}">
      <dgm:prSet phldrT="[Texte]" custT="1"/>
      <dgm:spPr/>
      <dgm:t>
        <a:bodyPr/>
        <a:lstStyle/>
        <a:p>
          <a:r>
            <a:rPr lang="fr-FR" sz="1800" dirty="0" smtClean="0"/>
            <a:t>Gestion des recommandations</a:t>
          </a:r>
          <a:endParaRPr lang="fr-FR" sz="1800" dirty="0"/>
        </a:p>
      </dgm:t>
    </dgm:pt>
    <dgm:pt modelId="{198D4CE6-CDED-4887-B91E-82E99D420731}" type="parTrans" cxnId="{6F247DC9-DA2C-42AA-AC4B-408D88C8403B}">
      <dgm:prSet/>
      <dgm:spPr/>
      <dgm:t>
        <a:bodyPr/>
        <a:lstStyle/>
        <a:p>
          <a:endParaRPr lang="fr-FR"/>
        </a:p>
      </dgm:t>
    </dgm:pt>
    <dgm:pt modelId="{E9D009B2-42DF-4FD1-9964-272E20F6EAAA}" type="sibTrans" cxnId="{6F247DC9-DA2C-42AA-AC4B-408D88C8403B}">
      <dgm:prSet/>
      <dgm:spPr/>
      <dgm:t>
        <a:bodyPr/>
        <a:lstStyle/>
        <a:p>
          <a:endParaRPr lang="fr-FR"/>
        </a:p>
      </dgm:t>
    </dgm:pt>
    <dgm:pt modelId="{322E4BB6-1383-4F97-8A33-913417647845}" type="pres">
      <dgm:prSet presAssocID="{53AA9195-A09F-46BB-AC39-3C57BFC42C3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7BF6F60-A170-469D-AA79-B2B6D695E0EC}" type="pres">
      <dgm:prSet presAssocID="{DF591BA3-115A-4459-B014-83F8E07F052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9CF4E16-4034-4225-ADF4-624F54B39B62}" type="pres">
      <dgm:prSet presAssocID="{804C2F55-2185-4808-AFFC-8DA67CE3FEE8}" presName="sibTrans" presStyleCnt="0"/>
      <dgm:spPr/>
      <dgm:t>
        <a:bodyPr/>
        <a:lstStyle/>
        <a:p>
          <a:endParaRPr lang="fr-FR"/>
        </a:p>
      </dgm:t>
    </dgm:pt>
    <dgm:pt modelId="{F73512E9-79F5-4E93-9DC3-24FBBFBBB5DE}" type="pres">
      <dgm:prSet presAssocID="{C5151077-2D33-42E3-A2C6-E84D1F7E116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B3B172-3B1D-4B82-BF85-8655FF9AF176}" type="pres">
      <dgm:prSet presAssocID="{1B187000-993F-457C-A065-6DD1FCB6F8CA}" presName="sibTrans" presStyleCnt="0"/>
      <dgm:spPr/>
      <dgm:t>
        <a:bodyPr/>
        <a:lstStyle/>
        <a:p>
          <a:endParaRPr lang="fr-FR"/>
        </a:p>
      </dgm:t>
    </dgm:pt>
    <dgm:pt modelId="{A6FE9ECA-9F81-4EEE-95E9-CCAD8271CE98}" type="pres">
      <dgm:prSet presAssocID="{C14E8633-DA88-46F4-9CD7-3BB1AF22432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0AA6662-27DC-4FEB-9901-980B3FC39FDF}" srcId="{C14E8633-DA88-46F4-9CD7-3BB1AF22432E}" destId="{4B972E70-B586-4963-AD74-2F52E694454E}" srcOrd="1" destOrd="0" parTransId="{F7563AF7-8437-419A-AC81-859A8BF0423A}" sibTransId="{06B51DA1-A6E4-4A9D-BD19-A3AF0E483509}"/>
    <dgm:cxn modelId="{F829A45F-96F4-4A94-885E-AFCB2445999B}" type="presOf" srcId="{53AA9195-A09F-46BB-AC39-3C57BFC42C3C}" destId="{322E4BB6-1383-4F97-8A33-913417647845}" srcOrd="0" destOrd="0" presId="urn:microsoft.com/office/officeart/2005/8/layout/hList6"/>
    <dgm:cxn modelId="{572E5B1F-4B55-4BB0-AB49-CF8EEB37079B}" type="presOf" srcId="{71ED8076-31F2-4D22-95FC-48C68CFA84F6}" destId="{37BF6F60-A170-469D-AA79-B2B6D695E0EC}" srcOrd="0" destOrd="1" presId="urn:microsoft.com/office/officeart/2005/8/layout/hList6"/>
    <dgm:cxn modelId="{E85E0CDE-D136-443E-BA62-E142CAF7332B}" srcId="{DF591BA3-115A-4459-B014-83F8E07F0528}" destId="{71ED8076-31F2-4D22-95FC-48C68CFA84F6}" srcOrd="0" destOrd="0" parTransId="{195C0B85-CDAA-4A56-B8F5-DDF1958274F9}" sibTransId="{1EBF897D-15A3-4EA9-81CE-EA38A4E018DE}"/>
    <dgm:cxn modelId="{DDD475DB-8ACF-45B7-8B1C-D1A46D679CBA}" type="presOf" srcId="{C09F935E-F028-4301-820B-B35EC6736EA6}" destId="{A6FE9ECA-9F81-4EEE-95E9-CCAD8271CE98}" srcOrd="0" destOrd="3" presId="urn:microsoft.com/office/officeart/2005/8/layout/hList6"/>
    <dgm:cxn modelId="{9763A020-127D-438C-9942-BF7CCBDFBA84}" type="presOf" srcId="{F30B1352-087C-4E74-BF8F-82FC668EEBFE}" destId="{37BF6F60-A170-469D-AA79-B2B6D695E0EC}" srcOrd="0" destOrd="2" presId="urn:microsoft.com/office/officeart/2005/8/layout/hList6"/>
    <dgm:cxn modelId="{E1BC9D6A-341C-4059-9CA4-EAE803B79402}" srcId="{DF591BA3-115A-4459-B014-83F8E07F0528}" destId="{4F27D013-2B63-4264-A05A-CC910EC095FC}" srcOrd="2" destOrd="0" parTransId="{ECFB8738-FB06-4B59-B4B7-1233A711D7E0}" sibTransId="{10069743-F319-4744-B116-B27DDACFFAA1}"/>
    <dgm:cxn modelId="{6F247DC9-DA2C-42AA-AC4B-408D88C8403B}" srcId="{C14E8633-DA88-46F4-9CD7-3BB1AF22432E}" destId="{C09F935E-F028-4301-820B-B35EC6736EA6}" srcOrd="2" destOrd="0" parTransId="{198D4CE6-CDED-4887-B91E-82E99D420731}" sibTransId="{E9D009B2-42DF-4FD1-9964-272E20F6EAAA}"/>
    <dgm:cxn modelId="{B456265C-5BD2-4D25-828A-0E8D50BAE856}" type="presOf" srcId="{4B972E70-B586-4963-AD74-2F52E694454E}" destId="{A6FE9ECA-9F81-4EEE-95E9-CCAD8271CE98}" srcOrd="0" destOrd="2" presId="urn:microsoft.com/office/officeart/2005/8/layout/hList6"/>
    <dgm:cxn modelId="{5889AF38-B569-4EA5-AF0E-2C755A5FCF88}" type="presOf" srcId="{4F27D013-2B63-4264-A05A-CC910EC095FC}" destId="{37BF6F60-A170-469D-AA79-B2B6D695E0EC}" srcOrd="0" destOrd="3" presId="urn:microsoft.com/office/officeart/2005/8/layout/hList6"/>
    <dgm:cxn modelId="{7A7A1013-DC65-4995-B105-77417282A695}" srcId="{53AA9195-A09F-46BB-AC39-3C57BFC42C3C}" destId="{C14E8633-DA88-46F4-9CD7-3BB1AF22432E}" srcOrd="2" destOrd="0" parTransId="{DDD47A18-322B-4ECE-9A8A-B275D72E8891}" sibTransId="{58DE2B32-3AEE-46E7-A3B2-00F5CA0D5537}"/>
    <dgm:cxn modelId="{AEF4EB32-A0FE-49B1-91E4-A2349A0F7F4A}" srcId="{53AA9195-A09F-46BB-AC39-3C57BFC42C3C}" destId="{DF591BA3-115A-4459-B014-83F8E07F0528}" srcOrd="0" destOrd="0" parTransId="{09B60834-EF4E-46F2-9975-E0F4779A6B09}" sibTransId="{804C2F55-2185-4808-AFFC-8DA67CE3FEE8}"/>
    <dgm:cxn modelId="{FE6A32EB-5BD4-454E-A09C-C574EE2E8742}" srcId="{C5151077-2D33-42E3-A2C6-E84D1F7E116F}" destId="{AA9A9AB7-1F39-47BC-B511-2A92A0DF622E}" srcOrd="1" destOrd="0" parTransId="{E770CA91-43E1-4D82-AF4E-14A162D281CC}" sibTransId="{D5B0C2A0-7DF9-4916-AFE8-F7D67A7DE282}"/>
    <dgm:cxn modelId="{32FDA1EE-F27B-41C9-894B-3FC3588C73C1}" type="presOf" srcId="{DF591BA3-115A-4459-B014-83F8E07F0528}" destId="{37BF6F60-A170-469D-AA79-B2B6D695E0EC}" srcOrd="0" destOrd="0" presId="urn:microsoft.com/office/officeart/2005/8/layout/hList6"/>
    <dgm:cxn modelId="{8AF323E5-1273-4213-AEFC-1511B911043F}" type="presOf" srcId="{AA9A9AB7-1F39-47BC-B511-2A92A0DF622E}" destId="{F73512E9-79F5-4E93-9DC3-24FBBFBBB5DE}" srcOrd="0" destOrd="2" presId="urn:microsoft.com/office/officeart/2005/8/layout/hList6"/>
    <dgm:cxn modelId="{D7ED538F-3F41-461C-8AAB-75CEE2DD97C5}" type="presOf" srcId="{C14E8633-DA88-46F4-9CD7-3BB1AF22432E}" destId="{A6FE9ECA-9F81-4EEE-95E9-CCAD8271CE98}" srcOrd="0" destOrd="0" presId="urn:microsoft.com/office/officeart/2005/8/layout/hList6"/>
    <dgm:cxn modelId="{E4D905AD-56B0-4CD3-92F8-859CBA1F2FA2}" srcId="{C14E8633-DA88-46F4-9CD7-3BB1AF22432E}" destId="{F2FF94C2-01C4-41FC-AA9D-E9A689F251A3}" srcOrd="0" destOrd="0" parTransId="{3512832B-B412-4C9E-9E19-C21A259FF1FD}" sibTransId="{5E17748A-70BE-41B6-894D-4613E2FF8E36}"/>
    <dgm:cxn modelId="{49C75DFC-CF4B-4400-B4C8-0FB9CB62601C}" srcId="{DF591BA3-115A-4459-B014-83F8E07F0528}" destId="{F30B1352-087C-4E74-BF8F-82FC668EEBFE}" srcOrd="1" destOrd="0" parTransId="{78AEBFDF-86BA-43B1-9B64-7ED508138E0B}" sibTransId="{CEAAA324-59F5-44F7-AC78-28A586263A3B}"/>
    <dgm:cxn modelId="{F91D7B4A-2E0A-475C-874D-E03E9216359E}" type="presOf" srcId="{F2FF94C2-01C4-41FC-AA9D-E9A689F251A3}" destId="{A6FE9ECA-9F81-4EEE-95E9-CCAD8271CE98}" srcOrd="0" destOrd="1" presId="urn:microsoft.com/office/officeart/2005/8/layout/hList6"/>
    <dgm:cxn modelId="{635B58C0-FF3D-40B1-BF09-A2B177AC9610}" srcId="{53AA9195-A09F-46BB-AC39-3C57BFC42C3C}" destId="{C5151077-2D33-42E3-A2C6-E84D1F7E116F}" srcOrd="1" destOrd="0" parTransId="{9835E64B-C468-474B-BB87-D8ACE09CA31E}" sibTransId="{1B187000-993F-457C-A065-6DD1FCB6F8CA}"/>
    <dgm:cxn modelId="{B1AC2B4A-20AC-441C-9954-F36080FF5928}" srcId="{C5151077-2D33-42E3-A2C6-E84D1F7E116F}" destId="{15D7DF4A-6179-498D-A4E5-B1DE7E6A6745}" srcOrd="0" destOrd="0" parTransId="{059AFCD5-126A-4609-8679-6E7BC11F39F2}" sibTransId="{798FCA48-3C6C-4395-8890-4A60367208EB}"/>
    <dgm:cxn modelId="{D4D9E29D-3BFD-49C4-97C3-2F111EF3DB55}" type="presOf" srcId="{15D7DF4A-6179-498D-A4E5-B1DE7E6A6745}" destId="{F73512E9-79F5-4E93-9DC3-24FBBFBBB5DE}" srcOrd="0" destOrd="1" presId="urn:microsoft.com/office/officeart/2005/8/layout/hList6"/>
    <dgm:cxn modelId="{E2B54113-6DDB-412E-A60C-2FDCE6AC2B07}" type="presOf" srcId="{C5151077-2D33-42E3-A2C6-E84D1F7E116F}" destId="{F73512E9-79F5-4E93-9DC3-24FBBFBBB5DE}" srcOrd="0" destOrd="0" presId="urn:microsoft.com/office/officeart/2005/8/layout/hList6"/>
    <dgm:cxn modelId="{86B3529B-EF56-4DEE-935E-73C698B758F2}" type="presParOf" srcId="{322E4BB6-1383-4F97-8A33-913417647845}" destId="{37BF6F60-A170-469D-AA79-B2B6D695E0EC}" srcOrd="0" destOrd="0" presId="urn:microsoft.com/office/officeart/2005/8/layout/hList6"/>
    <dgm:cxn modelId="{B813DE87-4B13-4110-907C-2317439866E7}" type="presParOf" srcId="{322E4BB6-1383-4F97-8A33-913417647845}" destId="{09CF4E16-4034-4225-ADF4-624F54B39B62}" srcOrd="1" destOrd="0" presId="urn:microsoft.com/office/officeart/2005/8/layout/hList6"/>
    <dgm:cxn modelId="{723101A4-A3AF-495E-91F6-1197A70904F5}" type="presParOf" srcId="{322E4BB6-1383-4F97-8A33-913417647845}" destId="{F73512E9-79F5-4E93-9DC3-24FBBFBBB5DE}" srcOrd="2" destOrd="0" presId="urn:microsoft.com/office/officeart/2005/8/layout/hList6"/>
    <dgm:cxn modelId="{24AFCC95-0D27-496F-94E6-8C87486D83B1}" type="presParOf" srcId="{322E4BB6-1383-4F97-8A33-913417647845}" destId="{15B3B172-3B1D-4B82-BF85-8655FF9AF176}" srcOrd="3" destOrd="0" presId="urn:microsoft.com/office/officeart/2005/8/layout/hList6"/>
    <dgm:cxn modelId="{DFBFEFC4-538F-4659-BA6A-986BA13CF6EA}" type="presParOf" srcId="{322E4BB6-1383-4F97-8A33-913417647845}" destId="{A6FE9ECA-9F81-4EEE-95E9-CCAD8271CE98}" srcOrd="4" destOrd="0" presId="urn:microsoft.com/office/officeart/2005/8/layout/hList6"/>
  </dgm:cxnLst>
  <dgm:bg>
    <a:noFill/>
  </dgm:bg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9E3850-926B-40A3-9DEB-12006B3D6DB6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</dgm:pt>
    <dgm:pt modelId="{BDDCEEC7-20E6-4960-9DE8-586A744AD58B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Livrable 1</a:t>
          </a:r>
          <a:endParaRPr lang="fr-FR" dirty="0"/>
        </a:p>
      </dgm:t>
    </dgm:pt>
    <dgm:pt modelId="{D3D05608-A1F4-48FD-A2CA-C1C400B9E1ED}" type="parTrans" cxnId="{8F58DC4B-04D4-4B81-8B9F-1299BDAAA03D}">
      <dgm:prSet/>
      <dgm:spPr/>
      <dgm:t>
        <a:bodyPr/>
        <a:lstStyle/>
        <a:p>
          <a:endParaRPr lang="fr-FR"/>
        </a:p>
      </dgm:t>
    </dgm:pt>
    <dgm:pt modelId="{66540DBD-A1C4-4824-B023-39525BFA0EA5}" type="sibTrans" cxnId="{8F58DC4B-04D4-4B81-8B9F-1299BDAAA03D}">
      <dgm:prSet/>
      <dgm:spPr/>
      <dgm:t>
        <a:bodyPr/>
        <a:lstStyle/>
        <a:p>
          <a:endParaRPr lang="fr-FR"/>
        </a:p>
      </dgm:t>
    </dgm:pt>
    <dgm:pt modelId="{64FD9D70-1299-4837-A117-53AD9A9F2858}">
      <dgm:prSet phldrT="[Texte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fr-FR" dirty="0" smtClean="0"/>
            <a:t>Livrable 2</a:t>
          </a:r>
          <a:endParaRPr lang="fr-FR" dirty="0"/>
        </a:p>
      </dgm:t>
    </dgm:pt>
    <dgm:pt modelId="{23F6E073-883C-4473-9D60-1A9EF6A66E05}" type="parTrans" cxnId="{1883B2E1-BF2B-4940-94BD-D77402EB7C2A}">
      <dgm:prSet/>
      <dgm:spPr/>
      <dgm:t>
        <a:bodyPr/>
        <a:lstStyle/>
        <a:p>
          <a:endParaRPr lang="fr-FR"/>
        </a:p>
      </dgm:t>
    </dgm:pt>
    <dgm:pt modelId="{27ECBF9B-94BD-449A-91E0-5E7D3AF5506F}" type="sibTrans" cxnId="{1883B2E1-BF2B-4940-94BD-D77402EB7C2A}">
      <dgm:prSet/>
      <dgm:spPr/>
      <dgm:t>
        <a:bodyPr/>
        <a:lstStyle/>
        <a:p>
          <a:endParaRPr lang="fr-FR"/>
        </a:p>
      </dgm:t>
    </dgm:pt>
    <dgm:pt modelId="{D617C3D7-388A-4902-A51D-29A2C330552B}">
      <dgm:prSet phldrT="[Texte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fr-FR" dirty="0" smtClean="0"/>
            <a:t>Livrable 3</a:t>
          </a:r>
          <a:endParaRPr lang="fr-FR" dirty="0"/>
        </a:p>
      </dgm:t>
    </dgm:pt>
    <dgm:pt modelId="{80621CB4-8EDC-422F-9913-046E7A71EA3B}" type="parTrans" cxnId="{26A0BEDD-F957-4BB8-9CED-D569B1795FE0}">
      <dgm:prSet/>
      <dgm:spPr/>
      <dgm:t>
        <a:bodyPr/>
        <a:lstStyle/>
        <a:p>
          <a:endParaRPr lang="fr-FR"/>
        </a:p>
      </dgm:t>
    </dgm:pt>
    <dgm:pt modelId="{5C187CCC-71B1-4EF7-8AD0-636CEE84BAB7}" type="sibTrans" cxnId="{26A0BEDD-F957-4BB8-9CED-D569B1795FE0}">
      <dgm:prSet/>
      <dgm:spPr/>
      <dgm:t>
        <a:bodyPr/>
        <a:lstStyle/>
        <a:p>
          <a:endParaRPr lang="fr-FR"/>
        </a:p>
      </dgm:t>
    </dgm:pt>
    <dgm:pt modelId="{BD8A7CC5-E0DC-4B60-BCAE-A805E91530C4}" type="pres">
      <dgm:prSet presAssocID="{FD9E3850-926B-40A3-9DEB-12006B3D6DB6}" presName="Name0" presStyleCnt="0">
        <dgm:presLayoutVars>
          <dgm:dir/>
          <dgm:animLvl val="lvl"/>
          <dgm:resizeHandles val="exact"/>
        </dgm:presLayoutVars>
      </dgm:prSet>
      <dgm:spPr/>
    </dgm:pt>
    <dgm:pt modelId="{F9833704-AB1A-41DB-AEF4-749E7222ACDC}" type="pres">
      <dgm:prSet presAssocID="{BDDCEEC7-20E6-4960-9DE8-586A744AD58B}" presName="parTxOnly" presStyleLbl="node1" presStyleIdx="0" presStyleCnt="3" custScaleX="2622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F02D7E7-A6A4-4B06-B8B6-7F559F8A04D3}" type="pres">
      <dgm:prSet presAssocID="{66540DBD-A1C4-4824-B023-39525BFA0EA5}" presName="parTxOnlySpace" presStyleCnt="0"/>
      <dgm:spPr/>
    </dgm:pt>
    <dgm:pt modelId="{178C4D19-E5B9-4D2E-9AE7-C94F8A0B0881}" type="pres">
      <dgm:prSet presAssocID="{64FD9D70-1299-4837-A117-53AD9A9F2858}" presName="parTxOnly" presStyleLbl="node1" presStyleIdx="1" presStyleCnt="3" custScaleX="1344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6321640-EF6D-4915-9D5E-A3A7DDEFCFAF}" type="pres">
      <dgm:prSet presAssocID="{27ECBF9B-94BD-449A-91E0-5E7D3AF5506F}" presName="parTxOnlySpace" presStyleCnt="0"/>
      <dgm:spPr/>
    </dgm:pt>
    <dgm:pt modelId="{051BBD40-2635-4402-9AF6-89F4E6928747}" type="pres">
      <dgm:prSet presAssocID="{D617C3D7-388A-4902-A51D-29A2C330552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F58DC4B-04D4-4B81-8B9F-1299BDAAA03D}" srcId="{FD9E3850-926B-40A3-9DEB-12006B3D6DB6}" destId="{BDDCEEC7-20E6-4960-9DE8-586A744AD58B}" srcOrd="0" destOrd="0" parTransId="{D3D05608-A1F4-48FD-A2CA-C1C400B9E1ED}" sibTransId="{66540DBD-A1C4-4824-B023-39525BFA0EA5}"/>
    <dgm:cxn modelId="{886F2B25-D537-4009-BB9E-78918C5DD28A}" type="presOf" srcId="{BDDCEEC7-20E6-4960-9DE8-586A744AD58B}" destId="{F9833704-AB1A-41DB-AEF4-749E7222ACDC}" srcOrd="0" destOrd="0" presId="urn:microsoft.com/office/officeart/2005/8/layout/chevron1"/>
    <dgm:cxn modelId="{054D2B28-5B37-4FD0-BECE-4D2B5976E9B8}" type="presOf" srcId="{64FD9D70-1299-4837-A117-53AD9A9F2858}" destId="{178C4D19-E5B9-4D2E-9AE7-C94F8A0B0881}" srcOrd="0" destOrd="0" presId="urn:microsoft.com/office/officeart/2005/8/layout/chevron1"/>
    <dgm:cxn modelId="{1883B2E1-BF2B-4940-94BD-D77402EB7C2A}" srcId="{FD9E3850-926B-40A3-9DEB-12006B3D6DB6}" destId="{64FD9D70-1299-4837-A117-53AD9A9F2858}" srcOrd="1" destOrd="0" parTransId="{23F6E073-883C-4473-9D60-1A9EF6A66E05}" sibTransId="{27ECBF9B-94BD-449A-91E0-5E7D3AF5506F}"/>
    <dgm:cxn modelId="{5DC9F9EC-3A2B-42A6-822B-B546BF48B2F9}" type="presOf" srcId="{D617C3D7-388A-4902-A51D-29A2C330552B}" destId="{051BBD40-2635-4402-9AF6-89F4E6928747}" srcOrd="0" destOrd="0" presId="urn:microsoft.com/office/officeart/2005/8/layout/chevron1"/>
    <dgm:cxn modelId="{26A0BEDD-F957-4BB8-9CED-D569B1795FE0}" srcId="{FD9E3850-926B-40A3-9DEB-12006B3D6DB6}" destId="{D617C3D7-388A-4902-A51D-29A2C330552B}" srcOrd="2" destOrd="0" parTransId="{80621CB4-8EDC-422F-9913-046E7A71EA3B}" sibTransId="{5C187CCC-71B1-4EF7-8AD0-636CEE84BAB7}"/>
    <dgm:cxn modelId="{D58B12A2-AB31-4BDD-9A95-A3B241142613}" type="presOf" srcId="{FD9E3850-926B-40A3-9DEB-12006B3D6DB6}" destId="{BD8A7CC5-E0DC-4B60-BCAE-A805E91530C4}" srcOrd="0" destOrd="0" presId="urn:microsoft.com/office/officeart/2005/8/layout/chevron1"/>
    <dgm:cxn modelId="{E5729E1C-899B-4902-82F3-2E75BF891ECE}" type="presParOf" srcId="{BD8A7CC5-E0DC-4B60-BCAE-A805E91530C4}" destId="{F9833704-AB1A-41DB-AEF4-749E7222ACDC}" srcOrd="0" destOrd="0" presId="urn:microsoft.com/office/officeart/2005/8/layout/chevron1"/>
    <dgm:cxn modelId="{FB8985B8-5E13-4950-B140-FA49A8D4504D}" type="presParOf" srcId="{BD8A7CC5-E0DC-4B60-BCAE-A805E91530C4}" destId="{AF02D7E7-A6A4-4B06-B8B6-7F559F8A04D3}" srcOrd="1" destOrd="0" presId="urn:microsoft.com/office/officeart/2005/8/layout/chevron1"/>
    <dgm:cxn modelId="{4F435D23-0CD0-422F-8570-99CF7173C69B}" type="presParOf" srcId="{BD8A7CC5-E0DC-4B60-BCAE-A805E91530C4}" destId="{178C4D19-E5B9-4D2E-9AE7-C94F8A0B0881}" srcOrd="2" destOrd="0" presId="urn:microsoft.com/office/officeart/2005/8/layout/chevron1"/>
    <dgm:cxn modelId="{7251D1F2-35AE-4D67-953B-5CC38FF1A0B8}" type="presParOf" srcId="{BD8A7CC5-E0DC-4B60-BCAE-A805E91530C4}" destId="{26321640-EF6D-4915-9D5E-A3A7DDEFCFAF}" srcOrd="3" destOrd="0" presId="urn:microsoft.com/office/officeart/2005/8/layout/chevron1"/>
    <dgm:cxn modelId="{0D35D210-1FDF-489A-8573-A666342D62D8}" type="presParOf" srcId="{BD8A7CC5-E0DC-4B60-BCAE-A805E91530C4}" destId="{051BBD40-2635-4402-9AF6-89F4E6928747}" srcOrd="4" destOrd="0" presId="urn:microsoft.com/office/officeart/2005/8/layout/chevron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9E3850-926B-40A3-9DEB-12006B3D6DB6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</dgm:pt>
    <dgm:pt modelId="{BDDCEEC7-20E6-4960-9DE8-586A744AD58B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Livrable 1</a:t>
          </a:r>
          <a:endParaRPr lang="fr-FR" dirty="0"/>
        </a:p>
      </dgm:t>
    </dgm:pt>
    <dgm:pt modelId="{D3D05608-A1F4-48FD-A2CA-C1C400B9E1ED}" type="parTrans" cxnId="{8F58DC4B-04D4-4B81-8B9F-1299BDAAA03D}">
      <dgm:prSet/>
      <dgm:spPr/>
      <dgm:t>
        <a:bodyPr/>
        <a:lstStyle/>
        <a:p>
          <a:endParaRPr lang="fr-FR"/>
        </a:p>
      </dgm:t>
    </dgm:pt>
    <dgm:pt modelId="{66540DBD-A1C4-4824-B023-39525BFA0EA5}" type="sibTrans" cxnId="{8F58DC4B-04D4-4B81-8B9F-1299BDAAA03D}">
      <dgm:prSet/>
      <dgm:spPr/>
      <dgm:t>
        <a:bodyPr/>
        <a:lstStyle/>
        <a:p>
          <a:endParaRPr lang="fr-FR"/>
        </a:p>
      </dgm:t>
    </dgm:pt>
    <dgm:pt modelId="{64FD9D70-1299-4837-A117-53AD9A9F2858}">
      <dgm:prSet phldrT="[Texte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fr-FR" dirty="0" smtClean="0"/>
            <a:t>Livrable 2</a:t>
          </a:r>
          <a:endParaRPr lang="fr-FR" dirty="0"/>
        </a:p>
      </dgm:t>
    </dgm:pt>
    <dgm:pt modelId="{23F6E073-883C-4473-9D60-1A9EF6A66E05}" type="parTrans" cxnId="{1883B2E1-BF2B-4940-94BD-D77402EB7C2A}">
      <dgm:prSet/>
      <dgm:spPr/>
      <dgm:t>
        <a:bodyPr/>
        <a:lstStyle/>
        <a:p>
          <a:endParaRPr lang="fr-FR"/>
        </a:p>
      </dgm:t>
    </dgm:pt>
    <dgm:pt modelId="{27ECBF9B-94BD-449A-91E0-5E7D3AF5506F}" type="sibTrans" cxnId="{1883B2E1-BF2B-4940-94BD-D77402EB7C2A}">
      <dgm:prSet/>
      <dgm:spPr/>
      <dgm:t>
        <a:bodyPr/>
        <a:lstStyle/>
        <a:p>
          <a:endParaRPr lang="fr-FR"/>
        </a:p>
      </dgm:t>
    </dgm:pt>
    <dgm:pt modelId="{D617C3D7-388A-4902-A51D-29A2C330552B}">
      <dgm:prSet phldrT="[Texte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fr-FR" dirty="0" smtClean="0"/>
            <a:t>Livrable 3</a:t>
          </a:r>
          <a:endParaRPr lang="fr-FR" dirty="0"/>
        </a:p>
      </dgm:t>
    </dgm:pt>
    <dgm:pt modelId="{80621CB4-8EDC-422F-9913-046E7A71EA3B}" type="parTrans" cxnId="{26A0BEDD-F957-4BB8-9CED-D569B1795FE0}">
      <dgm:prSet/>
      <dgm:spPr/>
      <dgm:t>
        <a:bodyPr/>
        <a:lstStyle/>
        <a:p>
          <a:endParaRPr lang="fr-FR"/>
        </a:p>
      </dgm:t>
    </dgm:pt>
    <dgm:pt modelId="{5C187CCC-71B1-4EF7-8AD0-636CEE84BAB7}" type="sibTrans" cxnId="{26A0BEDD-F957-4BB8-9CED-D569B1795FE0}">
      <dgm:prSet/>
      <dgm:spPr/>
      <dgm:t>
        <a:bodyPr/>
        <a:lstStyle/>
        <a:p>
          <a:endParaRPr lang="fr-FR"/>
        </a:p>
      </dgm:t>
    </dgm:pt>
    <dgm:pt modelId="{BD8A7CC5-E0DC-4B60-BCAE-A805E91530C4}" type="pres">
      <dgm:prSet presAssocID="{FD9E3850-926B-40A3-9DEB-12006B3D6DB6}" presName="Name0" presStyleCnt="0">
        <dgm:presLayoutVars>
          <dgm:dir/>
          <dgm:animLvl val="lvl"/>
          <dgm:resizeHandles val="exact"/>
        </dgm:presLayoutVars>
      </dgm:prSet>
      <dgm:spPr/>
    </dgm:pt>
    <dgm:pt modelId="{F9833704-AB1A-41DB-AEF4-749E7222ACDC}" type="pres">
      <dgm:prSet presAssocID="{BDDCEEC7-20E6-4960-9DE8-586A744AD58B}" presName="parTxOnly" presStyleLbl="node1" presStyleIdx="0" presStyleCnt="3" custScaleX="2622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F02D7E7-A6A4-4B06-B8B6-7F559F8A04D3}" type="pres">
      <dgm:prSet presAssocID="{66540DBD-A1C4-4824-B023-39525BFA0EA5}" presName="parTxOnlySpace" presStyleCnt="0"/>
      <dgm:spPr/>
    </dgm:pt>
    <dgm:pt modelId="{178C4D19-E5B9-4D2E-9AE7-C94F8A0B0881}" type="pres">
      <dgm:prSet presAssocID="{64FD9D70-1299-4837-A117-53AD9A9F2858}" presName="parTxOnly" presStyleLbl="node1" presStyleIdx="1" presStyleCnt="3" custScaleX="1344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6321640-EF6D-4915-9D5E-A3A7DDEFCFAF}" type="pres">
      <dgm:prSet presAssocID="{27ECBF9B-94BD-449A-91E0-5E7D3AF5506F}" presName="parTxOnlySpace" presStyleCnt="0"/>
      <dgm:spPr/>
    </dgm:pt>
    <dgm:pt modelId="{051BBD40-2635-4402-9AF6-89F4E6928747}" type="pres">
      <dgm:prSet presAssocID="{D617C3D7-388A-4902-A51D-29A2C330552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F2D1342-ACFD-4B26-8F40-938486CFCBB8}" type="presOf" srcId="{64FD9D70-1299-4837-A117-53AD9A9F2858}" destId="{178C4D19-E5B9-4D2E-9AE7-C94F8A0B0881}" srcOrd="0" destOrd="0" presId="urn:microsoft.com/office/officeart/2005/8/layout/chevron1"/>
    <dgm:cxn modelId="{8F58DC4B-04D4-4B81-8B9F-1299BDAAA03D}" srcId="{FD9E3850-926B-40A3-9DEB-12006B3D6DB6}" destId="{BDDCEEC7-20E6-4960-9DE8-586A744AD58B}" srcOrd="0" destOrd="0" parTransId="{D3D05608-A1F4-48FD-A2CA-C1C400B9E1ED}" sibTransId="{66540DBD-A1C4-4824-B023-39525BFA0EA5}"/>
    <dgm:cxn modelId="{1883B2E1-BF2B-4940-94BD-D77402EB7C2A}" srcId="{FD9E3850-926B-40A3-9DEB-12006B3D6DB6}" destId="{64FD9D70-1299-4837-A117-53AD9A9F2858}" srcOrd="1" destOrd="0" parTransId="{23F6E073-883C-4473-9D60-1A9EF6A66E05}" sibTransId="{27ECBF9B-94BD-449A-91E0-5E7D3AF5506F}"/>
    <dgm:cxn modelId="{26A0BEDD-F957-4BB8-9CED-D569B1795FE0}" srcId="{FD9E3850-926B-40A3-9DEB-12006B3D6DB6}" destId="{D617C3D7-388A-4902-A51D-29A2C330552B}" srcOrd="2" destOrd="0" parTransId="{80621CB4-8EDC-422F-9913-046E7A71EA3B}" sibTransId="{5C187CCC-71B1-4EF7-8AD0-636CEE84BAB7}"/>
    <dgm:cxn modelId="{BE9A4E90-E0E2-440F-98BD-73B3DF25737A}" type="presOf" srcId="{BDDCEEC7-20E6-4960-9DE8-586A744AD58B}" destId="{F9833704-AB1A-41DB-AEF4-749E7222ACDC}" srcOrd="0" destOrd="0" presId="urn:microsoft.com/office/officeart/2005/8/layout/chevron1"/>
    <dgm:cxn modelId="{53D06489-65A6-45AB-BD2C-8E0B4ADF5FF5}" type="presOf" srcId="{D617C3D7-388A-4902-A51D-29A2C330552B}" destId="{051BBD40-2635-4402-9AF6-89F4E6928747}" srcOrd="0" destOrd="0" presId="urn:microsoft.com/office/officeart/2005/8/layout/chevron1"/>
    <dgm:cxn modelId="{0DB038C3-AF33-4E45-A685-CC1F8F9C1FFE}" type="presOf" srcId="{FD9E3850-926B-40A3-9DEB-12006B3D6DB6}" destId="{BD8A7CC5-E0DC-4B60-BCAE-A805E91530C4}" srcOrd="0" destOrd="0" presId="urn:microsoft.com/office/officeart/2005/8/layout/chevron1"/>
    <dgm:cxn modelId="{0656589A-2DFB-4F7C-AED9-197DF1C7D551}" type="presParOf" srcId="{BD8A7CC5-E0DC-4B60-BCAE-A805E91530C4}" destId="{F9833704-AB1A-41DB-AEF4-749E7222ACDC}" srcOrd="0" destOrd="0" presId="urn:microsoft.com/office/officeart/2005/8/layout/chevron1"/>
    <dgm:cxn modelId="{26100A8A-0A5B-4DD4-8B52-89883AB9B9EE}" type="presParOf" srcId="{BD8A7CC5-E0DC-4B60-BCAE-A805E91530C4}" destId="{AF02D7E7-A6A4-4B06-B8B6-7F559F8A04D3}" srcOrd="1" destOrd="0" presId="urn:microsoft.com/office/officeart/2005/8/layout/chevron1"/>
    <dgm:cxn modelId="{0B1ECE88-9336-407C-890E-13B181968E49}" type="presParOf" srcId="{BD8A7CC5-E0DC-4B60-BCAE-A805E91530C4}" destId="{178C4D19-E5B9-4D2E-9AE7-C94F8A0B0881}" srcOrd="2" destOrd="0" presId="urn:microsoft.com/office/officeart/2005/8/layout/chevron1"/>
    <dgm:cxn modelId="{4EB50454-2BA0-43D4-AB65-C072BEF239C1}" type="presParOf" srcId="{BD8A7CC5-E0DC-4B60-BCAE-A805E91530C4}" destId="{26321640-EF6D-4915-9D5E-A3A7DDEFCFAF}" srcOrd="3" destOrd="0" presId="urn:microsoft.com/office/officeart/2005/8/layout/chevron1"/>
    <dgm:cxn modelId="{A09CFAF2-7D56-4726-8732-47B7E076DFEC}" type="presParOf" srcId="{BD8A7CC5-E0DC-4B60-BCAE-A805E91530C4}" destId="{051BBD40-2635-4402-9AF6-89F4E6928747}" srcOrd="4" destOrd="0" presId="urn:microsoft.com/office/officeart/2005/8/layout/chevron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9E3850-926B-40A3-9DEB-12006B3D6DB6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</dgm:pt>
    <dgm:pt modelId="{BDDCEEC7-20E6-4960-9DE8-586A744AD58B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Livrable 1</a:t>
          </a:r>
          <a:endParaRPr lang="fr-FR" dirty="0"/>
        </a:p>
      </dgm:t>
    </dgm:pt>
    <dgm:pt modelId="{D3D05608-A1F4-48FD-A2CA-C1C400B9E1ED}" type="parTrans" cxnId="{8F58DC4B-04D4-4B81-8B9F-1299BDAAA03D}">
      <dgm:prSet/>
      <dgm:spPr/>
      <dgm:t>
        <a:bodyPr/>
        <a:lstStyle/>
        <a:p>
          <a:endParaRPr lang="fr-FR"/>
        </a:p>
      </dgm:t>
    </dgm:pt>
    <dgm:pt modelId="{66540DBD-A1C4-4824-B023-39525BFA0EA5}" type="sibTrans" cxnId="{8F58DC4B-04D4-4B81-8B9F-1299BDAAA03D}">
      <dgm:prSet/>
      <dgm:spPr/>
      <dgm:t>
        <a:bodyPr/>
        <a:lstStyle/>
        <a:p>
          <a:endParaRPr lang="fr-FR"/>
        </a:p>
      </dgm:t>
    </dgm:pt>
    <dgm:pt modelId="{64FD9D70-1299-4837-A117-53AD9A9F2858}">
      <dgm:prSet phldrT="[Texte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fr-FR" dirty="0" smtClean="0"/>
            <a:t>Livrable 2</a:t>
          </a:r>
          <a:endParaRPr lang="fr-FR" dirty="0"/>
        </a:p>
      </dgm:t>
    </dgm:pt>
    <dgm:pt modelId="{23F6E073-883C-4473-9D60-1A9EF6A66E05}" type="parTrans" cxnId="{1883B2E1-BF2B-4940-94BD-D77402EB7C2A}">
      <dgm:prSet/>
      <dgm:spPr/>
      <dgm:t>
        <a:bodyPr/>
        <a:lstStyle/>
        <a:p>
          <a:endParaRPr lang="fr-FR"/>
        </a:p>
      </dgm:t>
    </dgm:pt>
    <dgm:pt modelId="{27ECBF9B-94BD-449A-91E0-5E7D3AF5506F}" type="sibTrans" cxnId="{1883B2E1-BF2B-4940-94BD-D77402EB7C2A}">
      <dgm:prSet/>
      <dgm:spPr/>
      <dgm:t>
        <a:bodyPr/>
        <a:lstStyle/>
        <a:p>
          <a:endParaRPr lang="fr-FR"/>
        </a:p>
      </dgm:t>
    </dgm:pt>
    <dgm:pt modelId="{D617C3D7-388A-4902-A51D-29A2C330552B}">
      <dgm:prSet phldrT="[Texte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fr-FR" dirty="0" smtClean="0"/>
            <a:t>Livrable 3</a:t>
          </a:r>
          <a:endParaRPr lang="fr-FR" dirty="0"/>
        </a:p>
      </dgm:t>
    </dgm:pt>
    <dgm:pt modelId="{80621CB4-8EDC-422F-9913-046E7A71EA3B}" type="parTrans" cxnId="{26A0BEDD-F957-4BB8-9CED-D569B1795FE0}">
      <dgm:prSet/>
      <dgm:spPr/>
      <dgm:t>
        <a:bodyPr/>
        <a:lstStyle/>
        <a:p>
          <a:endParaRPr lang="fr-FR"/>
        </a:p>
      </dgm:t>
    </dgm:pt>
    <dgm:pt modelId="{5C187CCC-71B1-4EF7-8AD0-636CEE84BAB7}" type="sibTrans" cxnId="{26A0BEDD-F957-4BB8-9CED-D569B1795FE0}">
      <dgm:prSet/>
      <dgm:spPr/>
      <dgm:t>
        <a:bodyPr/>
        <a:lstStyle/>
        <a:p>
          <a:endParaRPr lang="fr-FR"/>
        </a:p>
      </dgm:t>
    </dgm:pt>
    <dgm:pt modelId="{BD8A7CC5-E0DC-4B60-BCAE-A805E91530C4}" type="pres">
      <dgm:prSet presAssocID="{FD9E3850-926B-40A3-9DEB-12006B3D6DB6}" presName="Name0" presStyleCnt="0">
        <dgm:presLayoutVars>
          <dgm:dir/>
          <dgm:animLvl val="lvl"/>
          <dgm:resizeHandles val="exact"/>
        </dgm:presLayoutVars>
      </dgm:prSet>
      <dgm:spPr/>
    </dgm:pt>
    <dgm:pt modelId="{F9833704-AB1A-41DB-AEF4-749E7222ACDC}" type="pres">
      <dgm:prSet presAssocID="{BDDCEEC7-20E6-4960-9DE8-586A744AD58B}" presName="parTxOnly" presStyleLbl="node1" presStyleIdx="0" presStyleCnt="3" custScaleX="2622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F02D7E7-A6A4-4B06-B8B6-7F559F8A04D3}" type="pres">
      <dgm:prSet presAssocID="{66540DBD-A1C4-4824-B023-39525BFA0EA5}" presName="parTxOnlySpace" presStyleCnt="0"/>
      <dgm:spPr/>
    </dgm:pt>
    <dgm:pt modelId="{178C4D19-E5B9-4D2E-9AE7-C94F8A0B0881}" type="pres">
      <dgm:prSet presAssocID="{64FD9D70-1299-4837-A117-53AD9A9F2858}" presName="parTxOnly" presStyleLbl="node1" presStyleIdx="1" presStyleCnt="3" custScaleX="1344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6321640-EF6D-4915-9D5E-A3A7DDEFCFAF}" type="pres">
      <dgm:prSet presAssocID="{27ECBF9B-94BD-449A-91E0-5E7D3AF5506F}" presName="parTxOnlySpace" presStyleCnt="0"/>
      <dgm:spPr/>
    </dgm:pt>
    <dgm:pt modelId="{051BBD40-2635-4402-9AF6-89F4E6928747}" type="pres">
      <dgm:prSet presAssocID="{D617C3D7-388A-4902-A51D-29A2C330552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75DA958-4F49-4E51-92B2-D93440FB77D7}" type="presOf" srcId="{FD9E3850-926B-40A3-9DEB-12006B3D6DB6}" destId="{BD8A7CC5-E0DC-4B60-BCAE-A805E91530C4}" srcOrd="0" destOrd="0" presId="urn:microsoft.com/office/officeart/2005/8/layout/chevron1"/>
    <dgm:cxn modelId="{8D329945-59EB-4D24-9FC6-AC5D473D01C8}" type="presOf" srcId="{D617C3D7-388A-4902-A51D-29A2C330552B}" destId="{051BBD40-2635-4402-9AF6-89F4E6928747}" srcOrd="0" destOrd="0" presId="urn:microsoft.com/office/officeart/2005/8/layout/chevron1"/>
    <dgm:cxn modelId="{8F58DC4B-04D4-4B81-8B9F-1299BDAAA03D}" srcId="{FD9E3850-926B-40A3-9DEB-12006B3D6DB6}" destId="{BDDCEEC7-20E6-4960-9DE8-586A744AD58B}" srcOrd="0" destOrd="0" parTransId="{D3D05608-A1F4-48FD-A2CA-C1C400B9E1ED}" sibTransId="{66540DBD-A1C4-4824-B023-39525BFA0EA5}"/>
    <dgm:cxn modelId="{30EF33FB-6030-492D-AFD3-13858B0BBC47}" type="presOf" srcId="{BDDCEEC7-20E6-4960-9DE8-586A744AD58B}" destId="{F9833704-AB1A-41DB-AEF4-749E7222ACDC}" srcOrd="0" destOrd="0" presId="urn:microsoft.com/office/officeart/2005/8/layout/chevron1"/>
    <dgm:cxn modelId="{1883B2E1-BF2B-4940-94BD-D77402EB7C2A}" srcId="{FD9E3850-926B-40A3-9DEB-12006B3D6DB6}" destId="{64FD9D70-1299-4837-A117-53AD9A9F2858}" srcOrd="1" destOrd="0" parTransId="{23F6E073-883C-4473-9D60-1A9EF6A66E05}" sibTransId="{27ECBF9B-94BD-449A-91E0-5E7D3AF5506F}"/>
    <dgm:cxn modelId="{26A0BEDD-F957-4BB8-9CED-D569B1795FE0}" srcId="{FD9E3850-926B-40A3-9DEB-12006B3D6DB6}" destId="{D617C3D7-388A-4902-A51D-29A2C330552B}" srcOrd="2" destOrd="0" parTransId="{80621CB4-8EDC-422F-9913-046E7A71EA3B}" sibTransId="{5C187CCC-71B1-4EF7-8AD0-636CEE84BAB7}"/>
    <dgm:cxn modelId="{2DED5A3C-77DA-4DFB-9768-AA2A3D0CEE29}" type="presOf" srcId="{64FD9D70-1299-4837-A117-53AD9A9F2858}" destId="{178C4D19-E5B9-4D2E-9AE7-C94F8A0B0881}" srcOrd="0" destOrd="0" presId="urn:microsoft.com/office/officeart/2005/8/layout/chevron1"/>
    <dgm:cxn modelId="{C3DB1520-2669-4465-872F-DA89D6D492B2}" type="presParOf" srcId="{BD8A7CC5-E0DC-4B60-BCAE-A805E91530C4}" destId="{F9833704-AB1A-41DB-AEF4-749E7222ACDC}" srcOrd="0" destOrd="0" presId="urn:microsoft.com/office/officeart/2005/8/layout/chevron1"/>
    <dgm:cxn modelId="{05AAD674-B5A1-4A03-9D19-69A11E4A3DC7}" type="presParOf" srcId="{BD8A7CC5-E0DC-4B60-BCAE-A805E91530C4}" destId="{AF02D7E7-A6A4-4B06-B8B6-7F559F8A04D3}" srcOrd="1" destOrd="0" presId="urn:microsoft.com/office/officeart/2005/8/layout/chevron1"/>
    <dgm:cxn modelId="{AC88C741-612E-4C95-899B-CC46F1852A7A}" type="presParOf" srcId="{BD8A7CC5-E0DC-4B60-BCAE-A805E91530C4}" destId="{178C4D19-E5B9-4D2E-9AE7-C94F8A0B0881}" srcOrd="2" destOrd="0" presId="urn:microsoft.com/office/officeart/2005/8/layout/chevron1"/>
    <dgm:cxn modelId="{FA74F85C-C1EC-45D3-B33F-2112FCD1B131}" type="presParOf" srcId="{BD8A7CC5-E0DC-4B60-BCAE-A805E91530C4}" destId="{26321640-EF6D-4915-9D5E-A3A7DDEFCFAF}" srcOrd="3" destOrd="0" presId="urn:microsoft.com/office/officeart/2005/8/layout/chevron1"/>
    <dgm:cxn modelId="{7B41D58F-DC90-4A89-B1A7-173EBC85D58F}" type="presParOf" srcId="{BD8A7CC5-E0DC-4B60-BCAE-A805E91530C4}" destId="{051BBD40-2635-4402-9AF6-89F4E6928747}" srcOrd="4" destOrd="0" presId="urn:microsoft.com/office/officeart/2005/8/layout/chevron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9E3850-926B-40A3-9DEB-12006B3D6DB6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</dgm:pt>
    <dgm:pt modelId="{BDDCEEC7-20E6-4960-9DE8-586A744AD58B}">
      <dgm:prSet phldrT="[Texte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fr-FR" dirty="0" smtClean="0"/>
            <a:t>Livrable 1</a:t>
          </a:r>
          <a:endParaRPr lang="fr-FR" dirty="0"/>
        </a:p>
      </dgm:t>
    </dgm:pt>
    <dgm:pt modelId="{D3D05608-A1F4-48FD-A2CA-C1C400B9E1ED}" type="parTrans" cxnId="{8F58DC4B-04D4-4B81-8B9F-1299BDAAA03D}">
      <dgm:prSet/>
      <dgm:spPr/>
      <dgm:t>
        <a:bodyPr/>
        <a:lstStyle/>
        <a:p>
          <a:endParaRPr lang="fr-FR"/>
        </a:p>
      </dgm:t>
    </dgm:pt>
    <dgm:pt modelId="{66540DBD-A1C4-4824-B023-39525BFA0EA5}" type="sibTrans" cxnId="{8F58DC4B-04D4-4B81-8B9F-1299BDAAA03D}">
      <dgm:prSet/>
      <dgm:spPr/>
      <dgm:t>
        <a:bodyPr/>
        <a:lstStyle/>
        <a:p>
          <a:endParaRPr lang="fr-FR"/>
        </a:p>
      </dgm:t>
    </dgm:pt>
    <dgm:pt modelId="{64FD9D70-1299-4837-A117-53AD9A9F2858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Livrable 2</a:t>
          </a:r>
          <a:endParaRPr lang="fr-FR" dirty="0"/>
        </a:p>
      </dgm:t>
    </dgm:pt>
    <dgm:pt modelId="{23F6E073-883C-4473-9D60-1A9EF6A66E05}" type="parTrans" cxnId="{1883B2E1-BF2B-4940-94BD-D77402EB7C2A}">
      <dgm:prSet/>
      <dgm:spPr/>
      <dgm:t>
        <a:bodyPr/>
        <a:lstStyle/>
        <a:p>
          <a:endParaRPr lang="fr-FR"/>
        </a:p>
      </dgm:t>
    </dgm:pt>
    <dgm:pt modelId="{27ECBF9B-94BD-449A-91E0-5E7D3AF5506F}" type="sibTrans" cxnId="{1883B2E1-BF2B-4940-94BD-D77402EB7C2A}">
      <dgm:prSet/>
      <dgm:spPr/>
      <dgm:t>
        <a:bodyPr/>
        <a:lstStyle/>
        <a:p>
          <a:endParaRPr lang="fr-FR"/>
        </a:p>
      </dgm:t>
    </dgm:pt>
    <dgm:pt modelId="{D617C3D7-388A-4902-A51D-29A2C330552B}">
      <dgm:prSet phldrT="[Texte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fr-FR" dirty="0" smtClean="0"/>
            <a:t>Livrable 3</a:t>
          </a:r>
          <a:endParaRPr lang="fr-FR" dirty="0"/>
        </a:p>
      </dgm:t>
    </dgm:pt>
    <dgm:pt modelId="{80621CB4-8EDC-422F-9913-046E7A71EA3B}" type="parTrans" cxnId="{26A0BEDD-F957-4BB8-9CED-D569B1795FE0}">
      <dgm:prSet/>
      <dgm:spPr/>
      <dgm:t>
        <a:bodyPr/>
        <a:lstStyle/>
        <a:p>
          <a:endParaRPr lang="fr-FR"/>
        </a:p>
      </dgm:t>
    </dgm:pt>
    <dgm:pt modelId="{5C187CCC-71B1-4EF7-8AD0-636CEE84BAB7}" type="sibTrans" cxnId="{26A0BEDD-F957-4BB8-9CED-D569B1795FE0}">
      <dgm:prSet/>
      <dgm:spPr/>
      <dgm:t>
        <a:bodyPr/>
        <a:lstStyle/>
        <a:p>
          <a:endParaRPr lang="fr-FR"/>
        </a:p>
      </dgm:t>
    </dgm:pt>
    <dgm:pt modelId="{BD8A7CC5-E0DC-4B60-BCAE-A805E91530C4}" type="pres">
      <dgm:prSet presAssocID="{FD9E3850-926B-40A3-9DEB-12006B3D6DB6}" presName="Name0" presStyleCnt="0">
        <dgm:presLayoutVars>
          <dgm:dir/>
          <dgm:animLvl val="lvl"/>
          <dgm:resizeHandles val="exact"/>
        </dgm:presLayoutVars>
      </dgm:prSet>
      <dgm:spPr/>
    </dgm:pt>
    <dgm:pt modelId="{F9833704-AB1A-41DB-AEF4-749E7222ACDC}" type="pres">
      <dgm:prSet presAssocID="{BDDCEEC7-20E6-4960-9DE8-586A744AD58B}" presName="parTxOnly" presStyleLbl="node1" presStyleIdx="0" presStyleCnt="3" custScaleX="2622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F02D7E7-A6A4-4B06-B8B6-7F559F8A04D3}" type="pres">
      <dgm:prSet presAssocID="{66540DBD-A1C4-4824-B023-39525BFA0EA5}" presName="parTxOnlySpace" presStyleCnt="0"/>
      <dgm:spPr/>
    </dgm:pt>
    <dgm:pt modelId="{178C4D19-E5B9-4D2E-9AE7-C94F8A0B0881}" type="pres">
      <dgm:prSet presAssocID="{64FD9D70-1299-4837-A117-53AD9A9F2858}" presName="parTxOnly" presStyleLbl="node1" presStyleIdx="1" presStyleCnt="3" custScaleX="1344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6321640-EF6D-4915-9D5E-A3A7DDEFCFAF}" type="pres">
      <dgm:prSet presAssocID="{27ECBF9B-94BD-449A-91E0-5E7D3AF5506F}" presName="parTxOnlySpace" presStyleCnt="0"/>
      <dgm:spPr/>
    </dgm:pt>
    <dgm:pt modelId="{051BBD40-2635-4402-9AF6-89F4E6928747}" type="pres">
      <dgm:prSet presAssocID="{D617C3D7-388A-4902-A51D-29A2C330552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F58DC4B-04D4-4B81-8B9F-1299BDAAA03D}" srcId="{FD9E3850-926B-40A3-9DEB-12006B3D6DB6}" destId="{BDDCEEC7-20E6-4960-9DE8-586A744AD58B}" srcOrd="0" destOrd="0" parTransId="{D3D05608-A1F4-48FD-A2CA-C1C400B9E1ED}" sibTransId="{66540DBD-A1C4-4824-B023-39525BFA0EA5}"/>
    <dgm:cxn modelId="{E6872D52-90B3-4D58-8635-A9B37BAA7668}" type="presOf" srcId="{BDDCEEC7-20E6-4960-9DE8-586A744AD58B}" destId="{F9833704-AB1A-41DB-AEF4-749E7222ACDC}" srcOrd="0" destOrd="0" presId="urn:microsoft.com/office/officeart/2005/8/layout/chevron1"/>
    <dgm:cxn modelId="{FC0EA8E7-B4A3-4CC1-8530-604B8E47E9E6}" type="presOf" srcId="{64FD9D70-1299-4837-A117-53AD9A9F2858}" destId="{178C4D19-E5B9-4D2E-9AE7-C94F8A0B0881}" srcOrd="0" destOrd="0" presId="urn:microsoft.com/office/officeart/2005/8/layout/chevron1"/>
    <dgm:cxn modelId="{1883B2E1-BF2B-4940-94BD-D77402EB7C2A}" srcId="{FD9E3850-926B-40A3-9DEB-12006B3D6DB6}" destId="{64FD9D70-1299-4837-A117-53AD9A9F2858}" srcOrd="1" destOrd="0" parTransId="{23F6E073-883C-4473-9D60-1A9EF6A66E05}" sibTransId="{27ECBF9B-94BD-449A-91E0-5E7D3AF5506F}"/>
    <dgm:cxn modelId="{3156686E-A71D-4375-8AF7-100B48F48640}" type="presOf" srcId="{FD9E3850-926B-40A3-9DEB-12006B3D6DB6}" destId="{BD8A7CC5-E0DC-4B60-BCAE-A805E91530C4}" srcOrd="0" destOrd="0" presId="urn:microsoft.com/office/officeart/2005/8/layout/chevron1"/>
    <dgm:cxn modelId="{26A0BEDD-F957-4BB8-9CED-D569B1795FE0}" srcId="{FD9E3850-926B-40A3-9DEB-12006B3D6DB6}" destId="{D617C3D7-388A-4902-A51D-29A2C330552B}" srcOrd="2" destOrd="0" parTransId="{80621CB4-8EDC-422F-9913-046E7A71EA3B}" sibTransId="{5C187CCC-71B1-4EF7-8AD0-636CEE84BAB7}"/>
    <dgm:cxn modelId="{E6A693C5-1D02-4543-9BC2-ABCB018F9196}" type="presOf" srcId="{D617C3D7-388A-4902-A51D-29A2C330552B}" destId="{051BBD40-2635-4402-9AF6-89F4E6928747}" srcOrd="0" destOrd="0" presId="urn:microsoft.com/office/officeart/2005/8/layout/chevron1"/>
    <dgm:cxn modelId="{D92C7889-BCC0-4F33-AAA2-25BA3A58E7C8}" type="presParOf" srcId="{BD8A7CC5-E0DC-4B60-BCAE-A805E91530C4}" destId="{F9833704-AB1A-41DB-AEF4-749E7222ACDC}" srcOrd="0" destOrd="0" presId="urn:microsoft.com/office/officeart/2005/8/layout/chevron1"/>
    <dgm:cxn modelId="{4E81D280-2FFA-4A12-A6B1-D9B67616D454}" type="presParOf" srcId="{BD8A7CC5-E0DC-4B60-BCAE-A805E91530C4}" destId="{AF02D7E7-A6A4-4B06-B8B6-7F559F8A04D3}" srcOrd="1" destOrd="0" presId="urn:microsoft.com/office/officeart/2005/8/layout/chevron1"/>
    <dgm:cxn modelId="{D507122F-B51F-4FD6-AC4C-F795CD38C560}" type="presParOf" srcId="{BD8A7CC5-E0DC-4B60-BCAE-A805E91530C4}" destId="{178C4D19-E5B9-4D2E-9AE7-C94F8A0B0881}" srcOrd="2" destOrd="0" presId="urn:microsoft.com/office/officeart/2005/8/layout/chevron1"/>
    <dgm:cxn modelId="{270F1564-C08A-4556-85FB-32FCC487C702}" type="presParOf" srcId="{BD8A7CC5-E0DC-4B60-BCAE-A805E91530C4}" destId="{26321640-EF6D-4915-9D5E-A3A7DDEFCFAF}" srcOrd="3" destOrd="0" presId="urn:microsoft.com/office/officeart/2005/8/layout/chevron1"/>
    <dgm:cxn modelId="{982277E8-A082-4EAD-95FB-0DCC874AD1BF}" type="presParOf" srcId="{BD8A7CC5-E0DC-4B60-BCAE-A805E91530C4}" destId="{051BBD40-2635-4402-9AF6-89F4E6928747}" srcOrd="4" destOrd="0" presId="urn:microsoft.com/office/officeart/2005/8/layout/chevron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D9E3850-926B-40A3-9DEB-12006B3D6DB6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</dgm:pt>
    <dgm:pt modelId="{BDDCEEC7-20E6-4960-9DE8-586A744AD58B}">
      <dgm:prSet phldrT="[Texte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fr-FR" dirty="0" smtClean="0"/>
            <a:t>Livrable 1</a:t>
          </a:r>
          <a:endParaRPr lang="fr-FR" dirty="0"/>
        </a:p>
      </dgm:t>
    </dgm:pt>
    <dgm:pt modelId="{D3D05608-A1F4-48FD-A2CA-C1C400B9E1ED}" type="parTrans" cxnId="{8F58DC4B-04D4-4B81-8B9F-1299BDAAA03D}">
      <dgm:prSet/>
      <dgm:spPr/>
      <dgm:t>
        <a:bodyPr/>
        <a:lstStyle/>
        <a:p>
          <a:endParaRPr lang="fr-FR"/>
        </a:p>
      </dgm:t>
    </dgm:pt>
    <dgm:pt modelId="{66540DBD-A1C4-4824-B023-39525BFA0EA5}" type="sibTrans" cxnId="{8F58DC4B-04D4-4B81-8B9F-1299BDAAA03D}">
      <dgm:prSet/>
      <dgm:spPr/>
      <dgm:t>
        <a:bodyPr/>
        <a:lstStyle/>
        <a:p>
          <a:endParaRPr lang="fr-FR"/>
        </a:p>
      </dgm:t>
    </dgm:pt>
    <dgm:pt modelId="{64FD9D70-1299-4837-A117-53AD9A9F2858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Livrable 2</a:t>
          </a:r>
          <a:endParaRPr lang="fr-FR" dirty="0"/>
        </a:p>
      </dgm:t>
    </dgm:pt>
    <dgm:pt modelId="{23F6E073-883C-4473-9D60-1A9EF6A66E05}" type="parTrans" cxnId="{1883B2E1-BF2B-4940-94BD-D77402EB7C2A}">
      <dgm:prSet/>
      <dgm:spPr/>
      <dgm:t>
        <a:bodyPr/>
        <a:lstStyle/>
        <a:p>
          <a:endParaRPr lang="fr-FR"/>
        </a:p>
      </dgm:t>
    </dgm:pt>
    <dgm:pt modelId="{27ECBF9B-94BD-449A-91E0-5E7D3AF5506F}" type="sibTrans" cxnId="{1883B2E1-BF2B-4940-94BD-D77402EB7C2A}">
      <dgm:prSet/>
      <dgm:spPr/>
      <dgm:t>
        <a:bodyPr/>
        <a:lstStyle/>
        <a:p>
          <a:endParaRPr lang="fr-FR"/>
        </a:p>
      </dgm:t>
    </dgm:pt>
    <dgm:pt modelId="{D617C3D7-388A-4902-A51D-29A2C330552B}">
      <dgm:prSet phldrT="[Texte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fr-FR" dirty="0" smtClean="0"/>
            <a:t>Livrable 3</a:t>
          </a:r>
          <a:endParaRPr lang="fr-FR" dirty="0"/>
        </a:p>
      </dgm:t>
    </dgm:pt>
    <dgm:pt modelId="{80621CB4-8EDC-422F-9913-046E7A71EA3B}" type="parTrans" cxnId="{26A0BEDD-F957-4BB8-9CED-D569B1795FE0}">
      <dgm:prSet/>
      <dgm:spPr/>
      <dgm:t>
        <a:bodyPr/>
        <a:lstStyle/>
        <a:p>
          <a:endParaRPr lang="fr-FR"/>
        </a:p>
      </dgm:t>
    </dgm:pt>
    <dgm:pt modelId="{5C187CCC-71B1-4EF7-8AD0-636CEE84BAB7}" type="sibTrans" cxnId="{26A0BEDD-F957-4BB8-9CED-D569B1795FE0}">
      <dgm:prSet/>
      <dgm:spPr/>
      <dgm:t>
        <a:bodyPr/>
        <a:lstStyle/>
        <a:p>
          <a:endParaRPr lang="fr-FR"/>
        </a:p>
      </dgm:t>
    </dgm:pt>
    <dgm:pt modelId="{BD8A7CC5-E0DC-4B60-BCAE-A805E91530C4}" type="pres">
      <dgm:prSet presAssocID="{FD9E3850-926B-40A3-9DEB-12006B3D6DB6}" presName="Name0" presStyleCnt="0">
        <dgm:presLayoutVars>
          <dgm:dir/>
          <dgm:animLvl val="lvl"/>
          <dgm:resizeHandles val="exact"/>
        </dgm:presLayoutVars>
      </dgm:prSet>
      <dgm:spPr/>
    </dgm:pt>
    <dgm:pt modelId="{F9833704-AB1A-41DB-AEF4-749E7222ACDC}" type="pres">
      <dgm:prSet presAssocID="{BDDCEEC7-20E6-4960-9DE8-586A744AD58B}" presName="parTxOnly" presStyleLbl="node1" presStyleIdx="0" presStyleCnt="3" custScaleX="2622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F02D7E7-A6A4-4B06-B8B6-7F559F8A04D3}" type="pres">
      <dgm:prSet presAssocID="{66540DBD-A1C4-4824-B023-39525BFA0EA5}" presName="parTxOnlySpace" presStyleCnt="0"/>
      <dgm:spPr/>
    </dgm:pt>
    <dgm:pt modelId="{178C4D19-E5B9-4D2E-9AE7-C94F8A0B0881}" type="pres">
      <dgm:prSet presAssocID="{64FD9D70-1299-4837-A117-53AD9A9F2858}" presName="parTxOnly" presStyleLbl="node1" presStyleIdx="1" presStyleCnt="3" custScaleX="1344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6321640-EF6D-4915-9D5E-A3A7DDEFCFAF}" type="pres">
      <dgm:prSet presAssocID="{27ECBF9B-94BD-449A-91E0-5E7D3AF5506F}" presName="parTxOnlySpace" presStyleCnt="0"/>
      <dgm:spPr/>
    </dgm:pt>
    <dgm:pt modelId="{051BBD40-2635-4402-9AF6-89F4E6928747}" type="pres">
      <dgm:prSet presAssocID="{D617C3D7-388A-4902-A51D-29A2C330552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387794A-4017-428A-9A4C-95A6F1FD5C12}" type="presOf" srcId="{BDDCEEC7-20E6-4960-9DE8-586A744AD58B}" destId="{F9833704-AB1A-41DB-AEF4-749E7222ACDC}" srcOrd="0" destOrd="0" presId="urn:microsoft.com/office/officeart/2005/8/layout/chevron1"/>
    <dgm:cxn modelId="{8F58DC4B-04D4-4B81-8B9F-1299BDAAA03D}" srcId="{FD9E3850-926B-40A3-9DEB-12006B3D6DB6}" destId="{BDDCEEC7-20E6-4960-9DE8-586A744AD58B}" srcOrd="0" destOrd="0" parTransId="{D3D05608-A1F4-48FD-A2CA-C1C400B9E1ED}" sibTransId="{66540DBD-A1C4-4824-B023-39525BFA0EA5}"/>
    <dgm:cxn modelId="{72772B20-9E6C-46C0-B249-2F0159F56BD4}" type="presOf" srcId="{64FD9D70-1299-4837-A117-53AD9A9F2858}" destId="{178C4D19-E5B9-4D2E-9AE7-C94F8A0B0881}" srcOrd="0" destOrd="0" presId="urn:microsoft.com/office/officeart/2005/8/layout/chevron1"/>
    <dgm:cxn modelId="{1883B2E1-BF2B-4940-94BD-D77402EB7C2A}" srcId="{FD9E3850-926B-40A3-9DEB-12006B3D6DB6}" destId="{64FD9D70-1299-4837-A117-53AD9A9F2858}" srcOrd="1" destOrd="0" parTransId="{23F6E073-883C-4473-9D60-1A9EF6A66E05}" sibTransId="{27ECBF9B-94BD-449A-91E0-5E7D3AF5506F}"/>
    <dgm:cxn modelId="{26A0BEDD-F957-4BB8-9CED-D569B1795FE0}" srcId="{FD9E3850-926B-40A3-9DEB-12006B3D6DB6}" destId="{D617C3D7-388A-4902-A51D-29A2C330552B}" srcOrd="2" destOrd="0" parTransId="{80621CB4-8EDC-422F-9913-046E7A71EA3B}" sibTransId="{5C187CCC-71B1-4EF7-8AD0-636CEE84BAB7}"/>
    <dgm:cxn modelId="{F5D48038-B63D-4EC7-8225-E0D888595020}" type="presOf" srcId="{D617C3D7-388A-4902-A51D-29A2C330552B}" destId="{051BBD40-2635-4402-9AF6-89F4E6928747}" srcOrd="0" destOrd="0" presId="urn:microsoft.com/office/officeart/2005/8/layout/chevron1"/>
    <dgm:cxn modelId="{7D71F8F0-EE91-4759-8D8B-17A240B12D8D}" type="presOf" srcId="{FD9E3850-926B-40A3-9DEB-12006B3D6DB6}" destId="{BD8A7CC5-E0DC-4B60-BCAE-A805E91530C4}" srcOrd="0" destOrd="0" presId="urn:microsoft.com/office/officeart/2005/8/layout/chevron1"/>
    <dgm:cxn modelId="{97C7C241-522F-4A0D-A55F-86F48A124F70}" type="presParOf" srcId="{BD8A7CC5-E0DC-4B60-BCAE-A805E91530C4}" destId="{F9833704-AB1A-41DB-AEF4-749E7222ACDC}" srcOrd="0" destOrd="0" presId="urn:microsoft.com/office/officeart/2005/8/layout/chevron1"/>
    <dgm:cxn modelId="{D3AEE36E-65C3-4945-8486-9BA36FFE856E}" type="presParOf" srcId="{BD8A7CC5-E0DC-4B60-BCAE-A805E91530C4}" destId="{AF02D7E7-A6A4-4B06-B8B6-7F559F8A04D3}" srcOrd="1" destOrd="0" presId="urn:microsoft.com/office/officeart/2005/8/layout/chevron1"/>
    <dgm:cxn modelId="{E80413A8-F017-4618-89B8-332AB8F6C0E8}" type="presParOf" srcId="{BD8A7CC5-E0DC-4B60-BCAE-A805E91530C4}" destId="{178C4D19-E5B9-4D2E-9AE7-C94F8A0B0881}" srcOrd="2" destOrd="0" presId="urn:microsoft.com/office/officeart/2005/8/layout/chevron1"/>
    <dgm:cxn modelId="{8AD871C7-677C-4112-897A-0A90D3B018CF}" type="presParOf" srcId="{BD8A7CC5-E0DC-4B60-BCAE-A805E91530C4}" destId="{26321640-EF6D-4915-9D5E-A3A7DDEFCFAF}" srcOrd="3" destOrd="0" presId="urn:microsoft.com/office/officeart/2005/8/layout/chevron1"/>
    <dgm:cxn modelId="{C0A369AE-6E62-4971-9956-444B9E77A093}" type="presParOf" srcId="{BD8A7CC5-E0DC-4B60-BCAE-A805E91530C4}" destId="{051BBD40-2635-4402-9AF6-89F4E6928747}" srcOrd="4" destOrd="0" presId="urn:microsoft.com/office/officeart/2005/8/layout/chevron1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D9E3850-926B-40A3-9DEB-12006B3D6DB6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</dgm:pt>
    <dgm:pt modelId="{BDDCEEC7-20E6-4960-9DE8-586A744AD58B}">
      <dgm:prSet phldrT="[Texte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fr-FR" dirty="0" smtClean="0"/>
            <a:t>Livrable 1</a:t>
          </a:r>
          <a:endParaRPr lang="fr-FR" dirty="0"/>
        </a:p>
      </dgm:t>
    </dgm:pt>
    <dgm:pt modelId="{D3D05608-A1F4-48FD-A2CA-C1C400B9E1ED}" type="parTrans" cxnId="{8F58DC4B-04D4-4B81-8B9F-1299BDAAA03D}">
      <dgm:prSet/>
      <dgm:spPr/>
      <dgm:t>
        <a:bodyPr/>
        <a:lstStyle/>
        <a:p>
          <a:endParaRPr lang="fr-FR"/>
        </a:p>
      </dgm:t>
    </dgm:pt>
    <dgm:pt modelId="{66540DBD-A1C4-4824-B023-39525BFA0EA5}" type="sibTrans" cxnId="{8F58DC4B-04D4-4B81-8B9F-1299BDAAA03D}">
      <dgm:prSet/>
      <dgm:spPr/>
      <dgm:t>
        <a:bodyPr/>
        <a:lstStyle/>
        <a:p>
          <a:endParaRPr lang="fr-FR"/>
        </a:p>
      </dgm:t>
    </dgm:pt>
    <dgm:pt modelId="{64FD9D70-1299-4837-A117-53AD9A9F2858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Livrable 2</a:t>
          </a:r>
          <a:endParaRPr lang="fr-FR" dirty="0"/>
        </a:p>
      </dgm:t>
    </dgm:pt>
    <dgm:pt modelId="{23F6E073-883C-4473-9D60-1A9EF6A66E05}" type="parTrans" cxnId="{1883B2E1-BF2B-4940-94BD-D77402EB7C2A}">
      <dgm:prSet/>
      <dgm:spPr/>
      <dgm:t>
        <a:bodyPr/>
        <a:lstStyle/>
        <a:p>
          <a:endParaRPr lang="fr-FR"/>
        </a:p>
      </dgm:t>
    </dgm:pt>
    <dgm:pt modelId="{27ECBF9B-94BD-449A-91E0-5E7D3AF5506F}" type="sibTrans" cxnId="{1883B2E1-BF2B-4940-94BD-D77402EB7C2A}">
      <dgm:prSet/>
      <dgm:spPr/>
      <dgm:t>
        <a:bodyPr/>
        <a:lstStyle/>
        <a:p>
          <a:endParaRPr lang="fr-FR"/>
        </a:p>
      </dgm:t>
    </dgm:pt>
    <dgm:pt modelId="{D617C3D7-388A-4902-A51D-29A2C330552B}">
      <dgm:prSet phldrT="[Texte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fr-FR" dirty="0" smtClean="0"/>
            <a:t>Livrable 3</a:t>
          </a:r>
          <a:endParaRPr lang="fr-FR" dirty="0"/>
        </a:p>
      </dgm:t>
    </dgm:pt>
    <dgm:pt modelId="{80621CB4-8EDC-422F-9913-046E7A71EA3B}" type="parTrans" cxnId="{26A0BEDD-F957-4BB8-9CED-D569B1795FE0}">
      <dgm:prSet/>
      <dgm:spPr/>
      <dgm:t>
        <a:bodyPr/>
        <a:lstStyle/>
        <a:p>
          <a:endParaRPr lang="fr-FR"/>
        </a:p>
      </dgm:t>
    </dgm:pt>
    <dgm:pt modelId="{5C187CCC-71B1-4EF7-8AD0-636CEE84BAB7}" type="sibTrans" cxnId="{26A0BEDD-F957-4BB8-9CED-D569B1795FE0}">
      <dgm:prSet/>
      <dgm:spPr/>
      <dgm:t>
        <a:bodyPr/>
        <a:lstStyle/>
        <a:p>
          <a:endParaRPr lang="fr-FR"/>
        </a:p>
      </dgm:t>
    </dgm:pt>
    <dgm:pt modelId="{BD8A7CC5-E0DC-4B60-BCAE-A805E91530C4}" type="pres">
      <dgm:prSet presAssocID="{FD9E3850-926B-40A3-9DEB-12006B3D6DB6}" presName="Name0" presStyleCnt="0">
        <dgm:presLayoutVars>
          <dgm:dir/>
          <dgm:animLvl val="lvl"/>
          <dgm:resizeHandles val="exact"/>
        </dgm:presLayoutVars>
      </dgm:prSet>
      <dgm:spPr/>
    </dgm:pt>
    <dgm:pt modelId="{F9833704-AB1A-41DB-AEF4-749E7222ACDC}" type="pres">
      <dgm:prSet presAssocID="{BDDCEEC7-20E6-4960-9DE8-586A744AD58B}" presName="parTxOnly" presStyleLbl="node1" presStyleIdx="0" presStyleCnt="3" custScaleX="2622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F02D7E7-A6A4-4B06-B8B6-7F559F8A04D3}" type="pres">
      <dgm:prSet presAssocID="{66540DBD-A1C4-4824-B023-39525BFA0EA5}" presName="parTxOnlySpace" presStyleCnt="0"/>
      <dgm:spPr/>
    </dgm:pt>
    <dgm:pt modelId="{178C4D19-E5B9-4D2E-9AE7-C94F8A0B0881}" type="pres">
      <dgm:prSet presAssocID="{64FD9D70-1299-4837-A117-53AD9A9F2858}" presName="parTxOnly" presStyleLbl="node1" presStyleIdx="1" presStyleCnt="3" custScaleX="1344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6321640-EF6D-4915-9D5E-A3A7DDEFCFAF}" type="pres">
      <dgm:prSet presAssocID="{27ECBF9B-94BD-449A-91E0-5E7D3AF5506F}" presName="parTxOnlySpace" presStyleCnt="0"/>
      <dgm:spPr/>
    </dgm:pt>
    <dgm:pt modelId="{051BBD40-2635-4402-9AF6-89F4E6928747}" type="pres">
      <dgm:prSet presAssocID="{D617C3D7-388A-4902-A51D-29A2C330552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E8CE742-AECD-4E47-81EF-B73CFD771DCF}" type="presOf" srcId="{BDDCEEC7-20E6-4960-9DE8-586A744AD58B}" destId="{F9833704-AB1A-41DB-AEF4-749E7222ACDC}" srcOrd="0" destOrd="0" presId="urn:microsoft.com/office/officeart/2005/8/layout/chevron1"/>
    <dgm:cxn modelId="{685B6D90-57DF-4C5D-8F1F-B09603E8B8AB}" type="presOf" srcId="{64FD9D70-1299-4837-A117-53AD9A9F2858}" destId="{178C4D19-E5B9-4D2E-9AE7-C94F8A0B0881}" srcOrd="0" destOrd="0" presId="urn:microsoft.com/office/officeart/2005/8/layout/chevron1"/>
    <dgm:cxn modelId="{8F58DC4B-04D4-4B81-8B9F-1299BDAAA03D}" srcId="{FD9E3850-926B-40A3-9DEB-12006B3D6DB6}" destId="{BDDCEEC7-20E6-4960-9DE8-586A744AD58B}" srcOrd="0" destOrd="0" parTransId="{D3D05608-A1F4-48FD-A2CA-C1C400B9E1ED}" sibTransId="{66540DBD-A1C4-4824-B023-39525BFA0EA5}"/>
    <dgm:cxn modelId="{8194490B-C5EF-48BC-95C1-5BB8DBD9938B}" type="presOf" srcId="{FD9E3850-926B-40A3-9DEB-12006B3D6DB6}" destId="{BD8A7CC5-E0DC-4B60-BCAE-A805E91530C4}" srcOrd="0" destOrd="0" presId="urn:microsoft.com/office/officeart/2005/8/layout/chevron1"/>
    <dgm:cxn modelId="{1883B2E1-BF2B-4940-94BD-D77402EB7C2A}" srcId="{FD9E3850-926B-40A3-9DEB-12006B3D6DB6}" destId="{64FD9D70-1299-4837-A117-53AD9A9F2858}" srcOrd="1" destOrd="0" parTransId="{23F6E073-883C-4473-9D60-1A9EF6A66E05}" sibTransId="{27ECBF9B-94BD-449A-91E0-5E7D3AF5506F}"/>
    <dgm:cxn modelId="{37E86AC1-67E5-4546-9470-B3D0FB5238E7}" type="presOf" srcId="{D617C3D7-388A-4902-A51D-29A2C330552B}" destId="{051BBD40-2635-4402-9AF6-89F4E6928747}" srcOrd="0" destOrd="0" presId="urn:microsoft.com/office/officeart/2005/8/layout/chevron1"/>
    <dgm:cxn modelId="{26A0BEDD-F957-4BB8-9CED-D569B1795FE0}" srcId="{FD9E3850-926B-40A3-9DEB-12006B3D6DB6}" destId="{D617C3D7-388A-4902-A51D-29A2C330552B}" srcOrd="2" destOrd="0" parTransId="{80621CB4-8EDC-422F-9913-046E7A71EA3B}" sibTransId="{5C187CCC-71B1-4EF7-8AD0-636CEE84BAB7}"/>
    <dgm:cxn modelId="{763BDE59-65B2-4116-A737-7028C630F1DA}" type="presParOf" srcId="{BD8A7CC5-E0DC-4B60-BCAE-A805E91530C4}" destId="{F9833704-AB1A-41DB-AEF4-749E7222ACDC}" srcOrd="0" destOrd="0" presId="urn:microsoft.com/office/officeart/2005/8/layout/chevron1"/>
    <dgm:cxn modelId="{62692C86-BFFF-4232-B656-38C3A2D6E800}" type="presParOf" srcId="{BD8A7CC5-E0DC-4B60-BCAE-A805E91530C4}" destId="{AF02D7E7-A6A4-4B06-B8B6-7F559F8A04D3}" srcOrd="1" destOrd="0" presId="urn:microsoft.com/office/officeart/2005/8/layout/chevron1"/>
    <dgm:cxn modelId="{8450226E-59CC-425E-88C3-16C6AFC32287}" type="presParOf" srcId="{BD8A7CC5-E0DC-4B60-BCAE-A805E91530C4}" destId="{178C4D19-E5B9-4D2E-9AE7-C94F8A0B0881}" srcOrd="2" destOrd="0" presId="urn:microsoft.com/office/officeart/2005/8/layout/chevron1"/>
    <dgm:cxn modelId="{6E050C8F-122B-40E8-9DA3-8AAA86CDF118}" type="presParOf" srcId="{BD8A7CC5-E0DC-4B60-BCAE-A805E91530C4}" destId="{26321640-EF6D-4915-9D5E-A3A7DDEFCFAF}" srcOrd="3" destOrd="0" presId="urn:microsoft.com/office/officeart/2005/8/layout/chevron1"/>
    <dgm:cxn modelId="{307EACA0-6CBA-440D-84D0-EECB36168457}" type="presParOf" srcId="{BD8A7CC5-E0DC-4B60-BCAE-A805E91530C4}" destId="{051BBD40-2635-4402-9AF6-89F4E6928747}" srcOrd="4" destOrd="0" presId="urn:microsoft.com/office/officeart/2005/8/layout/chevron1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D9E3850-926B-40A3-9DEB-12006B3D6DB6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</dgm:pt>
    <dgm:pt modelId="{BDDCEEC7-20E6-4960-9DE8-586A744AD58B}">
      <dgm:prSet phldrT="[Texte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fr-FR" dirty="0" smtClean="0"/>
            <a:t>Livrable 1</a:t>
          </a:r>
          <a:endParaRPr lang="fr-FR" dirty="0"/>
        </a:p>
      </dgm:t>
    </dgm:pt>
    <dgm:pt modelId="{D3D05608-A1F4-48FD-A2CA-C1C400B9E1ED}" type="parTrans" cxnId="{8F58DC4B-04D4-4B81-8B9F-1299BDAAA03D}">
      <dgm:prSet/>
      <dgm:spPr/>
      <dgm:t>
        <a:bodyPr/>
        <a:lstStyle/>
        <a:p>
          <a:endParaRPr lang="fr-FR"/>
        </a:p>
      </dgm:t>
    </dgm:pt>
    <dgm:pt modelId="{66540DBD-A1C4-4824-B023-39525BFA0EA5}" type="sibTrans" cxnId="{8F58DC4B-04D4-4B81-8B9F-1299BDAAA03D}">
      <dgm:prSet/>
      <dgm:spPr/>
      <dgm:t>
        <a:bodyPr/>
        <a:lstStyle/>
        <a:p>
          <a:endParaRPr lang="fr-FR"/>
        </a:p>
      </dgm:t>
    </dgm:pt>
    <dgm:pt modelId="{64FD9D70-1299-4837-A117-53AD9A9F2858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Livrable 2</a:t>
          </a:r>
          <a:endParaRPr lang="fr-FR" dirty="0"/>
        </a:p>
      </dgm:t>
    </dgm:pt>
    <dgm:pt modelId="{23F6E073-883C-4473-9D60-1A9EF6A66E05}" type="parTrans" cxnId="{1883B2E1-BF2B-4940-94BD-D77402EB7C2A}">
      <dgm:prSet/>
      <dgm:spPr/>
      <dgm:t>
        <a:bodyPr/>
        <a:lstStyle/>
        <a:p>
          <a:endParaRPr lang="fr-FR"/>
        </a:p>
      </dgm:t>
    </dgm:pt>
    <dgm:pt modelId="{27ECBF9B-94BD-449A-91E0-5E7D3AF5506F}" type="sibTrans" cxnId="{1883B2E1-BF2B-4940-94BD-D77402EB7C2A}">
      <dgm:prSet/>
      <dgm:spPr/>
      <dgm:t>
        <a:bodyPr/>
        <a:lstStyle/>
        <a:p>
          <a:endParaRPr lang="fr-FR"/>
        </a:p>
      </dgm:t>
    </dgm:pt>
    <dgm:pt modelId="{D617C3D7-388A-4902-A51D-29A2C330552B}">
      <dgm:prSet phldrT="[Texte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fr-FR" dirty="0" smtClean="0"/>
            <a:t>Livrable 3</a:t>
          </a:r>
          <a:endParaRPr lang="fr-FR" dirty="0"/>
        </a:p>
      </dgm:t>
    </dgm:pt>
    <dgm:pt modelId="{80621CB4-8EDC-422F-9913-046E7A71EA3B}" type="parTrans" cxnId="{26A0BEDD-F957-4BB8-9CED-D569B1795FE0}">
      <dgm:prSet/>
      <dgm:spPr/>
      <dgm:t>
        <a:bodyPr/>
        <a:lstStyle/>
        <a:p>
          <a:endParaRPr lang="fr-FR"/>
        </a:p>
      </dgm:t>
    </dgm:pt>
    <dgm:pt modelId="{5C187CCC-71B1-4EF7-8AD0-636CEE84BAB7}" type="sibTrans" cxnId="{26A0BEDD-F957-4BB8-9CED-D569B1795FE0}">
      <dgm:prSet/>
      <dgm:spPr/>
      <dgm:t>
        <a:bodyPr/>
        <a:lstStyle/>
        <a:p>
          <a:endParaRPr lang="fr-FR"/>
        </a:p>
      </dgm:t>
    </dgm:pt>
    <dgm:pt modelId="{BD8A7CC5-E0DC-4B60-BCAE-A805E91530C4}" type="pres">
      <dgm:prSet presAssocID="{FD9E3850-926B-40A3-9DEB-12006B3D6DB6}" presName="Name0" presStyleCnt="0">
        <dgm:presLayoutVars>
          <dgm:dir/>
          <dgm:animLvl val="lvl"/>
          <dgm:resizeHandles val="exact"/>
        </dgm:presLayoutVars>
      </dgm:prSet>
      <dgm:spPr/>
    </dgm:pt>
    <dgm:pt modelId="{F9833704-AB1A-41DB-AEF4-749E7222ACDC}" type="pres">
      <dgm:prSet presAssocID="{BDDCEEC7-20E6-4960-9DE8-586A744AD58B}" presName="parTxOnly" presStyleLbl="node1" presStyleIdx="0" presStyleCnt="3" custScaleX="2622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F02D7E7-A6A4-4B06-B8B6-7F559F8A04D3}" type="pres">
      <dgm:prSet presAssocID="{66540DBD-A1C4-4824-B023-39525BFA0EA5}" presName="parTxOnlySpace" presStyleCnt="0"/>
      <dgm:spPr/>
    </dgm:pt>
    <dgm:pt modelId="{178C4D19-E5B9-4D2E-9AE7-C94F8A0B0881}" type="pres">
      <dgm:prSet presAssocID="{64FD9D70-1299-4837-A117-53AD9A9F2858}" presName="parTxOnly" presStyleLbl="node1" presStyleIdx="1" presStyleCnt="3" custScaleX="1344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6321640-EF6D-4915-9D5E-A3A7DDEFCFAF}" type="pres">
      <dgm:prSet presAssocID="{27ECBF9B-94BD-449A-91E0-5E7D3AF5506F}" presName="parTxOnlySpace" presStyleCnt="0"/>
      <dgm:spPr/>
    </dgm:pt>
    <dgm:pt modelId="{051BBD40-2635-4402-9AF6-89F4E6928747}" type="pres">
      <dgm:prSet presAssocID="{D617C3D7-388A-4902-A51D-29A2C330552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96E3353-5805-4884-8A09-241B881968DB}" type="presOf" srcId="{D617C3D7-388A-4902-A51D-29A2C330552B}" destId="{051BBD40-2635-4402-9AF6-89F4E6928747}" srcOrd="0" destOrd="0" presId="urn:microsoft.com/office/officeart/2005/8/layout/chevron1"/>
    <dgm:cxn modelId="{8F58DC4B-04D4-4B81-8B9F-1299BDAAA03D}" srcId="{FD9E3850-926B-40A3-9DEB-12006B3D6DB6}" destId="{BDDCEEC7-20E6-4960-9DE8-586A744AD58B}" srcOrd="0" destOrd="0" parTransId="{D3D05608-A1F4-48FD-A2CA-C1C400B9E1ED}" sibTransId="{66540DBD-A1C4-4824-B023-39525BFA0EA5}"/>
    <dgm:cxn modelId="{28C3FB64-9442-49F5-8777-217D9A9FB02E}" type="presOf" srcId="{BDDCEEC7-20E6-4960-9DE8-586A744AD58B}" destId="{F9833704-AB1A-41DB-AEF4-749E7222ACDC}" srcOrd="0" destOrd="0" presId="urn:microsoft.com/office/officeart/2005/8/layout/chevron1"/>
    <dgm:cxn modelId="{351651B8-4158-4A73-A3D4-647F15546DA3}" type="presOf" srcId="{64FD9D70-1299-4837-A117-53AD9A9F2858}" destId="{178C4D19-E5B9-4D2E-9AE7-C94F8A0B0881}" srcOrd="0" destOrd="0" presId="urn:microsoft.com/office/officeart/2005/8/layout/chevron1"/>
    <dgm:cxn modelId="{1883B2E1-BF2B-4940-94BD-D77402EB7C2A}" srcId="{FD9E3850-926B-40A3-9DEB-12006B3D6DB6}" destId="{64FD9D70-1299-4837-A117-53AD9A9F2858}" srcOrd="1" destOrd="0" parTransId="{23F6E073-883C-4473-9D60-1A9EF6A66E05}" sibTransId="{27ECBF9B-94BD-449A-91E0-5E7D3AF5506F}"/>
    <dgm:cxn modelId="{26A0BEDD-F957-4BB8-9CED-D569B1795FE0}" srcId="{FD9E3850-926B-40A3-9DEB-12006B3D6DB6}" destId="{D617C3D7-388A-4902-A51D-29A2C330552B}" srcOrd="2" destOrd="0" parTransId="{80621CB4-8EDC-422F-9913-046E7A71EA3B}" sibTransId="{5C187CCC-71B1-4EF7-8AD0-636CEE84BAB7}"/>
    <dgm:cxn modelId="{AD115F56-4149-47CF-B06B-D7E300070568}" type="presOf" srcId="{FD9E3850-926B-40A3-9DEB-12006B3D6DB6}" destId="{BD8A7CC5-E0DC-4B60-BCAE-A805E91530C4}" srcOrd="0" destOrd="0" presId="urn:microsoft.com/office/officeart/2005/8/layout/chevron1"/>
    <dgm:cxn modelId="{827C5D4C-2C92-49B4-B3E4-39EF1C7958FD}" type="presParOf" srcId="{BD8A7CC5-E0DC-4B60-BCAE-A805E91530C4}" destId="{F9833704-AB1A-41DB-AEF4-749E7222ACDC}" srcOrd="0" destOrd="0" presId="urn:microsoft.com/office/officeart/2005/8/layout/chevron1"/>
    <dgm:cxn modelId="{B6A8354C-7557-4FAD-8CC9-5023975E6417}" type="presParOf" srcId="{BD8A7CC5-E0DC-4B60-BCAE-A805E91530C4}" destId="{AF02D7E7-A6A4-4B06-B8B6-7F559F8A04D3}" srcOrd="1" destOrd="0" presId="urn:microsoft.com/office/officeart/2005/8/layout/chevron1"/>
    <dgm:cxn modelId="{522DC4A2-704E-444D-9740-4BC63911EF80}" type="presParOf" srcId="{BD8A7CC5-E0DC-4B60-BCAE-A805E91530C4}" destId="{178C4D19-E5B9-4D2E-9AE7-C94F8A0B0881}" srcOrd="2" destOrd="0" presId="urn:microsoft.com/office/officeart/2005/8/layout/chevron1"/>
    <dgm:cxn modelId="{F345A234-E397-4159-A312-70000E54AD58}" type="presParOf" srcId="{BD8A7CC5-E0DC-4B60-BCAE-A805E91530C4}" destId="{26321640-EF6D-4915-9D5E-A3A7DDEFCFAF}" srcOrd="3" destOrd="0" presId="urn:microsoft.com/office/officeart/2005/8/layout/chevron1"/>
    <dgm:cxn modelId="{21D57079-5B64-4B9D-88C6-7BE9939684F8}" type="presParOf" srcId="{BD8A7CC5-E0DC-4B60-BCAE-A805E91530C4}" destId="{051BBD40-2635-4402-9AF6-89F4E6928747}" srcOrd="4" destOrd="0" presId="urn:microsoft.com/office/officeart/2005/8/layout/chevron1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D9E3850-926B-40A3-9DEB-12006B3D6DB6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</dgm:pt>
    <dgm:pt modelId="{BDDCEEC7-20E6-4960-9DE8-586A744AD58B}">
      <dgm:prSet phldrT="[Texte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fr-FR" dirty="0" smtClean="0"/>
            <a:t>Livrable 1</a:t>
          </a:r>
          <a:endParaRPr lang="fr-FR" dirty="0"/>
        </a:p>
      </dgm:t>
    </dgm:pt>
    <dgm:pt modelId="{D3D05608-A1F4-48FD-A2CA-C1C400B9E1ED}" type="parTrans" cxnId="{8F58DC4B-04D4-4B81-8B9F-1299BDAAA03D}">
      <dgm:prSet/>
      <dgm:spPr/>
      <dgm:t>
        <a:bodyPr/>
        <a:lstStyle/>
        <a:p>
          <a:endParaRPr lang="fr-FR"/>
        </a:p>
      </dgm:t>
    </dgm:pt>
    <dgm:pt modelId="{66540DBD-A1C4-4824-B023-39525BFA0EA5}" type="sibTrans" cxnId="{8F58DC4B-04D4-4B81-8B9F-1299BDAAA03D}">
      <dgm:prSet/>
      <dgm:spPr/>
      <dgm:t>
        <a:bodyPr/>
        <a:lstStyle/>
        <a:p>
          <a:endParaRPr lang="fr-FR"/>
        </a:p>
      </dgm:t>
    </dgm:pt>
    <dgm:pt modelId="{64FD9D70-1299-4837-A117-53AD9A9F2858}">
      <dgm:prSet phldrT="[Texte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fr-FR" dirty="0" smtClean="0"/>
            <a:t>Livrable 2</a:t>
          </a:r>
          <a:endParaRPr lang="fr-FR" dirty="0"/>
        </a:p>
      </dgm:t>
    </dgm:pt>
    <dgm:pt modelId="{23F6E073-883C-4473-9D60-1A9EF6A66E05}" type="parTrans" cxnId="{1883B2E1-BF2B-4940-94BD-D77402EB7C2A}">
      <dgm:prSet/>
      <dgm:spPr/>
      <dgm:t>
        <a:bodyPr/>
        <a:lstStyle/>
        <a:p>
          <a:endParaRPr lang="fr-FR"/>
        </a:p>
      </dgm:t>
    </dgm:pt>
    <dgm:pt modelId="{27ECBF9B-94BD-449A-91E0-5E7D3AF5506F}" type="sibTrans" cxnId="{1883B2E1-BF2B-4940-94BD-D77402EB7C2A}">
      <dgm:prSet/>
      <dgm:spPr/>
      <dgm:t>
        <a:bodyPr/>
        <a:lstStyle/>
        <a:p>
          <a:endParaRPr lang="fr-FR"/>
        </a:p>
      </dgm:t>
    </dgm:pt>
    <dgm:pt modelId="{D617C3D7-388A-4902-A51D-29A2C330552B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 smtClean="0"/>
            <a:t>Livrable 3</a:t>
          </a:r>
          <a:endParaRPr lang="fr-FR" dirty="0"/>
        </a:p>
      </dgm:t>
    </dgm:pt>
    <dgm:pt modelId="{80621CB4-8EDC-422F-9913-046E7A71EA3B}" type="parTrans" cxnId="{26A0BEDD-F957-4BB8-9CED-D569B1795FE0}">
      <dgm:prSet/>
      <dgm:spPr/>
      <dgm:t>
        <a:bodyPr/>
        <a:lstStyle/>
        <a:p>
          <a:endParaRPr lang="fr-FR"/>
        </a:p>
      </dgm:t>
    </dgm:pt>
    <dgm:pt modelId="{5C187CCC-71B1-4EF7-8AD0-636CEE84BAB7}" type="sibTrans" cxnId="{26A0BEDD-F957-4BB8-9CED-D569B1795FE0}">
      <dgm:prSet/>
      <dgm:spPr/>
      <dgm:t>
        <a:bodyPr/>
        <a:lstStyle/>
        <a:p>
          <a:endParaRPr lang="fr-FR"/>
        </a:p>
      </dgm:t>
    </dgm:pt>
    <dgm:pt modelId="{BD8A7CC5-E0DC-4B60-BCAE-A805E91530C4}" type="pres">
      <dgm:prSet presAssocID="{FD9E3850-926B-40A3-9DEB-12006B3D6DB6}" presName="Name0" presStyleCnt="0">
        <dgm:presLayoutVars>
          <dgm:dir/>
          <dgm:animLvl val="lvl"/>
          <dgm:resizeHandles val="exact"/>
        </dgm:presLayoutVars>
      </dgm:prSet>
      <dgm:spPr/>
    </dgm:pt>
    <dgm:pt modelId="{F9833704-AB1A-41DB-AEF4-749E7222ACDC}" type="pres">
      <dgm:prSet presAssocID="{BDDCEEC7-20E6-4960-9DE8-586A744AD58B}" presName="parTxOnly" presStyleLbl="node1" presStyleIdx="0" presStyleCnt="3" custScaleX="2622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F02D7E7-A6A4-4B06-B8B6-7F559F8A04D3}" type="pres">
      <dgm:prSet presAssocID="{66540DBD-A1C4-4824-B023-39525BFA0EA5}" presName="parTxOnlySpace" presStyleCnt="0"/>
      <dgm:spPr/>
    </dgm:pt>
    <dgm:pt modelId="{178C4D19-E5B9-4D2E-9AE7-C94F8A0B0881}" type="pres">
      <dgm:prSet presAssocID="{64FD9D70-1299-4837-A117-53AD9A9F2858}" presName="parTxOnly" presStyleLbl="node1" presStyleIdx="1" presStyleCnt="3" custScaleX="1344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6321640-EF6D-4915-9D5E-A3A7DDEFCFAF}" type="pres">
      <dgm:prSet presAssocID="{27ECBF9B-94BD-449A-91E0-5E7D3AF5506F}" presName="parTxOnlySpace" presStyleCnt="0"/>
      <dgm:spPr/>
    </dgm:pt>
    <dgm:pt modelId="{051BBD40-2635-4402-9AF6-89F4E6928747}" type="pres">
      <dgm:prSet presAssocID="{D617C3D7-388A-4902-A51D-29A2C330552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542E8EB-E4F0-4BB2-9335-ABD78D127417}" type="presOf" srcId="{64FD9D70-1299-4837-A117-53AD9A9F2858}" destId="{178C4D19-E5B9-4D2E-9AE7-C94F8A0B0881}" srcOrd="0" destOrd="0" presId="urn:microsoft.com/office/officeart/2005/8/layout/chevron1"/>
    <dgm:cxn modelId="{8F58DC4B-04D4-4B81-8B9F-1299BDAAA03D}" srcId="{FD9E3850-926B-40A3-9DEB-12006B3D6DB6}" destId="{BDDCEEC7-20E6-4960-9DE8-586A744AD58B}" srcOrd="0" destOrd="0" parTransId="{D3D05608-A1F4-48FD-A2CA-C1C400B9E1ED}" sibTransId="{66540DBD-A1C4-4824-B023-39525BFA0EA5}"/>
    <dgm:cxn modelId="{738C5C68-EE27-410C-9207-DF55302D3246}" type="presOf" srcId="{BDDCEEC7-20E6-4960-9DE8-586A744AD58B}" destId="{F9833704-AB1A-41DB-AEF4-749E7222ACDC}" srcOrd="0" destOrd="0" presId="urn:microsoft.com/office/officeart/2005/8/layout/chevron1"/>
    <dgm:cxn modelId="{1883B2E1-BF2B-4940-94BD-D77402EB7C2A}" srcId="{FD9E3850-926B-40A3-9DEB-12006B3D6DB6}" destId="{64FD9D70-1299-4837-A117-53AD9A9F2858}" srcOrd="1" destOrd="0" parTransId="{23F6E073-883C-4473-9D60-1A9EF6A66E05}" sibTransId="{27ECBF9B-94BD-449A-91E0-5E7D3AF5506F}"/>
    <dgm:cxn modelId="{26A0BEDD-F957-4BB8-9CED-D569B1795FE0}" srcId="{FD9E3850-926B-40A3-9DEB-12006B3D6DB6}" destId="{D617C3D7-388A-4902-A51D-29A2C330552B}" srcOrd="2" destOrd="0" parTransId="{80621CB4-8EDC-422F-9913-046E7A71EA3B}" sibTransId="{5C187CCC-71B1-4EF7-8AD0-636CEE84BAB7}"/>
    <dgm:cxn modelId="{6304A142-6606-40C8-8B66-87C08CA478F9}" type="presOf" srcId="{FD9E3850-926B-40A3-9DEB-12006B3D6DB6}" destId="{BD8A7CC5-E0DC-4B60-BCAE-A805E91530C4}" srcOrd="0" destOrd="0" presId="urn:microsoft.com/office/officeart/2005/8/layout/chevron1"/>
    <dgm:cxn modelId="{09E28D22-BFD8-4CC3-B92C-AF7B34A89B54}" type="presOf" srcId="{D617C3D7-388A-4902-A51D-29A2C330552B}" destId="{051BBD40-2635-4402-9AF6-89F4E6928747}" srcOrd="0" destOrd="0" presId="urn:microsoft.com/office/officeart/2005/8/layout/chevron1"/>
    <dgm:cxn modelId="{D50012CC-0EA1-4932-AD0A-32FADDBB3701}" type="presParOf" srcId="{BD8A7CC5-E0DC-4B60-BCAE-A805E91530C4}" destId="{F9833704-AB1A-41DB-AEF4-749E7222ACDC}" srcOrd="0" destOrd="0" presId="urn:microsoft.com/office/officeart/2005/8/layout/chevron1"/>
    <dgm:cxn modelId="{EC75CE60-89DB-4DAF-97A1-77B1810E20BB}" type="presParOf" srcId="{BD8A7CC5-E0DC-4B60-BCAE-A805E91530C4}" destId="{AF02D7E7-A6A4-4B06-B8B6-7F559F8A04D3}" srcOrd="1" destOrd="0" presId="urn:microsoft.com/office/officeart/2005/8/layout/chevron1"/>
    <dgm:cxn modelId="{AEECA987-A766-4306-94DF-C18401A57627}" type="presParOf" srcId="{BD8A7CC5-E0DC-4B60-BCAE-A805E91530C4}" destId="{178C4D19-E5B9-4D2E-9AE7-C94F8A0B0881}" srcOrd="2" destOrd="0" presId="urn:microsoft.com/office/officeart/2005/8/layout/chevron1"/>
    <dgm:cxn modelId="{D312C4EF-D8AA-478D-8610-F7ED1D914AB1}" type="presParOf" srcId="{BD8A7CC5-E0DC-4B60-BCAE-A805E91530C4}" destId="{26321640-EF6D-4915-9D5E-A3A7DDEFCFAF}" srcOrd="3" destOrd="0" presId="urn:microsoft.com/office/officeart/2005/8/layout/chevron1"/>
    <dgm:cxn modelId="{2781F3CE-6ABF-4E82-8148-492C63BFC4AC}" type="presParOf" srcId="{BD8A7CC5-E0DC-4B60-BCAE-A805E91530C4}" destId="{051BBD40-2635-4402-9AF6-89F4E6928747}" srcOrd="4" destOrd="0" presId="urn:microsoft.com/office/officeart/2005/8/layout/chevro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421EC-E16E-4EF4-ABAF-42E3DEB2FD78}" type="datetimeFigureOut">
              <a:rPr lang="fr-FR" smtClean="0"/>
              <a:pPr/>
              <a:t>24/11/2016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504FF-CF6E-4C16-B439-80B7A8FA51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F6C12-9FB6-4490-90F2-5B9DE554D483}" type="datetimeFigureOut">
              <a:rPr lang="fr-FR" smtClean="0"/>
              <a:pPr/>
              <a:t>24/11/2016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CD6E1-DACF-4A6C-98B0-E7D99902E1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TicketsHack  - AL28 - AFCEPF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4CD6E1-DACF-4A6C-98B0-E7D99902E1C9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23/11/2016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TicketsHack    AFCEPF-AL28    Groupe2: Adrien-Fen-Steve 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8151-4822-DE40-A134-419E6693B89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6426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23/11/2016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TicketsHack    AFCEPF-AL28    Groupe2: Adrien-Fen-Steve 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8151-4822-DE40-A134-419E6693B89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9695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23/11/2016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TicketsHack    AFCEPF-AL28    Groupe2: Adrien-Fen-Steve 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8151-4822-DE40-A134-419E6693B89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91691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23/11/2016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TicketsHack    AFCEPF-AL28    Groupe2: Adrien-Fen-Steve 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8151-4822-DE40-A134-419E6693B89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12927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23/11/2016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TicketsHack    AFCEPF-AL28    Groupe2: Adrien-Fen-Steve 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8151-4822-DE40-A134-419E6693B89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0785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23/11/2016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TicketsHack    AFCEPF-AL28    Groupe2: Adrien-Fen-Steve 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8151-4822-DE40-A134-419E6693B89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99193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23/11/2016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TicketsHack    AFCEPF-AL28    Groupe2: Adrien-Fen-Steve  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8151-4822-DE40-A134-419E6693B89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9992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23/11/2016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TicketsHack    AFCEPF-AL28    Groupe2: Adrien-Fen-Steve 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8151-4822-DE40-A134-419E6693B89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9213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23/11/2016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TicketsHack    AFCEPF-AL28    Groupe2: Adrien-Fen-Steve 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8151-4822-DE40-A134-419E6693B89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59452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23/11/2016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TicketsHack    AFCEPF-AL28    Groupe2: Adrien-Fen-Steve 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8151-4822-DE40-A134-419E6693B89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4368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23/11/2016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TicketsHack    AFCEPF-AL28    Groupe2: Adrien-Fen-Steve 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8151-4822-DE40-A134-419E6693B89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69567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23/11/2016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TicketsHack    AFCEPF-AL28    Groupe2: Adrien-Fen-Steve 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D8151-4822-DE40-A134-419E6693B89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09539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3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jpeg"/><Relationship Id="rId18" Type="http://schemas.openxmlformats.org/officeDocument/2006/relationships/image" Target="../media/image3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21.png"/><Relationship Id="rId12" Type="http://schemas.openxmlformats.org/officeDocument/2006/relationships/image" Target="../media/image14.png"/><Relationship Id="rId17" Type="http://schemas.openxmlformats.org/officeDocument/2006/relationships/image" Target="../media/image26.png"/><Relationship Id="rId2" Type="http://schemas.openxmlformats.org/officeDocument/2006/relationships/diagramData" Target="../diagrams/data9.xml"/><Relationship Id="rId16" Type="http://schemas.openxmlformats.org/officeDocument/2006/relationships/image" Target="../media/image25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15.png"/><Relationship Id="rId5" Type="http://schemas.openxmlformats.org/officeDocument/2006/relationships/diagramColors" Target="../diagrams/colors9.xml"/><Relationship Id="rId15" Type="http://schemas.openxmlformats.org/officeDocument/2006/relationships/image" Target="../media/image24.png"/><Relationship Id="rId10" Type="http://schemas.openxmlformats.org/officeDocument/2006/relationships/image" Target="../media/image4.png"/><Relationship Id="rId19" Type="http://schemas.openxmlformats.org/officeDocument/2006/relationships/image" Target="../media/image27.png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20.jpeg"/><Relationship Id="rId1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jpe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jpeg"/><Relationship Id="rId19" Type="http://schemas.openxmlformats.org/officeDocument/2006/relationships/image" Target="../media/image20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26.png"/><Relationship Id="rId2" Type="http://schemas.openxmlformats.org/officeDocument/2006/relationships/image" Target="../media/image30.gif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15.png"/><Relationship Id="rId10" Type="http://schemas.openxmlformats.org/officeDocument/2006/relationships/image" Target="../media/image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6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23/11/2016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8151-4822-DE40-A134-419E6693B89C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TicketsHack    AFCEPF-AL28    Groupe2: Adrien-Fen-Steve  </a:t>
            </a:r>
            <a:endParaRPr lang="fr-FR"/>
          </a:p>
        </p:txBody>
      </p:sp>
      <p:sp>
        <p:nvSpPr>
          <p:cNvPr id="20" name="Rectangle 19"/>
          <p:cNvSpPr/>
          <p:nvPr/>
        </p:nvSpPr>
        <p:spPr>
          <a:xfrm rot="19153055">
            <a:off x="-2865134" y="-1029236"/>
            <a:ext cx="10287125" cy="67151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 rot="1183104">
            <a:off x="2530918" y="-2092841"/>
            <a:ext cx="11215766" cy="65873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Picture 2" descr="C:\Users\Stagiaire\Downloads\18998-Closterpat-scratMusi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1142985"/>
            <a:ext cx="1196972" cy="1196972"/>
          </a:xfrm>
          <a:prstGeom prst="rect">
            <a:avLst/>
          </a:prstGeom>
          <a:noFill/>
        </p:spPr>
      </p:pic>
      <p:sp>
        <p:nvSpPr>
          <p:cNvPr id="23" name="ZoneTexte 22"/>
          <p:cNvSpPr txBox="1"/>
          <p:nvPr/>
        </p:nvSpPr>
        <p:spPr>
          <a:xfrm>
            <a:off x="571472" y="4357694"/>
            <a:ext cx="3009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r>
              <a:rPr lang="it-IT" dirty="0" smtClean="0">
                <a:latin typeface="+mj-lt"/>
              </a:rPr>
              <a:t>Fen WANG</a:t>
            </a:r>
          </a:p>
          <a:p>
            <a:endParaRPr lang="it-IT" dirty="0" smtClean="0">
              <a:latin typeface="+mj-lt"/>
            </a:endParaRPr>
          </a:p>
          <a:p>
            <a:r>
              <a:rPr lang="it-IT" dirty="0" smtClean="0">
                <a:latin typeface="+mj-lt"/>
              </a:rPr>
              <a:t>Adrien BASDEVANT</a:t>
            </a:r>
          </a:p>
          <a:p>
            <a:endParaRPr lang="it-IT" dirty="0" smtClean="0">
              <a:latin typeface="+mj-lt"/>
            </a:endParaRPr>
          </a:p>
          <a:p>
            <a:r>
              <a:rPr lang="it-IT" dirty="0" smtClean="0">
                <a:latin typeface="+mj-lt"/>
              </a:rPr>
              <a:t>Steve DJAFA</a:t>
            </a:r>
            <a:endParaRPr lang="fr-FR" dirty="0">
              <a:latin typeface="+mj-lt"/>
            </a:endParaRPr>
          </a:p>
        </p:txBody>
      </p:sp>
      <p:sp>
        <p:nvSpPr>
          <p:cNvPr id="24" name="Titre 1"/>
          <p:cNvSpPr txBox="1">
            <a:spLocks/>
          </p:cNvSpPr>
          <p:nvPr/>
        </p:nvSpPr>
        <p:spPr>
          <a:xfrm>
            <a:off x="3071802" y="2214555"/>
            <a:ext cx="5757858" cy="1328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TICKET’S HACK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100" dirty="0" smtClean="0">
                <a:latin typeface="+mj-lt"/>
                <a:ea typeface="+mj-ea"/>
                <a:cs typeface="+mj-cs"/>
              </a:rPr>
              <a:t>Online tickets </a:t>
            </a:r>
            <a:r>
              <a:rPr lang="fr-FR" sz="4100" dirty="0" err="1" smtClean="0">
                <a:latin typeface="+mj-lt"/>
                <a:ea typeface="+mj-ea"/>
                <a:cs typeface="+mj-cs"/>
              </a:rPr>
              <a:t>retail</a:t>
            </a:r>
            <a:endParaRPr kumimoji="0" lang="fr-FR" sz="4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5" name="Picture 2" descr="C:\Users\stagiaire\Downloads\logo-medium_doc_en_lign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36322" y="5643579"/>
            <a:ext cx="1561051" cy="9017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9988442">
            <a:off x="10988868" y="3531551"/>
            <a:ext cx="2986836" cy="3104765"/>
          </a:xfrm>
          <a:prstGeom prst="rect">
            <a:avLst/>
          </a:prstGeom>
          <a:solidFill>
            <a:srgbClr val="FFF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23/11/2016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TicketsHack    AFCEPF-AL28    Groupe2: Adrien-Fen-Steve 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8151-4822-DE40-A134-419E6693B89C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 rot="18610970">
            <a:off x="10001969" y="4014446"/>
            <a:ext cx="2986836" cy="31047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 rot="1183104">
            <a:off x="9723062" y="4876786"/>
            <a:ext cx="3573546" cy="3689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Diagramme 7"/>
          <p:cNvGraphicFramePr/>
          <p:nvPr/>
        </p:nvGraphicFramePr>
        <p:xfrm>
          <a:off x="1175657" y="327781"/>
          <a:ext cx="9927772" cy="49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er 20"/>
          <p:cNvGrpSpPr/>
          <p:nvPr/>
        </p:nvGrpSpPr>
        <p:grpSpPr>
          <a:xfrm>
            <a:off x="770559" y="5168054"/>
            <a:ext cx="764587" cy="764587"/>
            <a:chOff x="1842052" y="1470991"/>
            <a:chExt cx="927652" cy="927652"/>
          </a:xfrm>
        </p:grpSpPr>
        <p:sp>
          <p:nvSpPr>
            <p:cNvPr id="11" name="Ellipse 10"/>
            <p:cNvSpPr/>
            <p:nvPr/>
          </p:nvSpPr>
          <p:spPr>
            <a:xfrm>
              <a:off x="1842052" y="1470991"/>
              <a:ext cx="927652" cy="927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879805" y="1506124"/>
              <a:ext cx="854765" cy="85476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 err="1" smtClean="0"/>
                <a:t>Ticket’s</a:t>
              </a:r>
              <a:endParaRPr lang="fr-FR" sz="1000" b="1" dirty="0" smtClean="0"/>
            </a:p>
            <a:p>
              <a:pPr algn="ctr"/>
              <a:r>
                <a:rPr lang="fr-FR" sz="1000" b="1" dirty="0" smtClean="0"/>
                <a:t>Hack</a:t>
              </a:r>
              <a:endParaRPr lang="fr-FR" sz="1000" b="1" dirty="0"/>
            </a:p>
          </p:txBody>
        </p:sp>
      </p:grpSp>
      <p:grpSp>
        <p:nvGrpSpPr>
          <p:cNvPr id="13" name="Grouper 23"/>
          <p:cNvGrpSpPr/>
          <p:nvPr/>
        </p:nvGrpSpPr>
        <p:grpSpPr>
          <a:xfrm>
            <a:off x="1353512" y="2613138"/>
            <a:ext cx="2120221" cy="2120221"/>
            <a:chOff x="1842052" y="1470991"/>
            <a:chExt cx="927652" cy="927652"/>
          </a:xfrm>
        </p:grpSpPr>
        <p:sp>
          <p:nvSpPr>
            <p:cNvPr id="14" name="Ellipse 13"/>
            <p:cNvSpPr/>
            <p:nvPr/>
          </p:nvSpPr>
          <p:spPr>
            <a:xfrm>
              <a:off x="1842052" y="1470991"/>
              <a:ext cx="927652" cy="92765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/>
            <p:cNvSpPr/>
            <p:nvPr/>
          </p:nvSpPr>
          <p:spPr>
            <a:xfrm>
              <a:off x="1879805" y="1506124"/>
              <a:ext cx="854765" cy="85476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 smtClean="0"/>
                <a:t>Orchestrateur</a:t>
              </a:r>
              <a:endParaRPr lang="fr-FR" sz="1600" b="1" dirty="0"/>
            </a:p>
          </p:txBody>
        </p:sp>
      </p:grpSp>
      <p:grpSp>
        <p:nvGrpSpPr>
          <p:cNvPr id="16" name="Grouper 26"/>
          <p:cNvGrpSpPr/>
          <p:nvPr/>
        </p:nvGrpSpPr>
        <p:grpSpPr>
          <a:xfrm>
            <a:off x="3288207" y="4610296"/>
            <a:ext cx="1746054" cy="1746054"/>
            <a:chOff x="1842052" y="1470991"/>
            <a:chExt cx="927652" cy="927652"/>
          </a:xfrm>
        </p:grpSpPr>
        <p:sp>
          <p:nvSpPr>
            <p:cNvPr id="17" name="Ellipse 16"/>
            <p:cNvSpPr/>
            <p:nvPr/>
          </p:nvSpPr>
          <p:spPr>
            <a:xfrm>
              <a:off x="1842052" y="1470991"/>
              <a:ext cx="927652" cy="92765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/>
            <p:cNvSpPr/>
            <p:nvPr/>
          </p:nvSpPr>
          <p:spPr>
            <a:xfrm>
              <a:off x="1879805" y="1506124"/>
              <a:ext cx="854765" cy="85476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 smtClean="0"/>
                <a:t>WS</a:t>
              </a:r>
            </a:p>
            <a:p>
              <a:pPr algn="ctr"/>
              <a:r>
                <a:rPr lang="fr-FR" sz="1600" b="1" dirty="0" smtClean="0"/>
                <a:t>banque</a:t>
              </a:r>
              <a:endParaRPr lang="fr-FR" sz="1600" b="1" dirty="0"/>
            </a:p>
          </p:txBody>
        </p:sp>
      </p:grpSp>
      <p:grpSp>
        <p:nvGrpSpPr>
          <p:cNvPr id="19" name="Grouper 29"/>
          <p:cNvGrpSpPr/>
          <p:nvPr/>
        </p:nvGrpSpPr>
        <p:grpSpPr>
          <a:xfrm>
            <a:off x="3398964" y="1043971"/>
            <a:ext cx="1569167" cy="1569167"/>
            <a:chOff x="1842052" y="1470991"/>
            <a:chExt cx="927652" cy="927652"/>
          </a:xfrm>
        </p:grpSpPr>
        <p:sp>
          <p:nvSpPr>
            <p:cNvPr id="20" name="Ellipse 19"/>
            <p:cNvSpPr/>
            <p:nvPr/>
          </p:nvSpPr>
          <p:spPr>
            <a:xfrm>
              <a:off x="1842052" y="1470991"/>
              <a:ext cx="927652" cy="92765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/>
            <p:cNvSpPr/>
            <p:nvPr/>
          </p:nvSpPr>
          <p:spPr>
            <a:xfrm>
              <a:off x="1879805" y="1506124"/>
              <a:ext cx="854765" cy="85476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WS fournisseur</a:t>
              </a:r>
              <a:endParaRPr lang="fr-FR" sz="1400" b="1" dirty="0"/>
            </a:p>
          </p:txBody>
        </p:sp>
      </p:grpSp>
      <p:cxnSp>
        <p:nvCxnSpPr>
          <p:cNvPr id="22" name="Connecteur droit 21"/>
          <p:cNvCxnSpPr/>
          <p:nvPr/>
        </p:nvCxnSpPr>
        <p:spPr>
          <a:xfrm rot="5400000" flipH="1" flipV="1">
            <a:off x="1115011" y="4731025"/>
            <a:ext cx="857165" cy="240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5400000">
            <a:off x="3125850" y="2420724"/>
            <a:ext cx="540298" cy="4655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rot="10800000">
            <a:off x="2413623" y="4733360"/>
            <a:ext cx="945644" cy="74749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" name="Picture 2" descr="C:\Users\stagiaire\Desktop\yaoqiang-logo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87521" y="2181937"/>
            <a:ext cx="1100686" cy="402804"/>
          </a:xfrm>
          <a:prstGeom prst="rect">
            <a:avLst/>
          </a:prstGeom>
          <a:noFill/>
        </p:spPr>
      </p:pic>
      <p:pic>
        <p:nvPicPr>
          <p:cNvPr id="26" name="Image 25" descr="langage_mysql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0469" y="950408"/>
            <a:ext cx="816462" cy="788306"/>
          </a:xfrm>
          <a:prstGeom prst="rect">
            <a:avLst/>
          </a:prstGeom>
        </p:spPr>
      </p:pic>
      <p:pic>
        <p:nvPicPr>
          <p:cNvPr id="27" name="Image 26" descr="langage_mysql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0469" y="4217201"/>
            <a:ext cx="814270" cy="78619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384951" y="2693437"/>
            <a:ext cx="7762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2"/>
                </a:solidFill>
              </a:rPr>
              <a:t>BPEL 2.0 Eclipse</a:t>
            </a:r>
            <a:endParaRPr lang="fr-FR" sz="1400" dirty="0">
              <a:solidFill>
                <a:schemeClr val="accent2"/>
              </a:solidFill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803" y="5003391"/>
            <a:ext cx="803412" cy="929250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261" y="1738714"/>
            <a:ext cx="803412" cy="929250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6574371" y="1644822"/>
            <a:ext cx="47794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2400" b="1" dirty="0" smtClean="0"/>
              <a:t>Modelisation</a:t>
            </a:r>
            <a:r>
              <a:rPr lang="it-IT" sz="2400" dirty="0" smtClean="0"/>
              <a:t> : 2 jours</a:t>
            </a:r>
          </a:p>
          <a:p>
            <a:pPr lvl="1">
              <a:buFont typeface="Courier New" pitchFamily="49" charset="0"/>
              <a:buChar char="o"/>
            </a:pPr>
            <a:r>
              <a:rPr lang="it-IT" sz="2400" dirty="0" smtClean="0"/>
              <a:t>Processus BPMN </a:t>
            </a:r>
          </a:p>
          <a:p>
            <a:pPr lvl="1"/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b="1" dirty="0" smtClean="0"/>
              <a:t>Développement</a:t>
            </a:r>
            <a:r>
              <a:rPr lang="it-IT" sz="2400" dirty="0" smtClean="0"/>
              <a:t> :  3 jours</a:t>
            </a:r>
          </a:p>
          <a:p>
            <a:pPr lvl="1">
              <a:buFont typeface="Courier New" pitchFamily="49" charset="0"/>
              <a:buChar char="o"/>
            </a:pPr>
            <a:r>
              <a:rPr lang="it-IT" sz="2400" dirty="0" smtClean="0"/>
              <a:t>Processus BPEL</a:t>
            </a:r>
          </a:p>
          <a:p>
            <a:pPr lvl="1">
              <a:buFont typeface="Courier New" pitchFamily="49" charset="0"/>
              <a:buChar char="o"/>
            </a:pPr>
            <a:r>
              <a:rPr lang="it-IT" sz="2400" dirty="0" smtClean="0"/>
              <a:t>Mise en place des Web Services</a:t>
            </a:r>
          </a:p>
          <a:p>
            <a:endParaRPr lang="it-IT" sz="2400" dirty="0" smtClean="0"/>
          </a:p>
          <a:p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9988442">
            <a:off x="10988868" y="3531551"/>
            <a:ext cx="2986836" cy="3104765"/>
          </a:xfrm>
          <a:prstGeom prst="rect">
            <a:avLst/>
          </a:prstGeom>
          <a:solidFill>
            <a:srgbClr val="FFF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23/11/2016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TicketsHack    AFCEPF-AL28    Groupe2: Adrien-Fen-Steve 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8151-4822-DE40-A134-419E6693B89C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 rot="18610970">
            <a:off x="10001969" y="4014446"/>
            <a:ext cx="2986836" cy="31047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 rot="1183104">
            <a:off x="9723062" y="4876786"/>
            <a:ext cx="3573546" cy="3689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Diagramme 7"/>
          <p:cNvGraphicFramePr/>
          <p:nvPr/>
        </p:nvGraphicFramePr>
        <p:xfrm>
          <a:off x="1175657" y="327781"/>
          <a:ext cx="9927772" cy="49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3" descr="Afficher l'image d'origin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1019166" y="2667839"/>
            <a:ext cx="697604" cy="1127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5" name="Larme 14"/>
          <p:cNvSpPr/>
          <p:nvPr/>
        </p:nvSpPr>
        <p:spPr>
          <a:xfrm rot="5400000">
            <a:off x="3320688" y="2131235"/>
            <a:ext cx="1997675" cy="1947084"/>
          </a:xfrm>
          <a:prstGeom prst="teardrop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Stagiaire\Downloads\18998-Closterpat-scratMusic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082580" y="2553118"/>
            <a:ext cx="1057082" cy="1057082"/>
          </a:xfrm>
          <a:prstGeom prst="rect">
            <a:avLst/>
          </a:prstGeom>
          <a:noFill/>
        </p:spPr>
      </p:pic>
      <p:sp>
        <p:nvSpPr>
          <p:cNvPr id="17" name="ZoneTexte 16"/>
          <p:cNvSpPr txBox="1"/>
          <p:nvPr/>
        </p:nvSpPr>
        <p:spPr>
          <a:xfrm>
            <a:off x="3761256" y="3610200"/>
            <a:ext cx="150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Tickest’s Hack</a:t>
            </a:r>
            <a:endParaRPr lang="fr-FR" b="1" dirty="0">
              <a:solidFill>
                <a:schemeClr val="bg1"/>
              </a:solidFill>
            </a:endParaRPr>
          </a:p>
        </p:txBody>
      </p:sp>
      <p:cxnSp>
        <p:nvCxnSpPr>
          <p:cNvPr id="20" name="Connecteur en arc 19"/>
          <p:cNvCxnSpPr/>
          <p:nvPr/>
        </p:nvCxnSpPr>
        <p:spPr>
          <a:xfrm>
            <a:off x="2036136" y="3255589"/>
            <a:ext cx="114615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en arc 20"/>
          <p:cNvCxnSpPr/>
          <p:nvPr/>
        </p:nvCxnSpPr>
        <p:spPr>
          <a:xfrm>
            <a:off x="5670436" y="3396519"/>
            <a:ext cx="114615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360408" y="1512219"/>
            <a:ext cx="1617971" cy="74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WS Paiement</a:t>
            </a:r>
            <a:endParaRPr lang="fr-FR" dirty="0"/>
          </a:p>
        </p:txBody>
      </p:sp>
      <p:pic>
        <p:nvPicPr>
          <p:cNvPr id="23" name="Image 22" descr="langage_mysql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95105" y="1026049"/>
            <a:ext cx="766548" cy="74011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9360408" y="4091947"/>
            <a:ext cx="1617971" cy="74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WS Fournisseur</a:t>
            </a:r>
            <a:endParaRPr lang="fr-FR" dirty="0"/>
          </a:p>
        </p:txBody>
      </p:sp>
      <p:pic>
        <p:nvPicPr>
          <p:cNvPr id="25" name="Image 24" descr="langage_mysql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95105" y="3610200"/>
            <a:ext cx="766548" cy="740116"/>
          </a:xfrm>
          <a:prstGeom prst="rect">
            <a:avLst/>
          </a:prstGeom>
        </p:spPr>
      </p:pic>
      <p:sp>
        <p:nvSpPr>
          <p:cNvPr id="43" name="ZoneTexte 42"/>
          <p:cNvSpPr txBox="1"/>
          <p:nvPr/>
        </p:nvSpPr>
        <p:spPr>
          <a:xfrm>
            <a:off x="1905452" y="3350823"/>
            <a:ext cx="15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Passer commande</a:t>
            </a:r>
            <a:endParaRPr lang="fr-FR" sz="1400" dirty="0"/>
          </a:p>
        </p:txBody>
      </p:sp>
      <p:sp>
        <p:nvSpPr>
          <p:cNvPr id="44" name="ZoneTexte 43"/>
          <p:cNvSpPr txBox="1"/>
          <p:nvPr/>
        </p:nvSpPr>
        <p:spPr>
          <a:xfrm>
            <a:off x="5468328" y="3504712"/>
            <a:ext cx="117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Appeler</a:t>
            </a:r>
          </a:p>
          <a:p>
            <a:pPr algn="ctr"/>
            <a:r>
              <a:rPr lang="fr-FR" sz="1400" dirty="0" smtClean="0"/>
              <a:t>orchestrateur</a:t>
            </a:r>
            <a:endParaRPr lang="fr-FR" sz="1400" dirty="0"/>
          </a:p>
        </p:txBody>
      </p:sp>
      <p:sp>
        <p:nvSpPr>
          <p:cNvPr id="45" name="ZoneTexte 44"/>
          <p:cNvSpPr txBox="1"/>
          <p:nvPr/>
        </p:nvSpPr>
        <p:spPr>
          <a:xfrm>
            <a:off x="6754618" y="1853379"/>
            <a:ext cx="1627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orchestrateur</a:t>
            </a:r>
            <a:endParaRPr lang="fr-FR" sz="2000" b="1" dirty="0"/>
          </a:p>
        </p:txBody>
      </p:sp>
      <p:sp>
        <p:nvSpPr>
          <p:cNvPr id="47" name="ZoneTexte 46"/>
          <p:cNvSpPr txBox="1"/>
          <p:nvPr/>
        </p:nvSpPr>
        <p:spPr>
          <a:xfrm>
            <a:off x="8476184" y="2581557"/>
            <a:ext cx="1157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Appeler</a:t>
            </a:r>
          </a:p>
          <a:p>
            <a:pPr algn="ctr"/>
            <a:r>
              <a:rPr lang="fr-FR" sz="1400" dirty="0" smtClean="0"/>
              <a:t>Web Services</a:t>
            </a:r>
            <a:endParaRPr lang="fr-FR" sz="1400" dirty="0"/>
          </a:p>
        </p:txBody>
      </p:sp>
      <p:cxnSp>
        <p:nvCxnSpPr>
          <p:cNvPr id="48" name="Connecteur en arc 47"/>
          <p:cNvCxnSpPr/>
          <p:nvPr/>
        </p:nvCxnSpPr>
        <p:spPr>
          <a:xfrm rot="10800000">
            <a:off x="5670436" y="3254001"/>
            <a:ext cx="1084182" cy="158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Forme 51"/>
          <p:cNvCxnSpPr>
            <a:endCxn id="22" idx="2"/>
          </p:cNvCxnSpPr>
          <p:nvPr/>
        </p:nvCxnSpPr>
        <p:spPr>
          <a:xfrm flipV="1">
            <a:off x="8476184" y="2253489"/>
            <a:ext cx="1693210" cy="9497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Forme 53"/>
          <p:cNvCxnSpPr>
            <a:endCxn id="24" idx="0"/>
          </p:cNvCxnSpPr>
          <p:nvPr/>
        </p:nvCxnSpPr>
        <p:spPr>
          <a:xfrm>
            <a:off x="8476184" y="3350823"/>
            <a:ext cx="1693210" cy="7411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tagiaire\Downloads\orchestration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949972" y="2319545"/>
            <a:ext cx="1415310" cy="20625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9988442">
            <a:off x="10988868" y="3531551"/>
            <a:ext cx="2986836" cy="3104765"/>
          </a:xfrm>
          <a:prstGeom prst="rect">
            <a:avLst/>
          </a:prstGeom>
          <a:solidFill>
            <a:srgbClr val="FFF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23/11/2016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TicketsHack    AFCEPF-AL28    Groupe2: Adrien-Fen-Steve 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8151-4822-DE40-A134-419E6693B89C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 rot="18610970">
            <a:off x="10001969" y="4014446"/>
            <a:ext cx="2986836" cy="31047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 rot="1183104">
            <a:off x="9723062" y="4876786"/>
            <a:ext cx="3573546" cy="3689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Diagramme 7"/>
          <p:cNvGraphicFramePr/>
          <p:nvPr/>
        </p:nvGraphicFramePr>
        <p:xfrm>
          <a:off x="1175657" y="327781"/>
          <a:ext cx="9927772" cy="49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1" name="Picture 2" descr="\\gaia\ATOD28\projet2AL\Projet2_Fen_Adrien_Steve\bpmn\ALProjetTickets - Copi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75656" y="921146"/>
            <a:ext cx="7968253" cy="54352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9988442">
            <a:off x="10988868" y="3531551"/>
            <a:ext cx="2986836" cy="3104765"/>
          </a:xfrm>
          <a:prstGeom prst="rect">
            <a:avLst/>
          </a:prstGeom>
          <a:solidFill>
            <a:srgbClr val="FFF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23/11/2016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TicketsHack    AFCEPF-AL28    Groupe2: Adrien-Fen-Steve 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8151-4822-DE40-A134-419E6693B89C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 rot="18610970">
            <a:off x="10001969" y="4014446"/>
            <a:ext cx="2986836" cy="31047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 rot="1183104">
            <a:off x="9723062" y="4876786"/>
            <a:ext cx="3573546" cy="3689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Diagramme 7"/>
          <p:cNvGraphicFramePr/>
          <p:nvPr/>
        </p:nvGraphicFramePr>
        <p:xfrm>
          <a:off x="1175657" y="327781"/>
          <a:ext cx="9927772" cy="49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3" name="Picture 2" descr="\\gaia\ATOD28\projet2AL\Projet2_Fen_Adrien_Steve\bpmn\processTicketsHack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48862" y="827314"/>
            <a:ext cx="4665076" cy="5626200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6574371" y="1644822"/>
            <a:ext cx="4779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Rendu avec  BPEL Designer Plugin (sous éclipse Neon)</a:t>
            </a:r>
            <a:endParaRPr lang="it-IT" sz="2400" dirty="0" smtClean="0"/>
          </a:p>
          <a:p>
            <a:pPr lvl="1"/>
            <a:endParaRPr lang="it-IT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9988442">
            <a:off x="10988868" y="3531551"/>
            <a:ext cx="2986836" cy="3104765"/>
          </a:xfrm>
          <a:prstGeom prst="rect">
            <a:avLst/>
          </a:prstGeom>
          <a:solidFill>
            <a:srgbClr val="FFF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23/11/2016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TicketsHack    AFCEPF-AL28    Groupe2: Adrien-Fen-Steve 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8151-4822-DE40-A134-419E6693B89C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 rot="18610970">
            <a:off x="10001969" y="4014446"/>
            <a:ext cx="2986836" cy="31047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 rot="1183104">
            <a:off x="9723062" y="4876786"/>
            <a:ext cx="3573546" cy="3689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Diagramme 7"/>
          <p:cNvGraphicFramePr/>
          <p:nvPr/>
        </p:nvGraphicFramePr>
        <p:xfrm>
          <a:off x="1175657" y="327781"/>
          <a:ext cx="9927772" cy="49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er 3"/>
          <p:cNvGrpSpPr/>
          <p:nvPr/>
        </p:nvGrpSpPr>
        <p:grpSpPr>
          <a:xfrm>
            <a:off x="567630" y="1402880"/>
            <a:ext cx="927652" cy="927652"/>
            <a:chOff x="1842052" y="1470991"/>
            <a:chExt cx="927652" cy="927652"/>
          </a:xfrm>
        </p:grpSpPr>
        <p:sp>
          <p:nvSpPr>
            <p:cNvPr id="10" name="Ellipse 9"/>
            <p:cNvSpPr/>
            <p:nvPr/>
          </p:nvSpPr>
          <p:spPr>
            <a:xfrm>
              <a:off x="1842052" y="1470991"/>
              <a:ext cx="927652" cy="92765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1879805" y="1506124"/>
              <a:ext cx="854765" cy="85476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</a:t>
              </a:r>
              <a:endParaRPr lang="fr-FR" dirty="0"/>
            </a:p>
          </p:txBody>
        </p:sp>
      </p:grpSp>
      <p:grpSp>
        <p:nvGrpSpPr>
          <p:cNvPr id="12" name="Grouper 4"/>
          <p:cNvGrpSpPr/>
          <p:nvPr/>
        </p:nvGrpSpPr>
        <p:grpSpPr>
          <a:xfrm>
            <a:off x="1548317" y="2509698"/>
            <a:ext cx="951600" cy="951600"/>
            <a:chOff x="1842052" y="1470991"/>
            <a:chExt cx="927652" cy="927652"/>
          </a:xfrm>
        </p:grpSpPr>
        <p:sp>
          <p:nvSpPr>
            <p:cNvPr id="13" name="Ellipse 12"/>
            <p:cNvSpPr/>
            <p:nvPr/>
          </p:nvSpPr>
          <p:spPr>
            <a:xfrm>
              <a:off x="1842052" y="1470991"/>
              <a:ext cx="927652" cy="927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>
              <a:off x="1879805" y="1506124"/>
              <a:ext cx="854765" cy="85476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err="1" smtClean="0"/>
                <a:t>Ticket’s</a:t>
              </a:r>
              <a:endParaRPr lang="fr-FR" sz="1400" dirty="0" smtClean="0"/>
            </a:p>
            <a:p>
              <a:pPr algn="ctr"/>
              <a:r>
                <a:rPr lang="fr-FR" sz="1400" dirty="0" smtClean="0"/>
                <a:t>Hack</a:t>
              </a:r>
              <a:endParaRPr lang="fr-FR" sz="1400" dirty="0"/>
            </a:p>
          </p:txBody>
        </p:sp>
      </p:grpSp>
      <p:cxnSp>
        <p:nvCxnSpPr>
          <p:cNvPr id="15" name="Connecteur droit 14"/>
          <p:cNvCxnSpPr>
            <a:stCxn id="13" idx="1"/>
            <a:endCxn id="10" idx="5"/>
          </p:cNvCxnSpPr>
          <p:nvPr/>
        </p:nvCxnSpPr>
        <p:spPr>
          <a:xfrm rot="16200000" flipV="1">
            <a:off x="1296366" y="2257746"/>
            <a:ext cx="454375" cy="328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3" idx="5"/>
            <a:endCxn id="82" idx="0"/>
          </p:cNvCxnSpPr>
          <p:nvPr/>
        </p:nvCxnSpPr>
        <p:spPr>
          <a:xfrm rot="16200000" flipH="1">
            <a:off x="2197146" y="3485351"/>
            <a:ext cx="1240849" cy="914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686" y="2347950"/>
            <a:ext cx="513872" cy="602214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698" y="1275191"/>
            <a:ext cx="411429" cy="360000"/>
          </a:xfrm>
          <a:prstGeom prst="rect">
            <a:avLst/>
          </a:prstGeom>
        </p:spPr>
      </p:pic>
      <p:grpSp>
        <p:nvGrpSpPr>
          <p:cNvPr id="80" name="Grouper 7"/>
          <p:cNvGrpSpPr/>
          <p:nvPr/>
        </p:nvGrpSpPr>
        <p:grpSpPr>
          <a:xfrm>
            <a:off x="2809447" y="4527656"/>
            <a:ext cx="927652" cy="927652"/>
            <a:chOff x="1842052" y="1470991"/>
            <a:chExt cx="927652" cy="927652"/>
          </a:xfrm>
          <a:noFill/>
        </p:grpSpPr>
        <p:sp>
          <p:nvSpPr>
            <p:cNvPr id="81" name="Ellipse 80"/>
            <p:cNvSpPr/>
            <p:nvPr/>
          </p:nvSpPr>
          <p:spPr>
            <a:xfrm>
              <a:off x="1842052" y="1470991"/>
              <a:ext cx="927652" cy="927652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Ellipse 81"/>
            <p:cNvSpPr/>
            <p:nvPr/>
          </p:nvSpPr>
          <p:spPr>
            <a:xfrm>
              <a:off x="1879805" y="1506124"/>
              <a:ext cx="854765" cy="85476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 smtClean="0"/>
                <a:t>Big</a:t>
              </a:r>
              <a:r>
                <a:rPr lang="fr-FR" sz="1600" dirty="0" smtClean="0"/>
                <a:t> Data</a:t>
              </a:r>
              <a:endParaRPr lang="fr-FR" sz="1600" dirty="0"/>
            </a:p>
          </p:txBody>
        </p:sp>
      </p:grpSp>
      <p:grpSp>
        <p:nvGrpSpPr>
          <p:cNvPr id="83" name="Grouper 37"/>
          <p:cNvGrpSpPr/>
          <p:nvPr/>
        </p:nvGrpSpPr>
        <p:grpSpPr>
          <a:xfrm>
            <a:off x="1269994" y="4650212"/>
            <a:ext cx="927652" cy="927652"/>
            <a:chOff x="1842052" y="1470991"/>
            <a:chExt cx="927652" cy="927652"/>
          </a:xfrm>
        </p:grpSpPr>
        <p:sp>
          <p:nvSpPr>
            <p:cNvPr id="84" name="Ellipse 83"/>
            <p:cNvSpPr/>
            <p:nvPr/>
          </p:nvSpPr>
          <p:spPr>
            <a:xfrm>
              <a:off x="1842052" y="1470991"/>
              <a:ext cx="927652" cy="92765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Ellipse 84"/>
            <p:cNvSpPr/>
            <p:nvPr/>
          </p:nvSpPr>
          <p:spPr>
            <a:xfrm>
              <a:off x="1879805" y="1506124"/>
              <a:ext cx="854765" cy="85476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Admin</a:t>
              </a:r>
              <a:endParaRPr lang="fr-FR" sz="1200" dirty="0"/>
            </a:p>
          </p:txBody>
        </p:sp>
      </p:grpSp>
      <p:cxnSp>
        <p:nvCxnSpPr>
          <p:cNvPr id="86" name="Connecteur droit 85"/>
          <p:cNvCxnSpPr>
            <a:stCxn id="82" idx="2"/>
            <a:endCxn id="84" idx="6"/>
          </p:cNvCxnSpPr>
          <p:nvPr/>
        </p:nvCxnSpPr>
        <p:spPr>
          <a:xfrm rot="10800000" flipV="1">
            <a:off x="2197646" y="4990172"/>
            <a:ext cx="649554" cy="123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 8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02" y="4441988"/>
            <a:ext cx="486714" cy="486714"/>
          </a:xfrm>
          <a:prstGeom prst="rect">
            <a:avLst/>
          </a:prstGeom>
        </p:spPr>
      </p:pic>
      <p:pic>
        <p:nvPicPr>
          <p:cNvPr id="88" name="Image 8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46" y="4956299"/>
            <a:ext cx="526965" cy="326512"/>
          </a:xfrm>
          <a:prstGeom prst="rect">
            <a:avLst/>
          </a:prstGeom>
        </p:spPr>
      </p:pic>
      <p:pic>
        <p:nvPicPr>
          <p:cNvPr id="89" name="Picture 2" descr="Afficher l'image d'origine"/>
          <p:cNvPicPr>
            <a:picLocks noChangeAspect="1" noChangeArrowheads="1"/>
          </p:cNvPicPr>
          <p:nvPr/>
        </p:nvPicPr>
        <p:blipFill>
          <a:blip r:embed="rId10" cstate="print"/>
          <a:srcRect l="5236" r="14921"/>
          <a:stretch>
            <a:fillRect/>
          </a:stretch>
        </p:blipFill>
        <p:spPr bwMode="auto">
          <a:xfrm>
            <a:off x="1361506" y="4196506"/>
            <a:ext cx="732180" cy="404917"/>
          </a:xfrm>
          <a:prstGeom prst="rect">
            <a:avLst/>
          </a:prstGeom>
          <a:noFill/>
        </p:spPr>
      </p:pic>
      <p:pic>
        <p:nvPicPr>
          <p:cNvPr id="90" name="Picture 18" descr="Afficher l'image d'origine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23346" y="5399394"/>
            <a:ext cx="659665" cy="149524"/>
          </a:xfrm>
          <a:prstGeom prst="rect">
            <a:avLst/>
          </a:prstGeom>
          <a:noFill/>
        </p:spPr>
      </p:pic>
      <p:pic>
        <p:nvPicPr>
          <p:cNvPr id="91" name="Picture 4" descr="Afficher l'image d'origine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108444" y="5605461"/>
            <a:ext cx="645254" cy="351018"/>
          </a:xfrm>
          <a:prstGeom prst="rect">
            <a:avLst/>
          </a:prstGeom>
          <a:noFill/>
        </p:spPr>
      </p:pic>
      <p:pic>
        <p:nvPicPr>
          <p:cNvPr id="92" name="Image 9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386" y="4181475"/>
            <a:ext cx="790110" cy="344559"/>
          </a:xfrm>
          <a:prstGeom prst="rect">
            <a:avLst/>
          </a:prstGeom>
        </p:spPr>
      </p:pic>
      <p:pic>
        <p:nvPicPr>
          <p:cNvPr id="93" name="Image 9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924" y="4518198"/>
            <a:ext cx="1203531" cy="456429"/>
          </a:xfrm>
          <a:prstGeom prst="rect">
            <a:avLst/>
          </a:prstGeom>
        </p:spPr>
      </p:pic>
      <p:pic>
        <p:nvPicPr>
          <p:cNvPr id="94" name="Image 9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057" y="4918473"/>
            <a:ext cx="757774" cy="271551"/>
          </a:xfrm>
          <a:prstGeom prst="rect">
            <a:avLst/>
          </a:prstGeom>
        </p:spPr>
      </p:pic>
      <p:pic>
        <p:nvPicPr>
          <p:cNvPr id="95" name="Image 9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366" y="5292377"/>
            <a:ext cx="727871" cy="248310"/>
          </a:xfrm>
          <a:prstGeom prst="rect">
            <a:avLst/>
          </a:prstGeom>
        </p:spPr>
      </p:pic>
      <p:pic>
        <p:nvPicPr>
          <p:cNvPr id="96" name="Image 9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053" y="5608071"/>
            <a:ext cx="549170" cy="308733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822" y="5506208"/>
            <a:ext cx="698722" cy="735497"/>
          </a:xfrm>
          <a:prstGeom prst="rect">
            <a:avLst/>
          </a:prstGeom>
        </p:spPr>
      </p:pic>
      <p:pic>
        <p:nvPicPr>
          <p:cNvPr id="99" name="Image 9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608" y="2000536"/>
            <a:ext cx="698722" cy="735497"/>
          </a:xfrm>
          <a:prstGeom prst="rect">
            <a:avLst/>
          </a:prstGeom>
        </p:spPr>
      </p:pic>
      <p:grpSp>
        <p:nvGrpSpPr>
          <p:cNvPr id="100" name="Grouper 15"/>
          <p:cNvGrpSpPr/>
          <p:nvPr/>
        </p:nvGrpSpPr>
        <p:grpSpPr>
          <a:xfrm>
            <a:off x="3239242" y="2444437"/>
            <a:ext cx="1107629" cy="1107629"/>
            <a:chOff x="1842052" y="1470991"/>
            <a:chExt cx="927652" cy="927652"/>
          </a:xfrm>
        </p:grpSpPr>
        <p:sp>
          <p:nvSpPr>
            <p:cNvPr id="101" name="Ellipse 100"/>
            <p:cNvSpPr/>
            <p:nvPr/>
          </p:nvSpPr>
          <p:spPr>
            <a:xfrm>
              <a:off x="1842052" y="1470991"/>
              <a:ext cx="927652" cy="927652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Ellipse 101"/>
            <p:cNvSpPr/>
            <p:nvPr/>
          </p:nvSpPr>
          <p:spPr>
            <a:xfrm>
              <a:off x="1879805" y="1506124"/>
              <a:ext cx="854765" cy="85476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Orchestrateur</a:t>
              </a:r>
              <a:endParaRPr lang="fr-FR" sz="1200" dirty="0"/>
            </a:p>
          </p:txBody>
        </p:sp>
      </p:grpSp>
      <p:grpSp>
        <p:nvGrpSpPr>
          <p:cNvPr id="103" name="Grouper 18"/>
          <p:cNvGrpSpPr/>
          <p:nvPr/>
        </p:nvGrpSpPr>
        <p:grpSpPr>
          <a:xfrm>
            <a:off x="4586977" y="3424231"/>
            <a:ext cx="888167" cy="888167"/>
            <a:chOff x="1842052" y="1470991"/>
            <a:chExt cx="927652" cy="927652"/>
          </a:xfrm>
        </p:grpSpPr>
        <p:sp>
          <p:nvSpPr>
            <p:cNvPr id="104" name="Ellipse 103"/>
            <p:cNvSpPr/>
            <p:nvPr/>
          </p:nvSpPr>
          <p:spPr>
            <a:xfrm>
              <a:off x="1842052" y="1470991"/>
              <a:ext cx="927652" cy="927652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1879805" y="1506124"/>
              <a:ext cx="854765" cy="85476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/>
                <a:t>WS</a:t>
              </a:r>
            </a:p>
            <a:p>
              <a:pPr algn="ctr"/>
              <a:r>
                <a:rPr lang="fr-FR" sz="1000" dirty="0" smtClean="0"/>
                <a:t>banque</a:t>
              </a:r>
              <a:endParaRPr lang="fr-FR" sz="1000" dirty="0"/>
            </a:p>
          </p:txBody>
        </p:sp>
      </p:grpSp>
      <p:grpSp>
        <p:nvGrpSpPr>
          <p:cNvPr id="106" name="Grouper 21"/>
          <p:cNvGrpSpPr/>
          <p:nvPr/>
        </p:nvGrpSpPr>
        <p:grpSpPr>
          <a:xfrm>
            <a:off x="4346871" y="1559135"/>
            <a:ext cx="885302" cy="885302"/>
            <a:chOff x="1842052" y="1470991"/>
            <a:chExt cx="927652" cy="927652"/>
          </a:xfrm>
        </p:grpSpPr>
        <p:sp>
          <p:nvSpPr>
            <p:cNvPr id="107" name="Ellipse 106"/>
            <p:cNvSpPr/>
            <p:nvPr/>
          </p:nvSpPr>
          <p:spPr>
            <a:xfrm>
              <a:off x="1842052" y="1470991"/>
              <a:ext cx="927652" cy="927652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Ellipse 107"/>
            <p:cNvSpPr/>
            <p:nvPr/>
          </p:nvSpPr>
          <p:spPr>
            <a:xfrm>
              <a:off x="1879805" y="1506124"/>
              <a:ext cx="854765" cy="85476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/>
                <a:t>WS fournisseur</a:t>
              </a:r>
              <a:endParaRPr lang="fr-FR" sz="1000" dirty="0"/>
            </a:p>
          </p:txBody>
        </p:sp>
      </p:grpSp>
      <p:cxnSp>
        <p:nvCxnSpPr>
          <p:cNvPr id="109" name="Connecteur droit 108"/>
          <p:cNvCxnSpPr>
            <a:stCxn id="108" idx="3"/>
            <a:endCxn id="101" idx="7"/>
          </p:cNvCxnSpPr>
          <p:nvPr/>
        </p:nvCxnSpPr>
        <p:spPr>
          <a:xfrm rot="5400000">
            <a:off x="4184663" y="2288944"/>
            <a:ext cx="317701" cy="31770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Connecteur droit 109"/>
          <p:cNvCxnSpPr>
            <a:stCxn id="105" idx="1"/>
            <a:endCxn id="102" idx="5"/>
          </p:cNvCxnSpPr>
          <p:nvPr/>
        </p:nvCxnSpPr>
        <p:spPr>
          <a:xfrm rot="16200000" flipV="1">
            <a:off x="4339118" y="3173863"/>
            <a:ext cx="220194" cy="5875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1" name="Grouper 44"/>
          <p:cNvGrpSpPr/>
          <p:nvPr/>
        </p:nvGrpSpPr>
        <p:grpSpPr>
          <a:xfrm>
            <a:off x="5723747" y="4549833"/>
            <a:ext cx="1152044" cy="1152044"/>
            <a:chOff x="1842052" y="1470991"/>
            <a:chExt cx="927652" cy="927652"/>
          </a:xfrm>
        </p:grpSpPr>
        <p:sp>
          <p:nvSpPr>
            <p:cNvPr id="112" name="Ellipse 111"/>
            <p:cNvSpPr/>
            <p:nvPr/>
          </p:nvSpPr>
          <p:spPr>
            <a:xfrm>
              <a:off x="1842052" y="1470991"/>
              <a:ext cx="927652" cy="92765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Ellipse 112"/>
            <p:cNvSpPr/>
            <p:nvPr/>
          </p:nvSpPr>
          <p:spPr>
            <a:xfrm>
              <a:off x="1879805" y="1506124"/>
              <a:ext cx="854765" cy="85476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 err="1" smtClean="0"/>
                <a:t>Angular</a:t>
              </a:r>
              <a:endParaRPr lang="fr-FR" sz="1000" dirty="0" smtClean="0"/>
            </a:p>
            <a:p>
              <a:pPr algn="ctr"/>
              <a:r>
                <a:rPr lang="fr-FR" sz="1000" dirty="0" smtClean="0"/>
                <a:t>JS</a:t>
              </a:r>
              <a:endParaRPr lang="fr-FR" sz="1000" dirty="0"/>
            </a:p>
          </p:txBody>
        </p:sp>
      </p:grpSp>
      <p:grpSp>
        <p:nvGrpSpPr>
          <p:cNvPr id="114" name="Grouper 47"/>
          <p:cNvGrpSpPr/>
          <p:nvPr/>
        </p:nvGrpSpPr>
        <p:grpSpPr>
          <a:xfrm>
            <a:off x="5740131" y="1000423"/>
            <a:ext cx="1152044" cy="1152044"/>
            <a:chOff x="1842052" y="1470991"/>
            <a:chExt cx="927652" cy="927652"/>
          </a:xfrm>
        </p:grpSpPr>
        <p:sp>
          <p:nvSpPr>
            <p:cNvPr id="115" name="Ellipse 114"/>
            <p:cNvSpPr/>
            <p:nvPr/>
          </p:nvSpPr>
          <p:spPr>
            <a:xfrm>
              <a:off x="1842052" y="1470991"/>
              <a:ext cx="927652" cy="92765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6" name="Ellipse 115"/>
            <p:cNvSpPr/>
            <p:nvPr/>
          </p:nvSpPr>
          <p:spPr>
            <a:xfrm>
              <a:off x="1879805" y="1506124"/>
              <a:ext cx="854765" cy="85476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 err="1" smtClean="0"/>
                <a:t>Angular</a:t>
              </a:r>
              <a:endParaRPr lang="fr-FR" sz="1000" dirty="0" smtClean="0"/>
            </a:p>
            <a:p>
              <a:pPr algn="ctr"/>
              <a:r>
                <a:rPr lang="fr-FR" sz="1000" dirty="0" smtClean="0"/>
                <a:t>JS</a:t>
              </a:r>
              <a:endParaRPr lang="fr-FR" sz="1000" dirty="0"/>
            </a:p>
          </p:txBody>
        </p:sp>
      </p:grpSp>
      <p:cxnSp>
        <p:nvCxnSpPr>
          <p:cNvPr id="117" name="Connecteur droit 116"/>
          <p:cNvCxnSpPr>
            <a:stCxn id="105" idx="5"/>
            <a:endCxn id="113" idx="1"/>
          </p:cNvCxnSpPr>
          <p:nvPr/>
        </p:nvCxnSpPr>
        <p:spPr>
          <a:xfrm rot="16200000" flipH="1">
            <a:off x="5327613" y="4150444"/>
            <a:ext cx="592519" cy="60443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stCxn id="108" idx="7"/>
            <a:endCxn id="115" idx="2"/>
          </p:cNvCxnSpPr>
          <p:nvPr/>
        </p:nvCxnSpPr>
        <p:spPr>
          <a:xfrm rot="5400000" flipH="1" flipV="1">
            <a:off x="5341814" y="1313811"/>
            <a:ext cx="135682" cy="66095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25" name="Image 12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821" y="2179086"/>
            <a:ext cx="868271" cy="297693"/>
          </a:xfrm>
          <a:prstGeom prst="rect">
            <a:avLst/>
          </a:prstGeom>
        </p:spPr>
      </p:pic>
      <p:pic>
        <p:nvPicPr>
          <p:cNvPr id="126" name="Image 12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224" y="5737010"/>
            <a:ext cx="868271" cy="297693"/>
          </a:xfrm>
          <a:prstGeom prst="rect">
            <a:avLst/>
          </a:prstGeom>
        </p:spPr>
      </p:pic>
      <p:pic>
        <p:nvPicPr>
          <p:cNvPr id="127" name="Image 12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414" y="5078950"/>
            <a:ext cx="698857" cy="360000"/>
          </a:xfrm>
          <a:prstGeom prst="rect">
            <a:avLst/>
          </a:prstGeom>
        </p:spPr>
      </p:pic>
      <p:pic>
        <p:nvPicPr>
          <p:cNvPr id="128" name="Image 12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838" y="1668137"/>
            <a:ext cx="698857" cy="360000"/>
          </a:xfrm>
          <a:prstGeom prst="rect">
            <a:avLst/>
          </a:prstGeom>
        </p:spPr>
      </p:pic>
      <p:pic>
        <p:nvPicPr>
          <p:cNvPr id="129" name="Picture 4" descr="Afficher l'image d'origine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941170" y="1193146"/>
            <a:ext cx="645254" cy="351018"/>
          </a:xfrm>
          <a:prstGeom prst="rect">
            <a:avLst/>
          </a:prstGeom>
          <a:noFill/>
        </p:spPr>
      </p:pic>
      <p:pic>
        <p:nvPicPr>
          <p:cNvPr id="130" name="Picture 4" descr="Afficher l'image d'origine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864263" y="4622803"/>
            <a:ext cx="645254" cy="351018"/>
          </a:xfrm>
          <a:prstGeom prst="rect">
            <a:avLst/>
          </a:prstGeom>
          <a:noFill/>
        </p:spPr>
      </p:pic>
      <p:cxnSp>
        <p:nvCxnSpPr>
          <p:cNvPr id="142" name="Connecteur droit 141"/>
          <p:cNvCxnSpPr>
            <a:stCxn id="13" idx="6"/>
            <a:endCxn id="102" idx="2"/>
          </p:cNvCxnSpPr>
          <p:nvPr/>
        </p:nvCxnSpPr>
        <p:spPr>
          <a:xfrm>
            <a:off x="2499917" y="2985498"/>
            <a:ext cx="784403" cy="11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Image 1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301" y="1334084"/>
            <a:ext cx="513872" cy="602214"/>
          </a:xfrm>
          <a:prstGeom prst="rect">
            <a:avLst/>
          </a:prstGeom>
        </p:spPr>
      </p:pic>
      <p:pic>
        <p:nvPicPr>
          <p:cNvPr id="146" name="Image 1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949" y="3357523"/>
            <a:ext cx="513872" cy="602214"/>
          </a:xfrm>
          <a:prstGeom prst="rect">
            <a:avLst/>
          </a:prstGeom>
        </p:spPr>
      </p:pic>
      <p:sp>
        <p:nvSpPr>
          <p:cNvPr id="147" name="ZoneTexte 146"/>
          <p:cNvSpPr txBox="1"/>
          <p:nvPr/>
        </p:nvSpPr>
        <p:spPr>
          <a:xfrm>
            <a:off x="7509517" y="2759408"/>
            <a:ext cx="4529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2400" b="1" dirty="0" smtClean="0"/>
              <a:t>Développement</a:t>
            </a:r>
            <a:r>
              <a:rPr lang="it-IT" sz="2400" dirty="0" smtClean="0"/>
              <a:t> :   6 jours</a:t>
            </a:r>
          </a:p>
          <a:p>
            <a:endParaRPr lang="it-IT" sz="2400" dirty="0" smtClean="0"/>
          </a:p>
          <a:p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9988442">
            <a:off x="10988868" y="3531551"/>
            <a:ext cx="2986836" cy="3104765"/>
          </a:xfrm>
          <a:prstGeom prst="rect">
            <a:avLst/>
          </a:prstGeom>
          <a:solidFill>
            <a:srgbClr val="FFF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23/11/2016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TicketsHack    AFCEPF-AL28    Groupe2: Adrien-Fen-Steve 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8151-4822-DE40-A134-419E6693B89C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 rot="18610970">
            <a:off x="10001969" y="4014446"/>
            <a:ext cx="2986836" cy="31047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 rot="1183104">
            <a:off x="9723062" y="4876786"/>
            <a:ext cx="3573546" cy="3689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795310" y="652441"/>
            <a:ext cx="2601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METHODE :</a:t>
            </a:r>
            <a:endParaRPr lang="fr-FR" sz="40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238216" y="1357298"/>
            <a:ext cx="9997440" cy="341790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Quelques chiffres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 de données: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 bases de données : 21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entités / </a:t>
            </a: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28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Développement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contrôleurs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vues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103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classes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1238216" y="4647399"/>
            <a:ext cx="9997440" cy="140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Méthodologie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Agile / Xp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9988442">
            <a:off x="10988868" y="3531551"/>
            <a:ext cx="2986836" cy="3104765"/>
          </a:xfrm>
          <a:prstGeom prst="rect">
            <a:avLst/>
          </a:prstGeom>
          <a:solidFill>
            <a:srgbClr val="FFF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23/11/2016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TicketsHack    AFCEPF-AL28    Groupe2: Adrien-Fen-Steve 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8151-4822-DE40-A134-419E6693B89C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 rot="18610970">
            <a:off x="10001969" y="4014446"/>
            <a:ext cx="2986836" cy="31047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 rot="1183104">
            <a:off x="9723062" y="4876786"/>
            <a:ext cx="3573546" cy="3689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795310" y="652441"/>
            <a:ext cx="1782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DEMO :</a:t>
            </a:r>
            <a:endParaRPr lang="fr-FR" sz="4000" dirty="0"/>
          </a:p>
        </p:txBody>
      </p:sp>
      <p:pic>
        <p:nvPicPr>
          <p:cNvPr id="9" name="Picture 2" descr="C:\Users\Stagiaire\Downloads\18998-Closterpat-scratMusi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728" y="2090266"/>
            <a:ext cx="1982786" cy="19827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9988442">
            <a:off x="10988868" y="3531551"/>
            <a:ext cx="2986836" cy="3104765"/>
          </a:xfrm>
          <a:prstGeom prst="rect">
            <a:avLst/>
          </a:prstGeom>
          <a:solidFill>
            <a:srgbClr val="FFF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23/11/2016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TicketsHack    AFCEPF-AL28    Groupe2: Adrien-Fen-Steve 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8151-4822-DE40-A134-419E6693B89C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 rot="18610970">
            <a:off x="10001969" y="4014446"/>
            <a:ext cx="2986836" cy="31047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 rot="1183104">
            <a:off x="9723062" y="4876786"/>
            <a:ext cx="3573546" cy="3689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795310" y="652441"/>
            <a:ext cx="3224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CONCLUSION :</a:t>
            </a:r>
            <a:endParaRPr lang="fr-FR" sz="4000" dirty="0"/>
          </a:p>
        </p:txBody>
      </p:sp>
      <p:graphicFrame>
        <p:nvGraphicFramePr>
          <p:cNvPr id="9" name="Diagramme 8"/>
          <p:cNvGraphicFramePr/>
          <p:nvPr/>
        </p:nvGraphicFramePr>
        <p:xfrm>
          <a:off x="1729215" y="1360327"/>
          <a:ext cx="7286676" cy="471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9988442">
            <a:off x="10988868" y="3531551"/>
            <a:ext cx="2986836" cy="3104765"/>
          </a:xfrm>
          <a:prstGeom prst="rect">
            <a:avLst/>
          </a:prstGeom>
          <a:solidFill>
            <a:srgbClr val="FFF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23/11/2016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TicketsHack    AFCEPF-AL28    Groupe2: Adrien-Fen-Steve 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8151-4822-DE40-A134-419E6693B89C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 rot="18610970">
            <a:off x="10001969" y="4014446"/>
            <a:ext cx="2986836" cy="31047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 rot="1183104">
            <a:off x="9723062" y="4876786"/>
            <a:ext cx="3573546" cy="3689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795310" y="652441"/>
            <a:ext cx="33978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PERSPECTIVES :</a:t>
            </a:r>
            <a:endParaRPr lang="fr-FR" sz="4000" dirty="0"/>
          </a:p>
        </p:txBody>
      </p:sp>
      <p:sp>
        <p:nvSpPr>
          <p:cNvPr id="9" name="ZoneTexte 8"/>
          <p:cNvSpPr txBox="1"/>
          <p:nvPr/>
        </p:nvSpPr>
        <p:spPr>
          <a:xfrm>
            <a:off x="838199" y="1582057"/>
            <a:ext cx="96104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400" dirty="0" smtClean="0"/>
              <a:t>Developper les outils d’exploitation des données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400" dirty="0" smtClean="0"/>
              <a:t>Mettre à </a:t>
            </a:r>
            <a:r>
              <a:rPr lang="it-IT" sz="2400" dirty="0" smtClean="0"/>
              <a:t>contribution </a:t>
            </a:r>
            <a:r>
              <a:rPr lang="it-IT" sz="2400" dirty="0" smtClean="0"/>
              <a:t>la gestion des données par cloud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400" dirty="0" smtClean="0"/>
              <a:t>Creation d’un moteur de recherche plus avancé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400" dirty="0" smtClean="0"/>
              <a:t>Gestion des alertes fournisseur/Client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400" dirty="0" smtClean="0"/>
              <a:t>Améliorer les outils statistiques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400" dirty="0" smtClean="0"/>
              <a:t>Développer une application mobile multi plate-forme 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9988442">
            <a:off x="10988868" y="3531551"/>
            <a:ext cx="2986836" cy="3104765"/>
          </a:xfrm>
          <a:prstGeom prst="rect">
            <a:avLst/>
          </a:prstGeom>
          <a:solidFill>
            <a:srgbClr val="FFF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23/11/2016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TicketsHack    AFCEPF-AL28    Groupe2: Adrien-Fen-Steve 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8151-4822-DE40-A134-419E6693B89C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 rot="18610970">
            <a:off x="10001969" y="4014446"/>
            <a:ext cx="2986836" cy="31047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 rot="1183104">
            <a:off x="9723062" y="4876786"/>
            <a:ext cx="3573546" cy="3689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38199" y="1582057"/>
            <a:ext cx="961041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400" dirty="0" smtClean="0"/>
              <a:t>Merci pour votre attention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9988442">
            <a:off x="10988868" y="3531551"/>
            <a:ext cx="2986836" cy="3104765"/>
          </a:xfrm>
          <a:prstGeom prst="rect">
            <a:avLst/>
          </a:prstGeom>
          <a:solidFill>
            <a:srgbClr val="FFF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23/11/2016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TicketsHack    AFCEPF-AL28    Groupe2: Adrien-Fen-Steve 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8151-4822-DE40-A134-419E6693B89C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 rot="18610970">
            <a:off x="10001969" y="4014446"/>
            <a:ext cx="2986836" cy="31047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 rot="1183104">
            <a:off x="9723062" y="4876786"/>
            <a:ext cx="3573546" cy="3689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642910" y="500041"/>
            <a:ext cx="2847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SOMMAIRE :</a:t>
            </a:r>
            <a:endParaRPr lang="fr-FR" sz="4000" dirty="0"/>
          </a:p>
        </p:txBody>
      </p:sp>
      <p:sp>
        <p:nvSpPr>
          <p:cNvPr id="9" name="ZoneTexte 8"/>
          <p:cNvSpPr txBox="1"/>
          <p:nvPr/>
        </p:nvSpPr>
        <p:spPr>
          <a:xfrm>
            <a:off x="2106588" y="1714489"/>
            <a:ext cx="2258952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3200" dirty="0" smtClean="0"/>
              <a:t>Contexte</a:t>
            </a:r>
          </a:p>
          <a:p>
            <a:pPr>
              <a:spcBef>
                <a:spcPts val="600"/>
              </a:spcBef>
            </a:pPr>
            <a:r>
              <a:rPr lang="fr-FR" sz="3200" dirty="0" smtClean="0"/>
              <a:t>Objectifs</a:t>
            </a:r>
          </a:p>
          <a:p>
            <a:pPr>
              <a:spcBef>
                <a:spcPts val="600"/>
              </a:spcBef>
            </a:pPr>
            <a:r>
              <a:rPr lang="fr-FR" sz="3200" dirty="0" smtClean="0"/>
              <a:t>Moyens</a:t>
            </a:r>
          </a:p>
          <a:p>
            <a:pPr>
              <a:spcBef>
                <a:spcPts val="600"/>
              </a:spcBef>
            </a:pPr>
            <a:r>
              <a:rPr lang="fr-FR" sz="3200" dirty="0" smtClean="0"/>
              <a:t>Méthodes</a:t>
            </a:r>
          </a:p>
          <a:p>
            <a:pPr>
              <a:spcBef>
                <a:spcPts val="600"/>
              </a:spcBef>
            </a:pPr>
            <a:r>
              <a:rPr lang="fr-FR" sz="3200" dirty="0" smtClean="0"/>
              <a:t>Démo</a:t>
            </a:r>
          </a:p>
          <a:p>
            <a:pPr>
              <a:spcBef>
                <a:spcPts val="600"/>
              </a:spcBef>
            </a:pPr>
            <a:r>
              <a:rPr lang="fr-FR" sz="3200" dirty="0" smtClean="0"/>
              <a:t>Conclusion</a:t>
            </a:r>
          </a:p>
          <a:p>
            <a:pPr>
              <a:spcBef>
                <a:spcPts val="600"/>
              </a:spcBef>
            </a:pPr>
            <a:r>
              <a:rPr lang="fr-FR" sz="3200" dirty="0" smtClean="0"/>
              <a:t>Perspectives</a:t>
            </a:r>
            <a:endParaRPr lang="fr-F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9988442">
            <a:off x="10988868" y="3531551"/>
            <a:ext cx="2986836" cy="3104765"/>
          </a:xfrm>
          <a:prstGeom prst="rect">
            <a:avLst/>
          </a:prstGeom>
          <a:solidFill>
            <a:srgbClr val="FFF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23/11/2016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TicketsHack    AFCEPF-AL28    Groupe2: Adrien-Fen-Steve 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8151-4822-DE40-A134-419E6693B89C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 rot="18610970">
            <a:off x="10001969" y="4014446"/>
            <a:ext cx="2986836" cy="31047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 rot="1183104">
            <a:off x="9723062" y="4876786"/>
            <a:ext cx="3573546" cy="3689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642910" y="500041"/>
            <a:ext cx="2530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CONTEXTE:</a:t>
            </a:r>
            <a:endParaRPr lang="fr-FR" sz="4000" dirty="0"/>
          </a:p>
        </p:txBody>
      </p:sp>
      <p:sp>
        <p:nvSpPr>
          <p:cNvPr id="9" name="ZoneTexte 8"/>
          <p:cNvSpPr txBox="1"/>
          <p:nvPr/>
        </p:nvSpPr>
        <p:spPr>
          <a:xfrm>
            <a:off x="714350" y="1328212"/>
            <a:ext cx="80610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Besoin client : </a:t>
            </a:r>
          </a:p>
          <a:p>
            <a:r>
              <a:rPr lang="fr-FR" dirty="0" smtClean="0"/>
              <a:t>Proposer un site de e-commerce destiné à la vente en ligne de billets d’évènements 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14348" y="2182079"/>
            <a:ext cx="5829096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Fonctionnalités attendues : </a:t>
            </a:r>
          </a:p>
          <a:p>
            <a:endParaRPr lang="fr-FR" dirty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Pour l’utilisateur : 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Consulter les billets en ligne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Gérer ses achats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Gérer son compte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Pour l’administrateur :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Visualiser les données statistiques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Analyser l’activité et les comportements d’achat</a:t>
            </a:r>
            <a:endParaRPr lang="fr-FR" dirty="0"/>
          </a:p>
          <a:p>
            <a:endParaRPr lang="fr-FR" dirty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Pour les fournisseurs :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Consulter l’état des ventes et la répartition des stocks</a:t>
            </a:r>
          </a:p>
          <a:p>
            <a:endParaRPr lang="fr-FR" dirty="0"/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9988442">
            <a:off x="10988868" y="3531551"/>
            <a:ext cx="2986836" cy="3104765"/>
          </a:xfrm>
          <a:prstGeom prst="rect">
            <a:avLst/>
          </a:prstGeom>
          <a:solidFill>
            <a:srgbClr val="FFF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23/11/2016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TicketsHack    AFCEPF-AL28    Groupe2: Adrien-Fen-Steve 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8151-4822-DE40-A134-419E6693B89C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 rot="18610970">
            <a:off x="10001969" y="4014446"/>
            <a:ext cx="2986836" cy="31047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 rot="1183104">
            <a:off x="9723062" y="4876786"/>
            <a:ext cx="3573546" cy="3689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Diagramme 7"/>
          <p:cNvGraphicFramePr/>
          <p:nvPr/>
        </p:nvGraphicFramePr>
        <p:xfrm>
          <a:off x="1729215" y="1360327"/>
          <a:ext cx="7286676" cy="471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795310" y="652441"/>
            <a:ext cx="2469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OBJECTIFS:</a:t>
            </a:r>
            <a:endParaRPr lang="fr-FR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9988442">
            <a:off x="10988868" y="3531551"/>
            <a:ext cx="2986836" cy="3104765"/>
          </a:xfrm>
          <a:prstGeom prst="rect">
            <a:avLst/>
          </a:prstGeom>
          <a:solidFill>
            <a:srgbClr val="FFF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23/11/2016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TicketsHack    AFCEPF-AL28    Groupe2: Adrien-Fen-Steve 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8151-4822-DE40-A134-419E6693B89C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 rot="18610970">
            <a:off x="10001969" y="4014446"/>
            <a:ext cx="2986836" cy="31047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 rot="1183104">
            <a:off x="9723062" y="4876786"/>
            <a:ext cx="3573546" cy="3689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642910" y="500041"/>
            <a:ext cx="2270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MOYENS :</a:t>
            </a:r>
            <a:endParaRPr lang="fr-FR" sz="4000" dirty="0"/>
          </a:p>
        </p:txBody>
      </p:sp>
      <p:sp>
        <p:nvSpPr>
          <p:cNvPr id="9" name="ZoneTexte 8"/>
          <p:cNvSpPr txBox="1"/>
          <p:nvPr/>
        </p:nvSpPr>
        <p:spPr>
          <a:xfrm>
            <a:off x="1428730" y="1214421"/>
            <a:ext cx="1806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L’équipe</a:t>
            </a:r>
            <a:r>
              <a:rPr lang="fr-FR" sz="4000" dirty="0" smtClean="0"/>
              <a:t> :</a:t>
            </a:r>
            <a:endParaRPr lang="fr-FR" sz="4000" dirty="0"/>
          </a:p>
        </p:txBody>
      </p:sp>
      <p:sp>
        <p:nvSpPr>
          <p:cNvPr id="10" name="ZoneTexte 9"/>
          <p:cNvSpPr txBox="1"/>
          <p:nvPr/>
        </p:nvSpPr>
        <p:spPr>
          <a:xfrm>
            <a:off x="2143108" y="2143116"/>
            <a:ext cx="1994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Adrien BASDEVANT</a:t>
            </a:r>
          </a:p>
          <a:p>
            <a:r>
              <a:rPr lang="it-IT" dirty="0" smtClean="0"/>
              <a:t>Traducteur</a:t>
            </a:r>
          </a:p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357422" y="4643445"/>
            <a:ext cx="23453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Steve DJAFA</a:t>
            </a:r>
          </a:p>
          <a:p>
            <a:r>
              <a:rPr lang="fr-FR" dirty="0" smtClean="0"/>
              <a:t>Chercheur en physique</a:t>
            </a:r>
          </a:p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3214678" y="3299507"/>
            <a:ext cx="3359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Fen WANG</a:t>
            </a:r>
          </a:p>
          <a:p>
            <a:r>
              <a:rPr lang="it-IT" dirty="0" smtClean="0"/>
              <a:t>Diplomée </a:t>
            </a:r>
            <a:r>
              <a:rPr lang="it-IT" dirty="0" smtClean="0"/>
              <a:t>en marketing </a:t>
            </a:r>
            <a:r>
              <a:rPr lang="it-IT" dirty="0" smtClean="0"/>
              <a:t>des services</a:t>
            </a:r>
            <a:endParaRPr lang="it-IT" dirty="0" smtClean="0"/>
          </a:p>
          <a:p>
            <a:endParaRPr lang="it-IT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9988442">
            <a:off x="10988868" y="3531551"/>
            <a:ext cx="2986836" cy="3104765"/>
          </a:xfrm>
          <a:prstGeom prst="rect">
            <a:avLst/>
          </a:prstGeom>
          <a:solidFill>
            <a:srgbClr val="FFF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23/11/2016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TicketsHack    AFCEPF-AL28    Groupe2: Adrien-Fen-Steve 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8151-4822-DE40-A134-419E6693B89C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 rot="18610970">
            <a:off x="10001969" y="4014446"/>
            <a:ext cx="2986836" cy="31047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 rot="1183104">
            <a:off x="9723062" y="4876786"/>
            <a:ext cx="3573546" cy="3689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761" y="4345767"/>
            <a:ext cx="698722" cy="73549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187" y="2410980"/>
            <a:ext cx="698722" cy="735497"/>
          </a:xfrm>
          <a:prstGeom prst="rect">
            <a:avLst/>
          </a:prstGeom>
        </p:spPr>
      </p:pic>
      <p:grpSp>
        <p:nvGrpSpPr>
          <p:cNvPr id="10" name="Grouper 3"/>
          <p:cNvGrpSpPr/>
          <p:nvPr/>
        </p:nvGrpSpPr>
        <p:grpSpPr>
          <a:xfrm>
            <a:off x="1248844" y="656999"/>
            <a:ext cx="927652" cy="927652"/>
            <a:chOff x="1842052" y="1470991"/>
            <a:chExt cx="927652" cy="927652"/>
          </a:xfrm>
        </p:grpSpPr>
        <p:sp>
          <p:nvSpPr>
            <p:cNvPr id="11" name="Ellipse 10"/>
            <p:cNvSpPr/>
            <p:nvPr/>
          </p:nvSpPr>
          <p:spPr>
            <a:xfrm>
              <a:off x="1842052" y="1470991"/>
              <a:ext cx="927652" cy="92765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879805" y="1506124"/>
              <a:ext cx="854765" cy="85476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</a:t>
              </a:r>
              <a:endParaRPr lang="fr-FR" dirty="0"/>
            </a:p>
          </p:txBody>
        </p:sp>
      </p:grpSp>
      <p:grpSp>
        <p:nvGrpSpPr>
          <p:cNvPr id="13" name="Grouper 4"/>
          <p:cNvGrpSpPr/>
          <p:nvPr/>
        </p:nvGrpSpPr>
        <p:grpSpPr>
          <a:xfrm>
            <a:off x="2321673" y="1447831"/>
            <a:ext cx="1903201" cy="1903201"/>
            <a:chOff x="1842052" y="1470991"/>
            <a:chExt cx="927652" cy="927652"/>
          </a:xfrm>
        </p:grpSpPr>
        <p:sp>
          <p:nvSpPr>
            <p:cNvPr id="14" name="Ellipse 13"/>
            <p:cNvSpPr/>
            <p:nvPr/>
          </p:nvSpPr>
          <p:spPr>
            <a:xfrm>
              <a:off x="1842052" y="1470991"/>
              <a:ext cx="927652" cy="927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/>
            <p:cNvSpPr/>
            <p:nvPr/>
          </p:nvSpPr>
          <p:spPr>
            <a:xfrm>
              <a:off x="1879805" y="1506124"/>
              <a:ext cx="854765" cy="854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Ticket’s</a:t>
              </a:r>
              <a:r>
                <a:rPr lang="fr-FR" dirty="0" smtClean="0"/>
                <a:t> Hack</a:t>
              </a:r>
              <a:endParaRPr lang="fr-FR" dirty="0"/>
            </a:p>
          </p:txBody>
        </p:sp>
      </p:grpSp>
      <p:grpSp>
        <p:nvGrpSpPr>
          <p:cNvPr id="16" name="Grouper 7"/>
          <p:cNvGrpSpPr/>
          <p:nvPr/>
        </p:nvGrpSpPr>
        <p:grpSpPr>
          <a:xfrm>
            <a:off x="2809447" y="4527656"/>
            <a:ext cx="927652" cy="927652"/>
            <a:chOff x="1842052" y="1470991"/>
            <a:chExt cx="927652" cy="927652"/>
          </a:xfrm>
          <a:noFill/>
        </p:grpSpPr>
        <p:sp>
          <p:nvSpPr>
            <p:cNvPr id="17" name="Ellipse 16"/>
            <p:cNvSpPr/>
            <p:nvPr/>
          </p:nvSpPr>
          <p:spPr>
            <a:xfrm>
              <a:off x="1842052" y="1470991"/>
              <a:ext cx="927652" cy="927652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/>
            <p:cNvSpPr/>
            <p:nvPr/>
          </p:nvSpPr>
          <p:spPr>
            <a:xfrm>
              <a:off x="1879805" y="1506124"/>
              <a:ext cx="854765" cy="85476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 smtClean="0"/>
                <a:t>Big</a:t>
              </a:r>
              <a:r>
                <a:rPr lang="fr-FR" sz="1600" dirty="0" smtClean="0"/>
                <a:t> Data</a:t>
              </a:r>
              <a:endParaRPr lang="fr-FR" sz="1600" dirty="0"/>
            </a:p>
          </p:txBody>
        </p:sp>
      </p:grpSp>
      <p:cxnSp>
        <p:nvCxnSpPr>
          <p:cNvPr id="19" name="Connecteur droit 18"/>
          <p:cNvCxnSpPr>
            <a:stCxn id="15" idx="1"/>
            <a:endCxn id="12" idx="5"/>
          </p:cNvCxnSpPr>
          <p:nvPr/>
        </p:nvCxnSpPr>
        <p:spPr>
          <a:xfrm rot="16200000" flipV="1">
            <a:off x="2158561" y="1279344"/>
            <a:ext cx="355009" cy="63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4" idx="4"/>
            <a:endCxn id="17" idx="0"/>
          </p:cNvCxnSpPr>
          <p:nvPr/>
        </p:nvCxnSpPr>
        <p:spPr>
          <a:xfrm flipH="1">
            <a:off x="3273273" y="3351032"/>
            <a:ext cx="1" cy="117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er 15"/>
          <p:cNvGrpSpPr/>
          <p:nvPr/>
        </p:nvGrpSpPr>
        <p:grpSpPr>
          <a:xfrm>
            <a:off x="4826034" y="1584651"/>
            <a:ext cx="1628086" cy="1628086"/>
            <a:chOff x="1842052" y="1470991"/>
            <a:chExt cx="927652" cy="927652"/>
          </a:xfrm>
        </p:grpSpPr>
        <p:sp>
          <p:nvSpPr>
            <p:cNvPr id="22" name="Ellipse 21"/>
            <p:cNvSpPr/>
            <p:nvPr/>
          </p:nvSpPr>
          <p:spPr>
            <a:xfrm>
              <a:off x="1842052" y="1470991"/>
              <a:ext cx="927652" cy="92765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879805" y="1506124"/>
              <a:ext cx="854765" cy="85476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Orchestrateur</a:t>
              </a:r>
              <a:endParaRPr lang="fr-FR" sz="1200" dirty="0"/>
            </a:p>
          </p:txBody>
        </p:sp>
      </p:grpSp>
      <p:grpSp>
        <p:nvGrpSpPr>
          <p:cNvPr id="24" name="Grouper 18"/>
          <p:cNvGrpSpPr/>
          <p:nvPr/>
        </p:nvGrpSpPr>
        <p:grpSpPr>
          <a:xfrm>
            <a:off x="6217802" y="3886325"/>
            <a:ext cx="1152044" cy="1152044"/>
            <a:chOff x="1842052" y="1470991"/>
            <a:chExt cx="927652" cy="927652"/>
          </a:xfrm>
        </p:grpSpPr>
        <p:sp>
          <p:nvSpPr>
            <p:cNvPr id="25" name="Ellipse 24"/>
            <p:cNvSpPr/>
            <p:nvPr/>
          </p:nvSpPr>
          <p:spPr>
            <a:xfrm>
              <a:off x="1842052" y="1470991"/>
              <a:ext cx="927652" cy="92765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879805" y="1506124"/>
              <a:ext cx="854765" cy="85476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/>
                <a:t>WS</a:t>
              </a:r>
            </a:p>
            <a:p>
              <a:pPr algn="ctr"/>
              <a:r>
                <a:rPr lang="fr-FR" sz="1000" dirty="0" smtClean="0"/>
                <a:t>banque</a:t>
              </a:r>
              <a:endParaRPr lang="fr-FR" sz="1000" dirty="0"/>
            </a:p>
          </p:txBody>
        </p:sp>
      </p:grpSp>
      <p:grpSp>
        <p:nvGrpSpPr>
          <p:cNvPr id="27" name="Grouper 21"/>
          <p:cNvGrpSpPr/>
          <p:nvPr/>
        </p:nvGrpSpPr>
        <p:grpSpPr>
          <a:xfrm>
            <a:off x="6454120" y="340276"/>
            <a:ext cx="1179635" cy="1179635"/>
            <a:chOff x="1842052" y="1470991"/>
            <a:chExt cx="927652" cy="927652"/>
          </a:xfrm>
        </p:grpSpPr>
        <p:sp>
          <p:nvSpPr>
            <p:cNvPr id="28" name="Ellipse 27"/>
            <p:cNvSpPr/>
            <p:nvPr/>
          </p:nvSpPr>
          <p:spPr>
            <a:xfrm>
              <a:off x="1842052" y="1470991"/>
              <a:ext cx="927652" cy="92765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/>
            <p:cNvSpPr/>
            <p:nvPr/>
          </p:nvSpPr>
          <p:spPr>
            <a:xfrm>
              <a:off x="1879805" y="1506124"/>
              <a:ext cx="854765" cy="85476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/>
                <a:t>WS fournisseur</a:t>
              </a:r>
              <a:endParaRPr lang="fr-FR" sz="1000" dirty="0"/>
            </a:p>
          </p:txBody>
        </p:sp>
      </p:grpSp>
      <p:cxnSp>
        <p:nvCxnSpPr>
          <p:cNvPr id="30" name="Connecteur droit 29"/>
          <p:cNvCxnSpPr>
            <a:stCxn id="14" idx="6"/>
            <a:endCxn id="22" idx="2"/>
          </p:cNvCxnSpPr>
          <p:nvPr/>
        </p:nvCxnSpPr>
        <p:spPr>
          <a:xfrm flipV="1">
            <a:off x="4224874" y="2398694"/>
            <a:ext cx="601160" cy="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28" idx="3"/>
            <a:endCxn id="22" idx="7"/>
          </p:cNvCxnSpPr>
          <p:nvPr/>
        </p:nvCxnSpPr>
        <p:spPr>
          <a:xfrm flipH="1">
            <a:off x="6215692" y="1347157"/>
            <a:ext cx="411182" cy="4759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26" idx="1"/>
            <a:endCxn id="22" idx="4"/>
          </p:cNvCxnSpPr>
          <p:nvPr/>
        </p:nvCxnSpPr>
        <p:spPr>
          <a:xfrm flipH="1" flipV="1">
            <a:off x="5640077" y="3212737"/>
            <a:ext cx="780067" cy="87267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3" name="Grouper 37"/>
          <p:cNvGrpSpPr/>
          <p:nvPr/>
        </p:nvGrpSpPr>
        <p:grpSpPr>
          <a:xfrm>
            <a:off x="1269994" y="4650212"/>
            <a:ext cx="927652" cy="927652"/>
            <a:chOff x="1842052" y="1470991"/>
            <a:chExt cx="927652" cy="927652"/>
          </a:xfrm>
        </p:grpSpPr>
        <p:sp>
          <p:nvSpPr>
            <p:cNvPr id="34" name="Ellipse 33"/>
            <p:cNvSpPr/>
            <p:nvPr/>
          </p:nvSpPr>
          <p:spPr>
            <a:xfrm>
              <a:off x="1842052" y="1470991"/>
              <a:ext cx="927652" cy="92765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Ellipse 34"/>
            <p:cNvSpPr/>
            <p:nvPr/>
          </p:nvSpPr>
          <p:spPr>
            <a:xfrm>
              <a:off x="1879805" y="1506124"/>
              <a:ext cx="854765" cy="85476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Admin</a:t>
              </a:r>
              <a:endParaRPr lang="fr-FR" sz="1200" dirty="0"/>
            </a:p>
          </p:txBody>
        </p:sp>
      </p:grpSp>
      <p:cxnSp>
        <p:nvCxnSpPr>
          <p:cNvPr id="36" name="Connecteur droit 35"/>
          <p:cNvCxnSpPr>
            <a:stCxn id="18" idx="2"/>
            <a:endCxn id="34" idx="6"/>
          </p:cNvCxnSpPr>
          <p:nvPr/>
        </p:nvCxnSpPr>
        <p:spPr>
          <a:xfrm rot="10800000" flipV="1">
            <a:off x="2197646" y="4990172"/>
            <a:ext cx="649554" cy="123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r 44"/>
          <p:cNvGrpSpPr/>
          <p:nvPr/>
        </p:nvGrpSpPr>
        <p:grpSpPr>
          <a:xfrm>
            <a:off x="8374686" y="3389392"/>
            <a:ext cx="1152044" cy="1152044"/>
            <a:chOff x="1842052" y="1470991"/>
            <a:chExt cx="927652" cy="927652"/>
          </a:xfrm>
        </p:grpSpPr>
        <p:sp>
          <p:nvSpPr>
            <p:cNvPr id="38" name="Ellipse 37"/>
            <p:cNvSpPr/>
            <p:nvPr/>
          </p:nvSpPr>
          <p:spPr>
            <a:xfrm>
              <a:off x="1842052" y="1470991"/>
              <a:ext cx="927652" cy="92765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>
              <a:off x="1879805" y="1506124"/>
              <a:ext cx="854765" cy="85476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 err="1" smtClean="0"/>
                <a:t>Angular</a:t>
              </a:r>
              <a:endParaRPr lang="fr-FR" sz="1000" dirty="0" smtClean="0"/>
            </a:p>
            <a:p>
              <a:pPr algn="ctr"/>
              <a:r>
                <a:rPr lang="fr-FR" sz="1000" dirty="0" smtClean="0"/>
                <a:t>JS</a:t>
              </a:r>
              <a:endParaRPr lang="fr-FR" sz="1000" dirty="0"/>
            </a:p>
          </p:txBody>
        </p:sp>
      </p:grpSp>
      <p:grpSp>
        <p:nvGrpSpPr>
          <p:cNvPr id="40" name="Grouper 47"/>
          <p:cNvGrpSpPr/>
          <p:nvPr/>
        </p:nvGrpSpPr>
        <p:grpSpPr>
          <a:xfrm>
            <a:off x="8260710" y="1410867"/>
            <a:ext cx="1152044" cy="1152044"/>
            <a:chOff x="1842052" y="1470991"/>
            <a:chExt cx="927652" cy="927652"/>
          </a:xfrm>
        </p:grpSpPr>
        <p:sp>
          <p:nvSpPr>
            <p:cNvPr id="41" name="Ellipse 40"/>
            <p:cNvSpPr/>
            <p:nvPr/>
          </p:nvSpPr>
          <p:spPr>
            <a:xfrm>
              <a:off x="1842052" y="1470991"/>
              <a:ext cx="927652" cy="92765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>
              <a:off x="1879805" y="1506124"/>
              <a:ext cx="854765" cy="85476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 err="1" smtClean="0"/>
                <a:t>Angular</a:t>
              </a:r>
              <a:endParaRPr lang="fr-FR" sz="1000" dirty="0" smtClean="0"/>
            </a:p>
            <a:p>
              <a:pPr algn="ctr"/>
              <a:r>
                <a:rPr lang="fr-FR" sz="1000" dirty="0" smtClean="0"/>
                <a:t>JS</a:t>
              </a:r>
              <a:endParaRPr lang="fr-FR" sz="1000" dirty="0"/>
            </a:p>
          </p:txBody>
        </p:sp>
      </p:grpSp>
      <p:cxnSp>
        <p:nvCxnSpPr>
          <p:cNvPr id="43" name="Connecteur droit 42"/>
          <p:cNvCxnSpPr>
            <a:stCxn id="25" idx="6"/>
            <a:endCxn id="38" idx="2"/>
          </p:cNvCxnSpPr>
          <p:nvPr/>
        </p:nvCxnSpPr>
        <p:spPr>
          <a:xfrm flipV="1">
            <a:off x="7369846" y="3965414"/>
            <a:ext cx="1004840" cy="49693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28" idx="5"/>
            <a:endCxn id="41" idx="2"/>
          </p:cNvCxnSpPr>
          <p:nvPr/>
        </p:nvCxnSpPr>
        <p:spPr>
          <a:xfrm rot="16200000" flipH="1">
            <a:off x="7540990" y="1267168"/>
            <a:ext cx="639731" cy="79970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45" name="Grouper 62"/>
          <p:cNvGrpSpPr/>
          <p:nvPr/>
        </p:nvGrpSpPr>
        <p:grpSpPr>
          <a:xfrm>
            <a:off x="7567520" y="5605461"/>
            <a:ext cx="1347667" cy="568641"/>
            <a:chOff x="10306373" y="5795120"/>
            <a:chExt cx="1347667" cy="568641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10306373" y="5935851"/>
              <a:ext cx="35646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>
              <a:off x="10458773" y="6088251"/>
              <a:ext cx="35646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10611173" y="6240651"/>
              <a:ext cx="356461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10662834" y="5795120"/>
              <a:ext cx="6864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/>
                <a:t>Livrable 1</a:t>
              </a:r>
              <a:endParaRPr lang="fr-FR" sz="1000" dirty="0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10815234" y="5965139"/>
              <a:ext cx="6864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smtClean="0"/>
                <a:t>Livrable 2</a:t>
              </a:r>
              <a:endParaRPr lang="fr-FR" sz="1000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10967634" y="6117540"/>
              <a:ext cx="6864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smtClean="0"/>
                <a:t>Livrable 3</a:t>
              </a:r>
              <a:endParaRPr lang="fr-FR" sz="1000"/>
            </a:p>
          </p:txBody>
        </p:sp>
      </p:grpSp>
      <p:pic>
        <p:nvPicPr>
          <p:cNvPr id="52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/>
          <a:srcRect l="5236" r="14921"/>
          <a:stretch>
            <a:fillRect/>
          </a:stretch>
        </p:blipFill>
        <p:spPr bwMode="auto">
          <a:xfrm>
            <a:off x="1593808" y="2654317"/>
            <a:ext cx="732180" cy="404917"/>
          </a:xfrm>
          <a:prstGeom prst="rect">
            <a:avLst/>
          </a:prstGeom>
          <a:noFill/>
        </p:spPr>
      </p:pic>
      <p:pic>
        <p:nvPicPr>
          <p:cNvPr id="53" name="Picture 2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1614" y="2464208"/>
            <a:ext cx="514586" cy="257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4" descr="Afficher l'image d'origin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0693" y="3007524"/>
            <a:ext cx="594339" cy="353773"/>
          </a:xfrm>
          <a:prstGeom prst="rect">
            <a:avLst/>
          </a:prstGeom>
          <a:noFill/>
        </p:spPr>
      </p:pic>
      <p:pic>
        <p:nvPicPr>
          <p:cNvPr id="55" name="Picture 6" descr="Afficher l'image d'origin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97646" y="3366267"/>
            <a:ext cx="932686" cy="292167"/>
          </a:xfrm>
          <a:prstGeom prst="rect">
            <a:avLst/>
          </a:prstGeom>
          <a:noFill/>
        </p:spPr>
      </p:pic>
      <p:pic>
        <p:nvPicPr>
          <p:cNvPr id="56" name="Picture 8" descr="Afficher l'image d'origine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55893" y="1705427"/>
            <a:ext cx="418101" cy="376291"/>
          </a:xfrm>
          <a:prstGeom prst="rect">
            <a:avLst/>
          </a:prstGeom>
          <a:noFill/>
        </p:spPr>
      </p:pic>
      <p:pic>
        <p:nvPicPr>
          <p:cNvPr id="57" name="Picture 10" descr="Afficher l'image d'origine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936954" y="2092740"/>
            <a:ext cx="353772" cy="353772"/>
          </a:xfrm>
          <a:prstGeom prst="rect">
            <a:avLst/>
          </a:prstGeom>
          <a:noFill/>
        </p:spPr>
      </p:pic>
      <p:pic>
        <p:nvPicPr>
          <p:cNvPr id="58" name="Picture 2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44583" y="6357187"/>
            <a:ext cx="891797" cy="267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" name="Picture 2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979528" y="6349356"/>
            <a:ext cx="743164" cy="24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" name="Picture 12" descr="Afficher l'image d'origine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152792" y="6357187"/>
            <a:ext cx="891791" cy="222948"/>
          </a:xfrm>
          <a:prstGeom prst="rect">
            <a:avLst/>
          </a:prstGeom>
          <a:noFill/>
        </p:spPr>
      </p:pic>
      <p:pic>
        <p:nvPicPr>
          <p:cNvPr id="61" name="Image 60" descr="langage_mysql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26533" y="1084774"/>
            <a:ext cx="752046" cy="726114"/>
          </a:xfrm>
          <a:prstGeom prst="rect">
            <a:avLst/>
          </a:prstGeom>
        </p:spPr>
      </p:pic>
      <p:pic>
        <p:nvPicPr>
          <p:cNvPr id="62" name="Picture 4" descr="Afficher l'image d'origin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757275" y="1100905"/>
            <a:ext cx="645254" cy="351018"/>
          </a:xfrm>
          <a:prstGeom prst="rect">
            <a:avLst/>
          </a:prstGeom>
          <a:noFill/>
        </p:spPr>
      </p:pic>
      <p:pic>
        <p:nvPicPr>
          <p:cNvPr id="63" name="Picture 18" descr="Afficher l'image d'origin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308229" y="1402880"/>
            <a:ext cx="659665" cy="149524"/>
          </a:xfrm>
          <a:prstGeom prst="rect">
            <a:avLst/>
          </a:prstGeom>
          <a:noFill/>
        </p:spPr>
      </p:pic>
      <p:pic>
        <p:nvPicPr>
          <p:cNvPr id="64" name="Picture 20" descr="Afficher l'image d'origine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408596" y="3389392"/>
            <a:ext cx="351823" cy="263868"/>
          </a:xfrm>
          <a:prstGeom prst="rect">
            <a:avLst/>
          </a:prstGeom>
          <a:noFill/>
        </p:spPr>
      </p:pic>
      <p:pic>
        <p:nvPicPr>
          <p:cNvPr id="65" name="Picture 2" descr="C:\Users\stagiaire\Desktop\yaoqiang-logo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5321379" y="1207027"/>
            <a:ext cx="1007330" cy="368640"/>
          </a:xfrm>
          <a:prstGeom prst="rect">
            <a:avLst/>
          </a:prstGeom>
          <a:noFill/>
        </p:spPr>
      </p:pic>
      <p:pic>
        <p:nvPicPr>
          <p:cNvPr id="66" name="Image 65" descr="langage_mysql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46255" y="101048"/>
            <a:ext cx="445408" cy="430049"/>
          </a:xfrm>
          <a:prstGeom prst="rect">
            <a:avLst/>
          </a:prstGeom>
        </p:spPr>
      </p:pic>
      <p:pic>
        <p:nvPicPr>
          <p:cNvPr id="67" name="Image 66" descr="langage_mysql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23137" y="3649075"/>
            <a:ext cx="445408" cy="430049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6260791" y="1687125"/>
            <a:ext cx="776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2"/>
                </a:solidFill>
              </a:rPr>
              <a:t>BPEL 2.0 Eclipse</a:t>
            </a:r>
            <a:endParaRPr lang="fr-FR" sz="1200" dirty="0">
              <a:solidFill>
                <a:schemeClr val="accent2"/>
              </a:solidFill>
            </a:endParaRPr>
          </a:p>
        </p:txBody>
      </p:sp>
      <p:pic>
        <p:nvPicPr>
          <p:cNvPr id="69" name="Image 6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370" y="1679932"/>
            <a:ext cx="685692" cy="803571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52" y="340619"/>
            <a:ext cx="534674" cy="626591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249" y="3936927"/>
            <a:ext cx="486067" cy="569628"/>
          </a:xfrm>
          <a:prstGeom prst="rect">
            <a:avLst/>
          </a:prstGeom>
        </p:spPr>
      </p:pic>
      <p:pic>
        <p:nvPicPr>
          <p:cNvPr id="72" name="Image 7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02" y="4441988"/>
            <a:ext cx="486714" cy="486714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46" y="4956299"/>
            <a:ext cx="526965" cy="326512"/>
          </a:xfrm>
          <a:prstGeom prst="rect">
            <a:avLst/>
          </a:prstGeom>
        </p:spPr>
      </p:pic>
      <p:pic>
        <p:nvPicPr>
          <p:cNvPr id="74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/>
          <a:srcRect l="5236" r="14921"/>
          <a:stretch>
            <a:fillRect/>
          </a:stretch>
        </p:blipFill>
        <p:spPr bwMode="auto">
          <a:xfrm>
            <a:off x="1361506" y="4196506"/>
            <a:ext cx="732180" cy="404917"/>
          </a:xfrm>
          <a:prstGeom prst="rect">
            <a:avLst/>
          </a:prstGeom>
          <a:noFill/>
        </p:spPr>
      </p:pic>
      <p:pic>
        <p:nvPicPr>
          <p:cNvPr id="75" name="Picture 18" descr="Afficher l'image d'origin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23346" y="5399394"/>
            <a:ext cx="659665" cy="149524"/>
          </a:xfrm>
          <a:prstGeom prst="rect">
            <a:avLst/>
          </a:prstGeom>
          <a:noFill/>
        </p:spPr>
      </p:pic>
      <p:pic>
        <p:nvPicPr>
          <p:cNvPr id="76" name="Picture 4" descr="Afficher l'image d'origin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108444" y="5605461"/>
            <a:ext cx="645254" cy="351018"/>
          </a:xfrm>
          <a:prstGeom prst="rect">
            <a:avLst/>
          </a:prstGeom>
          <a:noFill/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38" y="1447831"/>
            <a:ext cx="411429" cy="360000"/>
          </a:xfrm>
          <a:prstGeom prst="rect">
            <a:avLst/>
          </a:prstGeom>
        </p:spPr>
      </p:pic>
      <p:pic>
        <p:nvPicPr>
          <p:cNvPr id="78" name="Image 7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386" y="4181475"/>
            <a:ext cx="790110" cy="344559"/>
          </a:xfrm>
          <a:prstGeom prst="rect">
            <a:avLst/>
          </a:prstGeom>
        </p:spPr>
      </p:pic>
      <p:pic>
        <p:nvPicPr>
          <p:cNvPr id="79" name="Image 7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924" y="4518198"/>
            <a:ext cx="1203531" cy="456429"/>
          </a:xfrm>
          <a:prstGeom prst="rect">
            <a:avLst/>
          </a:prstGeom>
        </p:spPr>
      </p:pic>
      <p:pic>
        <p:nvPicPr>
          <p:cNvPr id="80" name="Image 7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057" y="4918473"/>
            <a:ext cx="757774" cy="271551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366" y="5292377"/>
            <a:ext cx="727871" cy="248310"/>
          </a:xfrm>
          <a:prstGeom prst="rect">
            <a:avLst/>
          </a:prstGeom>
        </p:spPr>
      </p:pic>
      <p:pic>
        <p:nvPicPr>
          <p:cNvPr id="82" name="Image 8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072" y="3212737"/>
            <a:ext cx="767371" cy="431401"/>
          </a:xfrm>
          <a:prstGeom prst="rect">
            <a:avLst/>
          </a:prstGeom>
        </p:spPr>
      </p:pic>
      <p:pic>
        <p:nvPicPr>
          <p:cNvPr id="83" name="Image 8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053" y="5608071"/>
            <a:ext cx="549170" cy="308733"/>
          </a:xfrm>
          <a:prstGeom prst="rect">
            <a:avLst/>
          </a:prstGeom>
        </p:spPr>
      </p:pic>
      <p:pic>
        <p:nvPicPr>
          <p:cNvPr id="84" name="Image 8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589530"/>
            <a:ext cx="868271" cy="297693"/>
          </a:xfrm>
          <a:prstGeom prst="rect">
            <a:avLst/>
          </a:prstGeom>
        </p:spPr>
      </p:pic>
      <p:pic>
        <p:nvPicPr>
          <p:cNvPr id="85" name="Image 84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163" y="4576569"/>
            <a:ext cx="868271" cy="297693"/>
          </a:xfrm>
          <a:prstGeom prst="rect">
            <a:avLst/>
          </a:prstGeom>
        </p:spPr>
      </p:pic>
      <p:pic>
        <p:nvPicPr>
          <p:cNvPr id="86" name="Image 85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353" y="3918509"/>
            <a:ext cx="698857" cy="360000"/>
          </a:xfrm>
          <a:prstGeom prst="rect">
            <a:avLst/>
          </a:prstGeom>
        </p:spPr>
      </p:pic>
      <p:pic>
        <p:nvPicPr>
          <p:cNvPr id="87" name="Image 86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17" y="2078581"/>
            <a:ext cx="698857" cy="360000"/>
          </a:xfrm>
          <a:prstGeom prst="rect">
            <a:avLst/>
          </a:prstGeom>
        </p:spPr>
      </p:pic>
      <p:pic>
        <p:nvPicPr>
          <p:cNvPr id="88" name="Picture 4" descr="Afficher l'image d'origin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9461749" y="1603590"/>
            <a:ext cx="645254" cy="351018"/>
          </a:xfrm>
          <a:prstGeom prst="rect">
            <a:avLst/>
          </a:prstGeom>
          <a:noFill/>
        </p:spPr>
      </p:pic>
      <p:pic>
        <p:nvPicPr>
          <p:cNvPr id="89" name="Picture 4" descr="Afficher l'image d'origin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9515202" y="3462362"/>
            <a:ext cx="645254" cy="351018"/>
          </a:xfrm>
          <a:prstGeom prst="rect">
            <a:avLst/>
          </a:prstGeom>
          <a:noFill/>
        </p:spPr>
      </p:pic>
      <p:pic>
        <p:nvPicPr>
          <p:cNvPr id="90" name="Image 8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412" y="971177"/>
            <a:ext cx="389532" cy="450543"/>
          </a:xfrm>
          <a:prstGeom prst="rect">
            <a:avLst/>
          </a:prstGeom>
        </p:spPr>
      </p:pic>
      <p:pic>
        <p:nvPicPr>
          <p:cNvPr id="91" name="Image 90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663" y="4616445"/>
            <a:ext cx="389532" cy="450544"/>
          </a:xfrm>
          <a:prstGeom prst="rect">
            <a:avLst/>
          </a:prstGeom>
        </p:spPr>
      </p:pic>
      <p:sp>
        <p:nvSpPr>
          <p:cNvPr id="109" name="ZoneTexte 108"/>
          <p:cNvSpPr txBox="1"/>
          <p:nvPr/>
        </p:nvSpPr>
        <p:spPr>
          <a:xfrm>
            <a:off x="9345786" y="376888"/>
            <a:ext cx="2270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MOYENS :</a:t>
            </a:r>
            <a:endParaRPr lang="fr-FR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tagiaire\Downloads\services-bootstrap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82675" y="2399602"/>
            <a:ext cx="1178134" cy="63895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 rot="19988442">
            <a:off x="10988868" y="3531551"/>
            <a:ext cx="2986836" cy="3104765"/>
          </a:xfrm>
          <a:prstGeom prst="rect">
            <a:avLst/>
          </a:prstGeom>
          <a:solidFill>
            <a:srgbClr val="FFF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23/11/2016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TicketsHack    AFCEPF-AL28    Groupe2: Adrien-Fen-Steve 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8151-4822-DE40-A134-419E6693B89C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 rot="18610970">
            <a:off x="10001969" y="4014446"/>
            <a:ext cx="2986836" cy="31047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 rot="1183104">
            <a:off x="9723062" y="4876786"/>
            <a:ext cx="3573546" cy="3689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Diagramme 8"/>
          <p:cNvGraphicFramePr/>
          <p:nvPr/>
        </p:nvGraphicFramePr>
        <p:xfrm>
          <a:off x="1175657" y="327781"/>
          <a:ext cx="9927772" cy="49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3" name="Grouper 4"/>
          <p:cNvGrpSpPr/>
          <p:nvPr/>
        </p:nvGrpSpPr>
        <p:grpSpPr>
          <a:xfrm>
            <a:off x="2329653" y="1847836"/>
            <a:ext cx="2784889" cy="2784889"/>
            <a:chOff x="1842052" y="1470991"/>
            <a:chExt cx="927652" cy="927652"/>
          </a:xfrm>
        </p:grpSpPr>
        <p:sp>
          <p:nvSpPr>
            <p:cNvPr id="14" name="Ellipse 13"/>
            <p:cNvSpPr/>
            <p:nvPr/>
          </p:nvSpPr>
          <p:spPr>
            <a:xfrm>
              <a:off x="1842052" y="1470991"/>
              <a:ext cx="927652" cy="927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/>
            <p:cNvSpPr/>
            <p:nvPr/>
          </p:nvSpPr>
          <p:spPr>
            <a:xfrm>
              <a:off x="1879805" y="1506124"/>
              <a:ext cx="854765" cy="854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 err="1" smtClean="0"/>
                <a:t>Ticket’s</a:t>
              </a:r>
              <a:endParaRPr lang="fr-FR" sz="2800" dirty="0" smtClean="0"/>
            </a:p>
            <a:p>
              <a:pPr algn="ctr"/>
              <a:r>
                <a:rPr lang="fr-FR" sz="2800" dirty="0" smtClean="0"/>
                <a:t>Hack</a:t>
              </a:r>
              <a:endParaRPr lang="fr-FR" sz="2800" dirty="0"/>
            </a:p>
          </p:txBody>
        </p:sp>
      </p:grpSp>
      <p:pic>
        <p:nvPicPr>
          <p:cNvPr id="25" name="Picture 2" descr="Afficher l'image d'origine"/>
          <p:cNvPicPr>
            <a:picLocks noChangeAspect="1" noChangeArrowheads="1"/>
          </p:cNvPicPr>
          <p:nvPr/>
        </p:nvPicPr>
        <p:blipFill>
          <a:blip r:embed="rId7" cstate="print"/>
          <a:srcRect l="5236" r="14921"/>
          <a:stretch>
            <a:fillRect/>
          </a:stretch>
        </p:blipFill>
        <p:spPr bwMode="auto">
          <a:xfrm>
            <a:off x="1970323" y="4519384"/>
            <a:ext cx="1170268" cy="647190"/>
          </a:xfrm>
          <a:prstGeom prst="rect">
            <a:avLst/>
          </a:prstGeom>
          <a:noFill/>
        </p:spPr>
      </p:pic>
      <p:pic>
        <p:nvPicPr>
          <p:cNvPr id="26" name="Picture 2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563207" y="4023260"/>
            <a:ext cx="992250" cy="49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4" descr="Afficher l'image d'origine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140591" y="4646983"/>
            <a:ext cx="1125940" cy="670198"/>
          </a:xfrm>
          <a:prstGeom prst="rect">
            <a:avLst/>
          </a:prstGeom>
          <a:noFill/>
        </p:spPr>
      </p:pic>
      <p:pic>
        <p:nvPicPr>
          <p:cNvPr id="28" name="Picture 6" descr="Afficher l'image d'origine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266531" y="4519384"/>
            <a:ext cx="1912918" cy="599226"/>
          </a:xfrm>
          <a:prstGeom prst="rect">
            <a:avLst/>
          </a:prstGeom>
          <a:noFill/>
        </p:spPr>
      </p:pic>
      <p:pic>
        <p:nvPicPr>
          <p:cNvPr id="29" name="Picture 8" descr="Afficher l'image d'origine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563207" y="2155345"/>
            <a:ext cx="766446" cy="689806"/>
          </a:xfrm>
          <a:prstGeom prst="rect">
            <a:avLst/>
          </a:prstGeom>
          <a:noFill/>
        </p:spPr>
      </p:pic>
      <p:pic>
        <p:nvPicPr>
          <p:cNvPr id="30" name="Picture 10" descr="Afficher l'image d'origine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450294" y="3038554"/>
            <a:ext cx="862384" cy="862384"/>
          </a:xfrm>
          <a:prstGeom prst="rect">
            <a:avLst/>
          </a:prstGeom>
          <a:noFill/>
        </p:spPr>
      </p:pic>
      <p:pic>
        <p:nvPicPr>
          <p:cNvPr id="31" name="Image 30" descr="langage_mysql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1968" y="1257483"/>
            <a:ext cx="1332574" cy="1286624"/>
          </a:xfrm>
          <a:prstGeom prst="rect">
            <a:avLst/>
          </a:prstGeom>
        </p:spPr>
      </p:pic>
      <p:pic>
        <p:nvPicPr>
          <p:cNvPr id="32" name="Picture 4" descr="Afficher l'image d'origin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630488" y="1384282"/>
            <a:ext cx="1046005" cy="569026"/>
          </a:xfrm>
          <a:prstGeom prst="rect">
            <a:avLst/>
          </a:prstGeom>
          <a:noFill/>
        </p:spPr>
      </p:pic>
      <p:pic>
        <p:nvPicPr>
          <p:cNvPr id="33" name="Picture 18" descr="Afficher l'image d'origine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881486" y="1900795"/>
            <a:ext cx="1123010" cy="254550"/>
          </a:xfrm>
          <a:prstGeom prst="rect">
            <a:avLst/>
          </a:prstGeom>
          <a:noFill/>
        </p:spPr>
      </p:pic>
      <p:pic>
        <p:nvPicPr>
          <p:cNvPr id="34" name="Picture 20" descr="Afficher l'image d'origine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5199804" y="3175850"/>
            <a:ext cx="966778" cy="725088"/>
          </a:xfrm>
          <a:prstGeom prst="rect">
            <a:avLst/>
          </a:prstGeom>
          <a:noFill/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71" y="4023260"/>
            <a:ext cx="767371" cy="431401"/>
          </a:xfrm>
          <a:prstGeom prst="rect">
            <a:avLst/>
          </a:prstGeom>
        </p:spPr>
      </p:pic>
      <p:sp>
        <p:nvSpPr>
          <p:cNvPr id="57" name="ZoneTexte 56"/>
          <p:cNvSpPr txBox="1"/>
          <p:nvPr/>
        </p:nvSpPr>
        <p:spPr>
          <a:xfrm>
            <a:off x="6574371" y="1644822"/>
            <a:ext cx="45290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2400" b="1" dirty="0" smtClean="0"/>
              <a:t>Modelisation</a:t>
            </a:r>
            <a:r>
              <a:rPr lang="it-IT" sz="2400" dirty="0" smtClean="0"/>
              <a:t> : 7 jours</a:t>
            </a:r>
          </a:p>
          <a:p>
            <a:pPr lvl="1">
              <a:buFont typeface="Courier New" pitchFamily="49" charset="0"/>
              <a:buChar char="o"/>
            </a:pPr>
            <a:r>
              <a:rPr lang="it-IT" sz="2400" dirty="0" smtClean="0"/>
              <a:t>Analyse des besoins</a:t>
            </a:r>
          </a:p>
          <a:p>
            <a:pPr lvl="1">
              <a:buFont typeface="Courier New" pitchFamily="49" charset="0"/>
              <a:buChar char="o"/>
            </a:pPr>
            <a:r>
              <a:rPr lang="it-IT" sz="2400" dirty="0" smtClean="0"/>
              <a:t>Spécifications fonctionnelles</a:t>
            </a:r>
          </a:p>
          <a:p>
            <a:pPr lvl="1">
              <a:buFont typeface="Courier New" pitchFamily="49" charset="0"/>
              <a:buChar char="o"/>
            </a:pPr>
            <a:r>
              <a:rPr lang="it-IT" sz="2400" dirty="0" smtClean="0"/>
              <a:t>Modélisation UML</a:t>
            </a:r>
          </a:p>
          <a:p>
            <a:pPr lvl="1"/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b="1" dirty="0" smtClean="0"/>
              <a:t>Développement</a:t>
            </a:r>
            <a:r>
              <a:rPr lang="it-IT" sz="2400" dirty="0" smtClean="0"/>
              <a:t> :  5 jours</a:t>
            </a:r>
          </a:p>
          <a:p>
            <a:endParaRPr lang="it-IT" sz="2400" dirty="0" smtClean="0"/>
          </a:p>
          <a:p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1" descr="C:\Users\Stagiaire\Downloads\UseCaseDiagramGener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92119" y="883389"/>
            <a:ext cx="4299881" cy="3105201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 rot="19988442">
            <a:off x="10988868" y="3531551"/>
            <a:ext cx="2986836" cy="3104765"/>
          </a:xfrm>
          <a:prstGeom prst="rect">
            <a:avLst/>
          </a:prstGeom>
          <a:solidFill>
            <a:srgbClr val="FFF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23/11/2016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TicketsHack    AFCEPF-AL28    Groupe2: Adrien-Fen-Steve 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8151-4822-DE40-A134-419E6693B89C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 rot="18610970">
            <a:off x="10001969" y="4014446"/>
            <a:ext cx="2986836" cy="31047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 rot="1183104">
            <a:off x="9723062" y="4876786"/>
            <a:ext cx="3573546" cy="3689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Diagramme 8"/>
          <p:cNvGraphicFramePr/>
          <p:nvPr/>
        </p:nvGraphicFramePr>
        <p:xfrm>
          <a:off x="1175657" y="327781"/>
          <a:ext cx="9927772" cy="49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5" name="Tableau 34"/>
          <p:cNvGraphicFramePr>
            <a:graphicFrameLocks noGrp="1"/>
          </p:cNvGraphicFramePr>
          <p:nvPr/>
        </p:nvGraphicFramePr>
        <p:xfrm>
          <a:off x="1175657" y="883389"/>
          <a:ext cx="6715174" cy="5081683"/>
        </p:xfrm>
        <a:graphic>
          <a:graphicData uri="http://schemas.openxmlformats.org/drawingml/2006/table">
            <a:tbl>
              <a:tblPr/>
              <a:tblGrid>
                <a:gridCol w="896664"/>
                <a:gridCol w="3734924"/>
                <a:gridCol w="1041793"/>
                <a:gridCol w="1041793"/>
              </a:tblGrid>
              <a:tr h="2445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libri"/>
                          <a:ea typeface="Calibri"/>
                          <a:cs typeface="Times New Roman"/>
                        </a:rPr>
                        <a:t>Réf.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libri"/>
                          <a:ea typeface="Calibri"/>
                          <a:cs typeface="Times New Roman"/>
                        </a:rPr>
                        <a:t>Cas d’utilisations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libri"/>
                          <a:ea typeface="Calibri"/>
                          <a:cs typeface="Times New Roman"/>
                        </a:rPr>
                        <a:t>Priorité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Acteurs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6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UC_01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Calibri"/>
                          <a:ea typeface="Calibri"/>
                          <a:cs typeface="Arial"/>
                        </a:rPr>
                        <a:t>Création d’un Compte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20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Client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UC_02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Calibri"/>
                          <a:ea typeface="Calibri"/>
                          <a:cs typeface="Arial"/>
                        </a:rPr>
                        <a:t>Modifier Compte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96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UC_03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Calibri"/>
                          <a:ea typeface="Calibri"/>
                          <a:cs typeface="Arial"/>
                        </a:rPr>
                        <a:t>Supprimer Compte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96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UC_04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Calibri"/>
                          <a:ea typeface="Calibri"/>
                          <a:cs typeface="Arial"/>
                        </a:rPr>
                        <a:t>S’authentifier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96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UC_05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Calibri"/>
                          <a:ea typeface="Calibri"/>
                          <a:cs typeface="Arial"/>
                        </a:rPr>
                        <a:t>Se déconnecter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96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UC_06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Calibri"/>
                          <a:ea typeface="Calibri"/>
                          <a:cs typeface="Arial"/>
                        </a:rPr>
                        <a:t>Recherche d’un produit par mot clef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UC_07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Calibri"/>
                          <a:ea typeface="Calibri"/>
                          <a:cs typeface="Arial"/>
                        </a:rPr>
                        <a:t>Recherche d’un produit par catégorie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96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UC_08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82650" algn="l"/>
                        </a:tabLst>
                      </a:pPr>
                      <a:r>
                        <a:rPr lang="fr-FR" sz="1200" dirty="0">
                          <a:latin typeface="Calibri"/>
                          <a:ea typeface="Calibri"/>
                          <a:cs typeface="Arial"/>
                        </a:rPr>
                        <a:t>Recherche d’un produit par thème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96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UC_09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82650" algn="l"/>
                        </a:tabLst>
                      </a:pPr>
                      <a:r>
                        <a:rPr lang="fr-FR" sz="1200">
                          <a:latin typeface="Calibri"/>
                          <a:ea typeface="Calibri"/>
                          <a:cs typeface="Arial"/>
                        </a:rPr>
                        <a:t>Recherche des produits par date d’évènement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96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UC_10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82650" algn="l"/>
                        </a:tabLst>
                      </a:pPr>
                      <a:r>
                        <a:rPr lang="fr-FR" sz="1200">
                          <a:latin typeface="Calibri"/>
                          <a:ea typeface="Calibri"/>
                          <a:cs typeface="Arial"/>
                        </a:rPr>
                        <a:t>Recherche d’un produit par localisation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UC_11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82650" algn="l"/>
                        </a:tabLst>
                      </a:pPr>
                      <a:r>
                        <a:rPr lang="fr-FR" sz="1200" dirty="0">
                          <a:latin typeface="Calibri"/>
                          <a:ea typeface="Calibri"/>
                          <a:cs typeface="Arial"/>
                        </a:rPr>
                        <a:t>Tri des produits par date d’ajout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96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UC_12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82650" algn="l"/>
                        </a:tabLst>
                      </a:pPr>
                      <a:r>
                        <a:rPr lang="fr-FR" sz="1200">
                          <a:latin typeface="Calibri"/>
                          <a:ea typeface="Calibri"/>
                          <a:cs typeface="Arial"/>
                        </a:rPr>
                        <a:t>Tri des produits par prix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96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UC_13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82650" algn="l"/>
                        </a:tabLst>
                      </a:pPr>
                      <a:r>
                        <a:rPr lang="fr-FR" sz="1200">
                          <a:latin typeface="Calibri"/>
                          <a:ea typeface="Calibri"/>
                          <a:cs typeface="Arial"/>
                        </a:rPr>
                        <a:t>Tri d’un produit par popularité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96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UC_14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82650" algn="l"/>
                        </a:tabLst>
                      </a:pPr>
                      <a:r>
                        <a:rPr lang="fr-FR" sz="1200" dirty="0">
                          <a:latin typeface="Calibri"/>
                          <a:ea typeface="Calibri"/>
                          <a:cs typeface="Arial"/>
                        </a:rPr>
                        <a:t>Consulter la fiche d’un produit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96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UC_15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82650" algn="l"/>
                        </a:tabLst>
                      </a:pPr>
                      <a:r>
                        <a:rPr lang="fr-FR" sz="1200">
                          <a:latin typeface="Calibri"/>
                          <a:ea typeface="Calibri"/>
                          <a:cs typeface="Arial"/>
                        </a:rPr>
                        <a:t>Consulter le panier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96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UC_16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82650" algn="l"/>
                        </a:tabLst>
                      </a:pPr>
                      <a:r>
                        <a:rPr lang="fr-FR" sz="1200">
                          <a:latin typeface="Calibri"/>
                          <a:ea typeface="Calibri"/>
                          <a:cs typeface="Arial"/>
                        </a:rPr>
                        <a:t>Ajouter un produit au panier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96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UC_17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82650" algn="l"/>
                        </a:tabLst>
                      </a:pPr>
                      <a:r>
                        <a:rPr lang="fr-FR" sz="1200">
                          <a:latin typeface="Calibri"/>
                          <a:ea typeface="Calibri"/>
                          <a:cs typeface="Arial"/>
                        </a:rPr>
                        <a:t>Modifier un produit du panier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UC_18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82650" algn="l"/>
                        </a:tabLst>
                      </a:pPr>
                      <a:r>
                        <a:rPr lang="fr-FR" sz="1200">
                          <a:latin typeface="Calibri"/>
                          <a:ea typeface="Calibri"/>
                          <a:cs typeface="Arial"/>
                        </a:rPr>
                        <a:t>Supprimer un produit du panier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96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UC_19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82650" algn="l"/>
                        </a:tabLst>
                      </a:pPr>
                      <a:r>
                        <a:rPr lang="fr-FR" sz="1200">
                          <a:latin typeface="Calibri"/>
                          <a:ea typeface="Calibri"/>
                          <a:cs typeface="Arial"/>
                        </a:rPr>
                        <a:t>Confirmer un achat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96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UC_20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82650" algn="l"/>
                        </a:tabLst>
                      </a:pPr>
                      <a:r>
                        <a:rPr lang="fr-FR" sz="1200">
                          <a:latin typeface="Calibri"/>
                          <a:ea typeface="Calibri"/>
                          <a:cs typeface="Arial"/>
                        </a:rPr>
                        <a:t>Consulter l’historique des achats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96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UC_21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82650" algn="l"/>
                        </a:tabLst>
                      </a:pPr>
                      <a:r>
                        <a:rPr lang="fr-FR" sz="1200">
                          <a:latin typeface="Calibri"/>
                          <a:ea typeface="Calibri"/>
                          <a:cs typeface="Arial"/>
                        </a:rPr>
                        <a:t>Créer un produit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Fournisseur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6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UC_22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82650" algn="l"/>
                        </a:tabLst>
                      </a:pPr>
                      <a:r>
                        <a:rPr lang="fr-FR" sz="1200">
                          <a:latin typeface="Calibri"/>
                          <a:ea typeface="Calibri"/>
                          <a:cs typeface="Arial"/>
                        </a:rPr>
                        <a:t>Modifier un produit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96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UC_23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82650" algn="l"/>
                        </a:tabLst>
                      </a:pPr>
                      <a:r>
                        <a:rPr lang="fr-FR" sz="1200">
                          <a:latin typeface="Calibri"/>
                          <a:ea typeface="Calibri"/>
                          <a:cs typeface="Arial"/>
                        </a:rPr>
                        <a:t>Supprimer un produit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9988442">
            <a:off x="10988868" y="3531551"/>
            <a:ext cx="2986836" cy="3104765"/>
          </a:xfrm>
          <a:prstGeom prst="rect">
            <a:avLst/>
          </a:prstGeom>
          <a:solidFill>
            <a:srgbClr val="FFF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23/11/2016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TicketsHack    AFCEPF-AL28    Groupe2: Adrien-Fen-Steve 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8151-4822-DE40-A134-419E6693B89C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 rot="18610970">
            <a:off x="10001969" y="4014446"/>
            <a:ext cx="2986836" cy="31047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 rot="1183104">
            <a:off x="9723062" y="4876786"/>
            <a:ext cx="3573546" cy="3689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Diagramme 8"/>
          <p:cNvGraphicFramePr/>
          <p:nvPr/>
        </p:nvGraphicFramePr>
        <p:xfrm>
          <a:off x="1175657" y="327781"/>
          <a:ext cx="9927772" cy="49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Arrondir un rectangle à un seul coin 10"/>
          <p:cNvSpPr/>
          <p:nvPr/>
        </p:nvSpPr>
        <p:spPr>
          <a:xfrm>
            <a:off x="1201050" y="1930396"/>
            <a:ext cx="1759857" cy="2873828"/>
          </a:xfrm>
          <a:prstGeom prst="round1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ndir un rectangle à un seul coin 11"/>
          <p:cNvSpPr/>
          <p:nvPr/>
        </p:nvSpPr>
        <p:spPr>
          <a:xfrm>
            <a:off x="3164108" y="1901368"/>
            <a:ext cx="2549070" cy="2873828"/>
          </a:xfrm>
          <a:prstGeom prst="round1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rondir un rectangle à un seul coin 12"/>
          <p:cNvSpPr/>
          <p:nvPr/>
        </p:nvSpPr>
        <p:spPr>
          <a:xfrm>
            <a:off x="5936335" y="1901368"/>
            <a:ext cx="1732643" cy="2873828"/>
          </a:xfrm>
          <a:prstGeom prst="round1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ndir un rectangle à un seul coin 13"/>
          <p:cNvSpPr/>
          <p:nvPr/>
        </p:nvSpPr>
        <p:spPr>
          <a:xfrm>
            <a:off x="1201048" y="4977257"/>
            <a:ext cx="6467929" cy="784912"/>
          </a:xfrm>
          <a:prstGeom prst="round1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Entity</a:t>
            </a:r>
            <a:endParaRPr lang="fr-FR" dirty="0"/>
          </a:p>
        </p:txBody>
      </p:sp>
      <p:pic>
        <p:nvPicPr>
          <p:cNvPr id="15" name="Image 14" descr="langage_mysq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7163" y="4131884"/>
            <a:ext cx="1332574" cy="1286624"/>
          </a:xfrm>
          <a:prstGeom prst="rect">
            <a:avLst/>
          </a:prstGeom>
        </p:spPr>
      </p:pic>
      <p:sp>
        <p:nvSpPr>
          <p:cNvPr id="16" name="Arrondir un rectangle à un seul coin 15"/>
          <p:cNvSpPr/>
          <p:nvPr/>
        </p:nvSpPr>
        <p:spPr>
          <a:xfrm>
            <a:off x="1201050" y="870287"/>
            <a:ext cx="6467928" cy="494626"/>
          </a:xfrm>
          <a:prstGeom prst="round1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17" name="Arrondir un rectangle à un seul coin 16"/>
          <p:cNvSpPr/>
          <p:nvPr/>
        </p:nvSpPr>
        <p:spPr>
          <a:xfrm>
            <a:off x="1538507" y="2279879"/>
            <a:ext cx="1063171" cy="933099"/>
          </a:xfrm>
          <a:prstGeom prst="round1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Controleur</a:t>
            </a:r>
            <a:endParaRPr lang="fr-FR" sz="1400" dirty="0"/>
          </a:p>
        </p:txBody>
      </p:sp>
      <p:sp>
        <p:nvSpPr>
          <p:cNvPr id="18" name="Arrondir un rectangle à un seul coin 17"/>
          <p:cNvSpPr/>
          <p:nvPr/>
        </p:nvSpPr>
        <p:spPr>
          <a:xfrm>
            <a:off x="1538507" y="3425369"/>
            <a:ext cx="1063171" cy="1120643"/>
          </a:xfrm>
          <a:prstGeom prst="round1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</a:t>
            </a:r>
            <a:endParaRPr lang="fr-FR" dirty="0"/>
          </a:p>
        </p:txBody>
      </p:sp>
      <p:sp>
        <p:nvSpPr>
          <p:cNvPr id="19" name="Arrondir un rectangle à un seul coin 18"/>
          <p:cNvSpPr/>
          <p:nvPr/>
        </p:nvSpPr>
        <p:spPr>
          <a:xfrm>
            <a:off x="3299274" y="2279879"/>
            <a:ext cx="2297792" cy="933099"/>
          </a:xfrm>
          <a:prstGeom prst="round1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Facade</a:t>
            </a:r>
            <a:endParaRPr lang="fr-FR" sz="1400" dirty="0"/>
          </a:p>
        </p:txBody>
      </p:sp>
      <p:sp>
        <p:nvSpPr>
          <p:cNvPr id="20" name="Arrondir un rectangle à un seul coin 19"/>
          <p:cNvSpPr/>
          <p:nvPr/>
        </p:nvSpPr>
        <p:spPr>
          <a:xfrm>
            <a:off x="3284760" y="3425369"/>
            <a:ext cx="2312306" cy="1120644"/>
          </a:xfrm>
          <a:prstGeom prst="round1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Arrondir un rectangle à un seul coin 20"/>
          <p:cNvSpPr/>
          <p:nvPr/>
        </p:nvSpPr>
        <p:spPr>
          <a:xfrm>
            <a:off x="3621307" y="3490116"/>
            <a:ext cx="1560286" cy="466550"/>
          </a:xfrm>
          <a:prstGeom prst="round1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Api services</a:t>
            </a:r>
            <a:endParaRPr lang="fr-FR" sz="1400" dirty="0"/>
          </a:p>
        </p:txBody>
      </p:sp>
      <p:sp>
        <p:nvSpPr>
          <p:cNvPr id="22" name="Arrondir un rectangle à un seul coin 21"/>
          <p:cNvSpPr/>
          <p:nvPr/>
        </p:nvSpPr>
        <p:spPr>
          <a:xfrm>
            <a:off x="3621307" y="4021406"/>
            <a:ext cx="1560286" cy="466550"/>
          </a:xfrm>
          <a:prstGeom prst="round1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Implémentation</a:t>
            </a:r>
            <a:endParaRPr lang="fr-FR" sz="1400" dirty="0"/>
          </a:p>
        </p:txBody>
      </p:sp>
      <p:cxnSp>
        <p:nvCxnSpPr>
          <p:cNvPr id="24" name="Connecteur en arc 23"/>
          <p:cNvCxnSpPr>
            <a:stCxn id="21" idx="3"/>
            <a:endCxn id="22" idx="3"/>
          </p:cNvCxnSpPr>
          <p:nvPr/>
        </p:nvCxnSpPr>
        <p:spPr>
          <a:xfrm>
            <a:off x="5181593" y="3723391"/>
            <a:ext cx="1588" cy="531290"/>
          </a:xfrm>
          <a:prstGeom prst="curvedConnector3">
            <a:avLst>
              <a:gd name="adj1" fmla="val 14395466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7" idx="3"/>
            <a:endCxn id="19" idx="1"/>
          </p:cNvCxnSpPr>
          <p:nvPr/>
        </p:nvCxnSpPr>
        <p:spPr>
          <a:xfrm>
            <a:off x="2601678" y="2746429"/>
            <a:ext cx="697596" cy="15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8" idx="0"/>
            <a:endCxn id="17" idx="2"/>
          </p:cNvCxnSpPr>
          <p:nvPr/>
        </p:nvCxnSpPr>
        <p:spPr>
          <a:xfrm rot="5400000" flipH="1" flipV="1">
            <a:off x="1963898" y="3319174"/>
            <a:ext cx="212391" cy="15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0" idx="0"/>
            <a:endCxn id="19" idx="2"/>
          </p:cNvCxnSpPr>
          <p:nvPr/>
        </p:nvCxnSpPr>
        <p:spPr>
          <a:xfrm rot="5400000" flipH="1" flipV="1">
            <a:off x="4338346" y="3315546"/>
            <a:ext cx="212391" cy="725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ndir un rectangle à un seul coin 33"/>
          <p:cNvSpPr/>
          <p:nvPr/>
        </p:nvSpPr>
        <p:spPr>
          <a:xfrm>
            <a:off x="6132281" y="2279879"/>
            <a:ext cx="1391556" cy="933099"/>
          </a:xfrm>
          <a:prstGeom prst="round1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Api Dao</a:t>
            </a:r>
            <a:endParaRPr lang="fr-FR" sz="1400" dirty="0"/>
          </a:p>
        </p:txBody>
      </p:sp>
      <p:sp>
        <p:nvSpPr>
          <p:cNvPr id="37" name="Arrondir un rectangle à un seul coin 36"/>
          <p:cNvSpPr/>
          <p:nvPr/>
        </p:nvSpPr>
        <p:spPr>
          <a:xfrm>
            <a:off x="6132281" y="3490116"/>
            <a:ext cx="1391556" cy="933099"/>
          </a:xfrm>
          <a:prstGeom prst="round1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Dao</a:t>
            </a:r>
            <a:endParaRPr lang="fr-FR" sz="1400" dirty="0"/>
          </a:p>
        </p:txBody>
      </p:sp>
      <p:cxnSp>
        <p:nvCxnSpPr>
          <p:cNvPr id="39" name="Connecteur droit 38"/>
          <p:cNvCxnSpPr>
            <a:stCxn id="34" idx="2"/>
            <a:endCxn id="37" idx="0"/>
          </p:cNvCxnSpPr>
          <p:nvPr/>
        </p:nvCxnSpPr>
        <p:spPr>
          <a:xfrm rot="5400000">
            <a:off x="6689490" y="3351547"/>
            <a:ext cx="2771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Forme 40"/>
          <p:cNvCxnSpPr>
            <a:stCxn id="37" idx="3"/>
            <a:endCxn id="15" idx="0"/>
          </p:cNvCxnSpPr>
          <p:nvPr/>
        </p:nvCxnSpPr>
        <p:spPr>
          <a:xfrm>
            <a:off x="7523837" y="3956666"/>
            <a:ext cx="1449613" cy="175218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1538507" y="1469963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Front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3922488" y="1469963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Business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6484575" y="1437697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Data</a:t>
            </a:r>
            <a:endParaRPr lang="fr-FR" dirty="0"/>
          </a:p>
        </p:txBody>
      </p:sp>
      <p:cxnSp>
        <p:nvCxnSpPr>
          <p:cNvPr id="46" name="Connecteur droit 45"/>
          <p:cNvCxnSpPr>
            <a:stCxn id="11" idx="2"/>
          </p:cNvCxnSpPr>
          <p:nvPr/>
        </p:nvCxnSpPr>
        <p:spPr>
          <a:xfrm rot="16200000" flipH="1">
            <a:off x="1979949" y="4905253"/>
            <a:ext cx="2020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rot="16200000" flipH="1">
            <a:off x="4339882" y="4876226"/>
            <a:ext cx="2020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rot="16200000" flipH="1">
            <a:off x="6726234" y="4876225"/>
            <a:ext cx="2020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21" idx="3"/>
          </p:cNvCxnSpPr>
          <p:nvPr/>
        </p:nvCxnSpPr>
        <p:spPr>
          <a:xfrm flipV="1">
            <a:off x="5181593" y="3024296"/>
            <a:ext cx="1302982" cy="699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449</TotalTime>
  <Words>723</Words>
  <Application>Microsoft Macintosh PowerPoint</Application>
  <PresentationFormat>Personnalisé</PresentationFormat>
  <Paragraphs>316</Paragraphs>
  <Slides>19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stagiaire</cp:lastModifiedBy>
  <cp:revision>46</cp:revision>
  <dcterms:created xsi:type="dcterms:W3CDTF">2016-11-22T07:54:28Z</dcterms:created>
  <dcterms:modified xsi:type="dcterms:W3CDTF">2016-11-24T13:18:42Z</dcterms:modified>
</cp:coreProperties>
</file>