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70" r:id="rId15"/>
    <p:sldId id="279" r:id="rId16"/>
    <p:sldId id="281" r:id="rId17"/>
    <p:sldId id="282" r:id="rId18"/>
    <p:sldId id="283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791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Parameter / </a:t>
            </a:r>
          </a:p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8001" y="1432513"/>
            <a:ext cx="8161866" cy="526297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4711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0815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]}"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244" y="3273065"/>
            <a:ext cx="11638845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object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"Test"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email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"test@test.de"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object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"Test2"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email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"test2@test.de"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Breitbild</PresentationFormat>
  <Paragraphs>112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77</cp:revision>
  <dcterms:created xsi:type="dcterms:W3CDTF">2021-06-07T13:28:13Z</dcterms:created>
  <dcterms:modified xsi:type="dcterms:W3CDTF">2021-06-25T12:09:42Z</dcterms:modified>
</cp:coreProperties>
</file>