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77" r:id="rId3"/>
    <p:sldId id="272" r:id="rId4"/>
    <p:sldId id="275" r:id="rId5"/>
    <p:sldId id="27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76364" autoAdjust="0"/>
  </p:normalViewPr>
  <p:slideViewPr>
    <p:cSldViewPr snapToGrid="0">
      <p:cViewPr varScale="1">
        <p:scale>
          <a:sx n="68" d="100"/>
          <a:sy n="68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1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9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95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 und Outputs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Terraform Module kennen 3 Typen von Variablen (Input Variables, Output Values und </a:t>
            </a:r>
            <a:r>
              <a:rPr lang="de-DE" dirty="0" err="1" smtClean="0"/>
              <a:t>Local</a:t>
            </a:r>
            <a:r>
              <a:rPr lang="de-DE" dirty="0" smtClean="0"/>
              <a:t> Values)</a:t>
            </a:r>
          </a:p>
          <a:p>
            <a:r>
              <a:rPr lang="de-DE" dirty="0" smtClean="0"/>
              <a:t>Input Variables dienen zum Anpassen des Verhaltens von Terraform Modulen ohne Änderungen am Quelltext</a:t>
            </a:r>
          </a:p>
          <a:p>
            <a:r>
              <a:rPr lang="de-DE" dirty="0" smtClean="0"/>
              <a:t>Output Values sind die Rückgabewerte eines Terraform Moduls</a:t>
            </a:r>
          </a:p>
          <a:p>
            <a:r>
              <a:rPr lang="de-DE" dirty="0" err="1" smtClean="0"/>
              <a:t>Local</a:t>
            </a:r>
            <a:r>
              <a:rPr lang="de-DE" dirty="0" smtClean="0"/>
              <a:t> Values sind ein </a:t>
            </a:r>
            <a:r>
              <a:rPr lang="de-DE" dirty="0"/>
              <a:t>reines Convenience </a:t>
            </a:r>
            <a:r>
              <a:rPr lang="de-DE" dirty="0" smtClean="0"/>
              <a:t>Feature mit dem Ausdrücke über einen sprechenden Variablennamen adressiert werden 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6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Input-Values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52977" y="1855734"/>
            <a:ext cx="8286045" cy="375487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"eu-central-1"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"Default AWS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use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."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vpc_private_subnets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list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"10.0.1.0/24"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"10.0.2.0/24"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3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Input-Variablen Lookup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Setzen der Variable via Konsole beim Plan/</a:t>
            </a:r>
            <a:r>
              <a:rPr lang="de-DE" dirty="0" err="1" smtClean="0"/>
              <a:t>Apply</a:t>
            </a:r>
            <a:r>
              <a:rPr lang="de-DE" dirty="0" smtClean="0"/>
              <a:t> via –</a:t>
            </a:r>
            <a:r>
              <a:rPr lang="de-DE" dirty="0" err="1" smtClean="0"/>
              <a:t>var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Angabe einer </a:t>
            </a:r>
            <a:r>
              <a:rPr lang="de-DE" dirty="0"/>
              <a:t>.</a:t>
            </a:r>
            <a:r>
              <a:rPr lang="de-DE" dirty="0" err="1"/>
              <a:t>tfvars</a:t>
            </a:r>
            <a:r>
              <a:rPr lang="de-DE" dirty="0"/>
              <a:t>-Datei beim </a:t>
            </a:r>
            <a:r>
              <a:rPr lang="de-DE" dirty="0" err="1"/>
              <a:t>terraform</a:t>
            </a:r>
            <a:r>
              <a:rPr lang="de-DE" dirty="0"/>
              <a:t> plan/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smtClean="0"/>
              <a:t>			via </a:t>
            </a:r>
            <a:r>
              <a:rPr lang="de-DE" dirty="0"/>
              <a:t>--</a:t>
            </a:r>
            <a:r>
              <a:rPr lang="de-DE" dirty="0" err="1" smtClean="0"/>
              <a:t>var</a:t>
            </a:r>
            <a:r>
              <a:rPr lang="de-DE" dirty="0" smtClean="0"/>
              <a:t>-file=</a:t>
            </a:r>
            <a:r>
              <a:rPr lang="de-DE" dirty="0" err="1" smtClean="0"/>
              <a:t>filename.tfvars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 Stammverzeichnis abgelegte </a:t>
            </a:r>
            <a:r>
              <a:rPr lang="de-DE" dirty="0"/>
              <a:t>Datei </a:t>
            </a:r>
            <a:r>
              <a:rPr lang="de-DE" dirty="0" err="1" smtClean="0"/>
              <a:t>terraform.tfvars</a:t>
            </a:r>
            <a:r>
              <a:rPr lang="de-DE" dirty="0" smtClean="0"/>
              <a:t> / </a:t>
            </a:r>
            <a:r>
              <a:rPr lang="de-DE" dirty="0" err="1" smtClean="0"/>
              <a:t>terraform.tfvars.json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Vorgeben eines Default-Wertes bei der Definition der Variablen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Eingabeaufforderung in </a:t>
            </a:r>
            <a:r>
              <a:rPr lang="de-DE" dirty="0"/>
              <a:t>der Konsole während der Ausführung von </a:t>
            </a:r>
            <a:r>
              <a:rPr lang="de-DE" dirty="0" err="1"/>
              <a:t>terraform</a:t>
            </a:r>
            <a:r>
              <a:rPr lang="de-DE" dirty="0"/>
              <a:t> </a:t>
            </a:r>
            <a:r>
              <a:rPr lang="de-DE" dirty="0" smtClean="0"/>
              <a:t>plan/</a:t>
            </a:r>
            <a:r>
              <a:rPr lang="de-DE" dirty="0" err="1" smtClean="0"/>
              <a:t>apply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87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Output-Values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56883" y="1690688"/>
            <a:ext cx="7878233" cy="452431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"AWS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cluster_name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Kubernetes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Cluster Name"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cluster_name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cluster_id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"EKS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cluster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ID."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module.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eks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cluster_id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0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Locales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433" y="3022448"/>
            <a:ext cx="11523133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locals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lower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terraform.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workspace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managed_by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"Terraform"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environment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LastModifiedAt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formatdate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"EEEE, DD.MM.YYYY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hh:mm:ss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ZZZ"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timestamp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2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21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Variablen und Outputs</vt:lpstr>
      <vt:lpstr>Input-Values</vt:lpstr>
      <vt:lpstr>Input-Variablen Lookup</vt:lpstr>
      <vt:lpstr>Output-Values</vt:lpstr>
      <vt:lpstr>Locales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77</cp:revision>
  <dcterms:created xsi:type="dcterms:W3CDTF">2021-06-07T13:28:13Z</dcterms:created>
  <dcterms:modified xsi:type="dcterms:W3CDTF">2021-06-25T12:09:58Z</dcterms:modified>
</cp:coreProperties>
</file>