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 autoAdjust="0"/>
    <p:restoredTop sz="76327" autoAdjust="0"/>
  </p:normalViewPr>
  <p:slideViewPr>
    <p:cSldViewPr snapToGrid="0">
      <p:cViewPr varScale="1">
        <p:scale>
          <a:sx n="96" d="100"/>
          <a:sy n="96" d="100"/>
        </p:scale>
        <p:origin x="1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4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2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0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Simple Storage Service</a:t>
            </a:r>
            <a:r>
              <a:rPr lang="de-DE" baseline="0" dirty="0"/>
              <a:t> (AWS)</a:t>
            </a:r>
            <a:endParaRPr lang="de-DE" dirty="0"/>
          </a:p>
          <a:p>
            <a:r>
              <a:rPr lang="de-DE" dirty="0" err="1"/>
              <a:t>Azure</a:t>
            </a:r>
            <a:r>
              <a:rPr lang="de-DE" dirty="0"/>
              <a:t> Ressource Manager</a:t>
            </a:r>
          </a:p>
          <a:p>
            <a:r>
              <a:rPr lang="de-DE" dirty="0"/>
              <a:t>Google Cloud Storage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69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Simple Storage Service</a:t>
            </a:r>
            <a:r>
              <a:rPr lang="de-DE" baseline="0" dirty="0"/>
              <a:t> (AWS)</a:t>
            </a:r>
            <a:endParaRPr lang="de-DE" dirty="0"/>
          </a:p>
          <a:p>
            <a:r>
              <a:rPr lang="de-DE" dirty="0" err="1"/>
              <a:t>Azure</a:t>
            </a:r>
            <a:r>
              <a:rPr lang="de-DE" dirty="0"/>
              <a:t> Ressource Manager</a:t>
            </a:r>
          </a:p>
          <a:p>
            <a:r>
              <a:rPr lang="de-DE" dirty="0"/>
              <a:t>Google Cloud Storage</a:t>
            </a:r>
          </a:p>
          <a:p>
            <a:endParaRPr lang="de-DE" dirty="0"/>
          </a:p>
          <a:p>
            <a:r>
              <a:rPr lang="de-DE" dirty="0"/>
              <a:t>Enterprise</a:t>
            </a:r>
            <a:r>
              <a:rPr lang="de-DE" baseline="0" dirty="0"/>
              <a:t> = </a:t>
            </a:r>
            <a:r>
              <a:rPr lang="de-DE" baseline="0" dirty="0" err="1"/>
              <a:t>Self</a:t>
            </a:r>
            <a:r>
              <a:rPr lang="de-DE" baseline="0" dirty="0"/>
              <a:t> </a:t>
            </a:r>
            <a:r>
              <a:rPr lang="de-DE" baseline="0" dirty="0" err="1"/>
              <a:t>hosted</a:t>
            </a:r>
            <a:r>
              <a:rPr lang="de-DE" baseline="0" dirty="0"/>
              <a:t> TF Cloud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28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Simple Storage Service</a:t>
            </a:r>
            <a:r>
              <a:rPr lang="de-DE" baseline="0" dirty="0"/>
              <a:t> (AWS)</a:t>
            </a:r>
            <a:endParaRPr lang="de-DE" dirty="0"/>
          </a:p>
          <a:p>
            <a:r>
              <a:rPr lang="de-DE" dirty="0" err="1"/>
              <a:t>Azure</a:t>
            </a:r>
            <a:r>
              <a:rPr lang="de-DE" dirty="0"/>
              <a:t> Ressource Manager</a:t>
            </a:r>
          </a:p>
          <a:p>
            <a:r>
              <a:rPr lang="de-DE" dirty="0"/>
              <a:t>Google Cloud Storage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67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86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80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5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18.11.21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rscheinformatik.com/en/cloudformation-vs-terrafor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settings/backends/s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rraform.io/docs/language/settings/backends/gcs.html" TargetMode="External"/><Relationship Id="rId4" Type="http://schemas.openxmlformats.org/officeDocument/2006/relationships/hyperlink" Target="https://www.terraform.io/docs/language/settings/backends/azurerm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i/import/index.html#currently-state-onl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rraforming.dtan4.ne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 State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State-File wird von Terraform verwendet um reale Infrastrukturkomponenten auf die aktuelle Konfiguration zu </a:t>
            </a:r>
            <a:r>
              <a:rPr lang="de-DE" dirty="0" err="1"/>
              <a:t>mappen</a:t>
            </a:r>
            <a:endParaRPr lang="de-DE" dirty="0"/>
          </a:p>
          <a:p>
            <a:r>
              <a:rPr lang="de-DE" dirty="0"/>
              <a:t>State wird vor jedem </a:t>
            </a:r>
            <a:r>
              <a:rPr lang="de-DE" i="1" dirty="0" err="1"/>
              <a:t>terraform</a:t>
            </a:r>
            <a:r>
              <a:rPr lang="de-DE" i="1" dirty="0"/>
              <a:t> plan/</a:t>
            </a:r>
            <a:r>
              <a:rPr lang="de-DE" i="1" dirty="0" err="1"/>
              <a:t>apply</a:t>
            </a:r>
            <a:r>
              <a:rPr lang="de-DE" i="1" dirty="0"/>
              <a:t> </a:t>
            </a:r>
            <a:r>
              <a:rPr lang="de-DE" dirty="0"/>
              <a:t>mit den realen Infrastrukturelementen abgeglichen</a:t>
            </a:r>
          </a:p>
          <a:p>
            <a:r>
              <a:rPr lang="de-DE" dirty="0"/>
              <a:t>Änderungen am State werden beim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apply</a:t>
            </a:r>
            <a:r>
              <a:rPr lang="de-DE" dirty="0"/>
              <a:t> persistiert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3300"/>
            <a:ext cx="10515600" cy="215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7193585" y="6492875"/>
            <a:ext cx="44951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Quelle: </a:t>
            </a:r>
            <a:r>
              <a:rPr lang="de-DE" sz="1050" dirty="0">
                <a:hlinkClick r:id="rId4"/>
              </a:rPr>
              <a:t>https://www.porscheinformatik.com/en/cloudformation-vs-terraform/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Ersetzen einer Ressource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Ersetzen einer Ressource ohne dass die zugehörige Konfiguration angepasst wurde via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apply</a:t>
            </a:r>
            <a:r>
              <a:rPr lang="de-DE" i="1" dirty="0"/>
              <a:t> –</a:t>
            </a:r>
            <a:r>
              <a:rPr lang="de-DE" i="1" dirty="0" err="1"/>
              <a:t>replace</a:t>
            </a:r>
            <a:endParaRPr lang="de-DE" dirty="0"/>
          </a:p>
          <a:p>
            <a:r>
              <a:rPr lang="de-DE" dirty="0"/>
              <a:t>Nachfolger von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taint</a:t>
            </a:r>
            <a:endParaRPr lang="de-DE" i="1" dirty="0"/>
          </a:p>
          <a:p>
            <a:pPr lvl="1"/>
            <a:r>
              <a:rPr lang="de-DE" dirty="0" err="1"/>
              <a:t>Deprecated</a:t>
            </a:r>
            <a:r>
              <a:rPr lang="de-DE" dirty="0"/>
              <a:t> seit Terraform v0.15.2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/>
              <p:cNvSpPr>
                <a:spLocks noChangeArrowheads="1"/>
              </p:cNvSpPr>
              <p:nvPr/>
            </p:nvSpPr>
            <p:spPr bwMode="auto">
              <a:xfrm>
                <a:off x="1062566" y="4507470"/>
                <a:ext cx="10066867" cy="53344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vert="horz" wrap="square" lIns="0" tIns="0" rIns="0" bIns="101568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&gt; </a:t>
                </a:r>
                <a:r>
                  <a:rPr lang="de-DE" altLang="de-DE" sz="2800" dirty="0" err="1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terraform</a:t>
                </a: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altLang="de-DE" sz="2800" dirty="0" err="1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apply</a:t>
                </a: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-</a:t>
                </a:r>
                <a:r>
                  <a:rPr lang="de-DE" altLang="de-DE" sz="2800" dirty="0" err="1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replace</a:t>
                </a: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lang="de-DE" altLang="de-DE" sz="2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aws_instance.bar</a:t>
                </a:r>
                <a14:m>
                  <m:oMath xmlns:m="http://schemas.openxmlformats.org/officeDocument/2006/math">
                    <m:r>
                      <a:rPr lang="de-DE" altLang="de-DE" sz="2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de-DE" altLang="de-DE" sz="28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2566" y="4507470"/>
                <a:ext cx="10066867" cy="533447"/>
              </a:xfrm>
              <a:prstGeom prst="rect">
                <a:avLst/>
              </a:prstGeom>
              <a:blipFill rotWithShape="0">
                <a:blip r:embed="rId3"/>
                <a:stretch>
                  <a:fillRect l="-2119" t="-19318" b="-204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07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Lokaler Terraform State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Terraform State wird per Default lokal im Root-Verzeichnis unter </a:t>
            </a:r>
            <a:r>
              <a:rPr lang="de-DE" i="1" dirty="0" err="1"/>
              <a:t>terraform.tfstate</a:t>
            </a:r>
            <a:r>
              <a:rPr lang="de-DE" i="1" dirty="0"/>
              <a:t> </a:t>
            </a:r>
            <a:r>
              <a:rPr lang="de-DE" dirty="0"/>
              <a:t>persistiert</a:t>
            </a:r>
          </a:p>
          <a:p>
            <a:r>
              <a:rPr lang="de-DE" dirty="0"/>
              <a:t>Sollte nur zu Testzwecken verwendet werden</a:t>
            </a:r>
          </a:p>
          <a:p>
            <a:r>
              <a:rPr lang="de-DE" dirty="0"/>
              <a:t>Eignet sich </a:t>
            </a:r>
            <a:r>
              <a:rPr lang="de-DE" dirty="0">
                <a:solidFill>
                  <a:srgbClr val="FF0000"/>
                </a:solidFill>
              </a:rPr>
              <a:t>nicht</a:t>
            </a:r>
            <a:r>
              <a:rPr lang="de-DE" dirty="0"/>
              <a:t> für </a:t>
            </a:r>
            <a:r>
              <a:rPr lang="de-DE" dirty="0" err="1"/>
              <a:t>kollaboratives</a:t>
            </a:r>
            <a:r>
              <a:rPr lang="de-DE" dirty="0"/>
              <a:t> Arbeiten</a:t>
            </a:r>
          </a:p>
          <a:p>
            <a:pPr lvl="1"/>
            <a:r>
              <a:rPr lang="de-DE" dirty="0"/>
              <a:t>Alle Entwickler müssen mit dem gleichen State arbeiten, damit die Operationen auf den gleichen Infrastrukturkomponenten ausgeführt werden</a:t>
            </a:r>
          </a:p>
          <a:p>
            <a:r>
              <a:rPr lang="de-DE" dirty="0" err="1"/>
              <a:t>Local</a:t>
            </a:r>
            <a:r>
              <a:rPr lang="de-DE" dirty="0"/>
              <a:t> State sollte niemals in „echten“ Projekten eingesetzt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9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Versionskontrolle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Im Gegensatz zu der Terraform Konfiguration sollte der Terraform State </a:t>
            </a:r>
            <a:r>
              <a:rPr lang="de-DE" b="1" dirty="0">
                <a:solidFill>
                  <a:srgbClr val="FF0000"/>
                </a:solidFill>
              </a:rPr>
              <a:t>nicht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/>
              <a:t>in die Versionskontrolle eingecheckt werden</a:t>
            </a:r>
          </a:p>
          <a:p>
            <a:r>
              <a:rPr lang="de-DE" dirty="0"/>
              <a:t>anfällig gegenüber manuellen Fehlern</a:t>
            </a:r>
          </a:p>
          <a:p>
            <a:pPr lvl="1"/>
            <a:r>
              <a:rPr lang="de-DE" dirty="0"/>
              <a:t>Pull / Push muss vor nach jedem Ausführen erfolgen</a:t>
            </a:r>
          </a:p>
          <a:p>
            <a:r>
              <a:rPr lang="de-DE" dirty="0" err="1"/>
              <a:t>Locking</a:t>
            </a:r>
            <a:r>
              <a:rPr lang="de-DE" dirty="0"/>
              <a:t> des States wird meist nicht unterstützt</a:t>
            </a:r>
          </a:p>
          <a:p>
            <a:pPr lvl="1"/>
            <a:r>
              <a:rPr lang="de-DE" dirty="0"/>
              <a:t>Verhindert das parallele Ausführen von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apply</a:t>
            </a:r>
            <a:r>
              <a:rPr lang="de-DE" dirty="0"/>
              <a:t> auf dem gleichen State-File</a:t>
            </a:r>
          </a:p>
          <a:p>
            <a:r>
              <a:rPr lang="de-DE" dirty="0" err="1"/>
              <a:t>Secrets</a:t>
            </a:r>
            <a:endParaRPr lang="de-DE" dirty="0"/>
          </a:p>
          <a:p>
            <a:pPr lvl="1"/>
            <a:r>
              <a:rPr lang="de-DE" dirty="0"/>
              <a:t>Sensible Daten werden im State im Klartext gespeichert</a:t>
            </a:r>
          </a:p>
          <a:p>
            <a:pPr lvl="1"/>
            <a:r>
              <a:rPr lang="de-DE" dirty="0"/>
              <a:t>Das State-File selbst ist somit als Secret zu beachten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1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 des State via Terraform Backend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Via </a:t>
            </a:r>
            <a:r>
              <a:rPr lang="de-DE" i="1" dirty="0"/>
              <a:t>backend </a:t>
            </a:r>
            <a:r>
              <a:rPr lang="de-DE" dirty="0"/>
              <a:t>kann angegeben werden, wo der Terraform State verwaltet wird</a:t>
            </a:r>
          </a:p>
          <a:p>
            <a:pPr lvl="1"/>
            <a:r>
              <a:rPr lang="de-DE" dirty="0" err="1"/>
              <a:t>locale</a:t>
            </a:r>
            <a:r>
              <a:rPr lang="de-DE" dirty="0"/>
              <a:t>, remote und Standard </a:t>
            </a:r>
            <a:r>
              <a:rPr lang="de-DE" dirty="0" err="1"/>
              <a:t>Backends</a:t>
            </a:r>
            <a:r>
              <a:rPr lang="de-DE" dirty="0"/>
              <a:t> (u.a. </a:t>
            </a:r>
            <a:r>
              <a:rPr lang="de-DE" dirty="0">
                <a:hlinkClick r:id="rId3"/>
              </a:rPr>
              <a:t>S3</a:t>
            </a:r>
            <a:r>
              <a:rPr lang="de-DE" dirty="0"/>
              <a:t>, </a:t>
            </a:r>
            <a:r>
              <a:rPr lang="de-DE" dirty="0" err="1">
                <a:hlinkClick r:id="rId4"/>
              </a:rPr>
              <a:t>azurerm</a:t>
            </a:r>
            <a:r>
              <a:rPr lang="de-DE" dirty="0"/>
              <a:t>, </a:t>
            </a:r>
            <a:r>
              <a:rPr lang="de-DE" dirty="0" err="1">
                <a:hlinkClick r:id="rId5"/>
              </a:rPr>
              <a:t>gcs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92033" y="3427218"/>
            <a:ext cx="4207934" cy="317009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terraform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backend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"remote"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hostname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"app.terraform.io"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organization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company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workspaces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my-app-prod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8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 Backend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199" y="1825625"/>
            <a:ext cx="10727267" cy="4351338"/>
          </a:xfrm>
        </p:spPr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HashiCorp</a:t>
            </a:r>
            <a:r>
              <a:rPr lang="de-DE" dirty="0"/>
              <a:t> empfohlenes Backend </a:t>
            </a:r>
          </a:p>
          <a:p>
            <a:r>
              <a:rPr lang="de-DE" dirty="0"/>
              <a:t>Kann mit Terraform Cloud oder Terraform Enterprise betrieben werden</a:t>
            </a:r>
          </a:p>
          <a:p>
            <a:r>
              <a:rPr lang="de-DE" dirty="0"/>
              <a:t>Speichert den State und führt Terraform-Operation in der Terraform-Cloud aus</a:t>
            </a:r>
          </a:p>
          <a:p>
            <a:r>
              <a:rPr lang="de-DE" dirty="0"/>
              <a:t>Terraform Cloud verschlüsselt den State „at </a:t>
            </a:r>
            <a:r>
              <a:rPr lang="de-DE" dirty="0" err="1"/>
              <a:t>rest</a:t>
            </a:r>
            <a:r>
              <a:rPr lang="de-DE" dirty="0"/>
              <a:t>“ und verwendet TLS zur Übertragung</a:t>
            </a:r>
          </a:p>
          <a:p>
            <a:r>
              <a:rPr lang="de-DE" dirty="0"/>
              <a:t>Unterstützt </a:t>
            </a:r>
            <a:r>
              <a:rPr lang="de-DE" dirty="0" err="1"/>
              <a:t>Locking</a:t>
            </a:r>
            <a:endParaRPr lang="de-DE" dirty="0"/>
          </a:p>
          <a:p>
            <a:r>
              <a:rPr lang="de-DE" dirty="0"/>
              <a:t>Unterstützt </a:t>
            </a:r>
            <a:r>
              <a:rPr lang="de-DE" dirty="0" err="1"/>
              <a:t>Workspaces</a:t>
            </a:r>
            <a:r>
              <a:rPr lang="de-DE" dirty="0"/>
              <a:t> (siehe Modul 9)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96" y="490487"/>
            <a:ext cx="3470804" cy="90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4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S3 Backend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253133" cy="4351338"/>
          </a:xfrm>
        </p:spPr>
        <p:txBody>
          <a:bodyPr/>
          <a:lstStyle/>
          <a:p>
            <a:r>
              <a:rPr lang="de-DE" dirty="0"/>
              <a:t>Speichert den State in einem S3-Bucket</a:t>
            </a:r>
          </a:p>
          <a:p>
            <a:pPr lvl="1"/>
            <a:r>
              <a:rPr lang="de-DE" dirty="0"/>
              <a:t>Zur Nachverfolgung sollte die </a:t>
            </a:r>
            <a:r>
              <a:rPr lang="de-DE" dirty="0" err="1"/>
              <a:t>Versionierung</a:t>
            </a:r>
            <a:r>
              <a:rPr lang="de-DE" dirty="0"/>
              <a:t> des </a:t>
            </a:r>
            <a:r>
              <a:rPr lang="de-DE" dirty="0" err="1"/>
              <a:t>Bucket</a:t>
            </a:r>
            <a:r>
              <a:rPr lang="de-DE" dirty="0"/>
              <a:t> aktiviert werden</a:t>
            </a:r>
          </a:p>
          <a:p>
            <a:r>
              <a:rPr lang="de-DE" dirty="0"/>
              <a:t>Verschlüsselung „at </a:t>
            </a:r>
            <a:r>
              <a:rPr lang="de-DE" dirty="0" err="1"/>
              <a:t>rest</a:t>
            </a:r>
            <a:r>
              <a:rPr lang="de-DE" dirty="0"/>
              <a:t>“ optional aktivierbar</a:t>
            </a:r>
          </a:p>
          <a:p>
            <a:r>
              <a:rPr lang="de-DE" dirty="0"/>
              <a:t>Kommunikation verwendet TLS</a:t>
            </a:r>
          </a:p>
          <a:p>
            <a:r>
              <a:rPr lang="de-DE" dirty="0"/>
              <a:t>Optionales State-</a:t>
            </a:r>
            <a:r>
              <a:rPr lang="de-DE" dirty="0" err="1"/>
              <a:t>Locking</a:t>
            </a:r>
            <a:r>
              <a:rPr lang="de-DE" dirty="0"/>
              <a:t> des via Dynamo DB</a:t>
            </a:r>
          </a:p>
          <a:p>
            <a:r>
              <a:rPr lang="de-DE" dirty="0"/>
              <a:t>Der ausführende User benötigt schreibenden Zugriff auf S3-Bucket und Dynamo DB Tabelle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466" y="365125"/>
            <a:ext cx="2099733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 von 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State enthält das Mapping von Konfiguration zu realen Infrastrukturkomponenten</a:t>
            </a:r>
          </a:p>
          <a:p>
            <a:r>
              <a:rPr lang="de-DE" dirty="0"/>
              <a:t>Oftmals existiert Legacy-Infrastruktur die nicht über TF erzeugt wurde</a:t>
            </a:r>
          </a:p>
          <a:p>
            <a:r>
              <a:rPr lang="de-DE" dirty="0"/>
              <a:t>Bestehende Ressourcen können in den State via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import</a:t>
            </a:r>
            <a:r>
              <a:rPr lang="de-DE" dirty="0"/>
              <a:t> importiert werden</a:t>
            </a:r>
          </a:p>
          <a:p>
            <a:pPr lvl="1"/>
            <a:r>
              <a:rPr lang="de-DE" dirty="0"/>
              <a:t>Konfiguration wird bisher nicht generiert (</a:t>
            </a:r>
            <a:r>
              <a:rPr lang="de-DE" dirty="0">
                <a:hlinkClick r:id="rId3"/>
              </a:rPr>
              <a:t>für zukünftiges Release geplant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Einige Tools unterstützen Import inkl. Generierung der Konfiguration</a:t>
            </a:r>
          </a:p>
          <a:p>
            <a:pPr lvl="2"/>
            <a:r>
              <a:rPr lang="de-DE" dirty="0"/>
              <a:t>z.B. </a:t>
            </a:r>
            <a:r>
              <a:rPr lang="de-DE" dirty="0">
                <a:hlinkClick r:id="rId4"/>
              </a:rPr>
              <a:t>http://terraforming.dtan4.net/</a:t>
            </a:r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1688" y="5541679"/>
            <a:ext cx="9988624" cy="5334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aws_instance.foo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i-abcd1234 </a:t>
            </a:r>
          </a:p>
        </p:txBody>
      </p:sp>
    </p:spTree>
    <p:extLst>
      <p:ext uri="{BB962C8B-B14F-4D97-AF65-F5344CB8AC3E}">
        <p14:creationId xmlns:p14="http://schemas.microsoft.com/office/powerpoint/2010/main" val="327628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Umbenennen von 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von Terraform Code beinhaltet Fallstricke</a:t>
            </a:r>
          </a:p>
          <a:p>
            <a:r>
              <a:rPr lang="de-DE" dirty="0"/>
              <a:t>Ein Umbenennen der Ressource in der Konfiguration führt zum </a:t>
            </a:r>
            <a:r>
              <a:rPr lang="de-DE" dirty="0" err="1"/>
              <a:t>Destroy</a:t>
            </a:r>
            <a:r>
              <a:rPr lang="de-DE" dirty="0"/>
              <a:t> der alten Ressource und zum Create einer neuen Ressource</a:t>
            </a:r>
          </a:p>
          <a:p>
            <a:pPr lvl="1"/>
            <a:r>
              <a:rPr lang="de-DE" dirty="0"/>
              <a:t>Unerwünschter Nebeneffekt, der zu </a:t>
            </a:r>
            <a:r>
              <a:rPr lang="de-DE" dirty="0" err="1"/>
              <a:t>Downtimes</a:t>
            </a:r>
            <a:r>
              <a:rPr lang="de-DE" dirty="0"/>
              <a:t> führen kann</a:t>
            </a:r>
          </a:p>
          <a:p>
            <a:r>
              <a:rPr lang="de-DE" dirty="0"/>
              <a:t>Mit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state</a:t>
            </a:r>
            <a:r>
              <a:rPr lang="de-DE" i="1" dirty="0"/>
              <a:t> mv </a:t>
            </a:r>
            <a:r>
              <a:rPr lang="de-DE" dirty="0"/>
              <a:t>kann eine bestehende Ressource umbenannt werden</a:t>
            </a:r>
          </a:p>
          <a:p>
            <a:pPr lvl="1"/>
            <a:r>
              <a:rPr lang="de-DE" dirty="0"/>
              <a:t>Die Anpassung der Konfiguration muss manuell vorgenommen werden</a:t>
            </a:r>
          </a:p>
          <a:p>
            <a:endParaRPr lang="de-D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5007" y="5516319"/>
            <a:ext cx="11161986" cy="5334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mv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aws_instance.foo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aws_instance.bar</a:t>
            </a:r>
            <a:endParaRPr lang="de-DE" altLang="de-DE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0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 aus dem State entfernen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Wird eine Ressource aus dem Code entfernt, wird Terraform beim nächsten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apply</a:t>
            </a:r>
            <a:r>
              <a:rPr lang="de-DE" dirty="0"/>
              <a:t> die zugehörige Infrastrukturkomponente zerstören</a:t>
            </a:r>
          </a:p>
          <a:p>
            <a:r>
              <a:rPr lang="de-DE" dirty="0"/>
              <a:t>Um die Komponente nicht mehr per Terraform zu managen, kann diese via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state</a:t>
            </a:r>
            <a:r>
              <a:rPr lang="de-DE" i="1" dirty="0"/>
              <a:t> </a:t>
            </a:r>
            <a:r>
              <a:rPr lang="de-DE" i="1" dirty="0" err="1"/>
              <a:t>rm</a:t>
            </a:r>
            <a:r>
              <a:rPr lang="de-DE" dirty="0"/>
              <a:t> aus dem State entfernt werden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5007" y="4932994"/>
            <a:ext cx="11161986" cy="5334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aws_instance.bar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32618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Macintosh PowerPoint</Application>
  <PresentationFormat>Breitbild</PresentationFormat>
  <Paragraphs>83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JetBrains Mono</vt:lpstr>
      <vt:lpstr>Office Theme</vt:lpstr>
      <vt:lpstr>Terraform State</vt:lpstr>
      <vt:lpstr>Lokaler Terraform State</vt:lpstr>
      <vt:lpstr>Versionskontrolle</vt:lpstr>
      <vt:lpstr>Verwaltung des State via Terraform Backend</vt:lpstr>
      <vt:lpstr>Remote Backend</vt:lpstr>
      <vt:lpstr>S3 Backend</vt:lpstr>
      <vt:lpstr>Import von Ressourcen</vt:lpstr>
      <vt:lpstr>Umbenennen von Ressourcen</vt:lpstr>
      <vt:lpstr>Ressourcen aus dem State entfernen</vt:lpstr>
      <vt:lpstr>Ersetzen einer Ressource</vt:lpstr>
    </vt:vector>
  </TitlesOfParts>
  <Company>adesso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Jakielski, Dominik</cp:lastModifiedBy>
  <cp:revision>148</cp:revision>
  <dcterms:created xsi:type="dcterms:W3CDTF">2021-06-07T13:28:13Z</dcterms:created>
  <dcterms:modified xsi:type="dcterms:W3CDTF">2021-11-18T11:31:40Z</dcterms:modified>
</cp:coreProperties>
</file>