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84" r:id="rId15"/>
    <p:sldId id="270" r:id="rId16"/>
    <p:sldId id="279" r:id="rId17"/>
    <p:sldId id="281" r:id="rId18"/>
    <p:sldId id="282" r:id="rId19"/>
    <p:sldId id="283" r:id="rId20"/>
    <p:sldId id="27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 smtClean="0"/>
            <a:t>Create</a:t>
          </a:r>
          <a:endParaRPr lang="de-DE" dirty="0"/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 smtClean="0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 smtClean="0"/>
            <a:t>Destroy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VPCs,</a:t>
            </a:r>
            <a:r>
              <a:rPr lang="de-DE" baseline="0" dirty="0" smtClean="0"/>
              <a:t> User, Keys, Datenbanken, Server-Instanzen, </a:t>
            </a:r>
            <a:r>
              <a:rPr lang="de-DE" baseline="0" dirty="0" err="1" smtClean="0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4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 Typ ist immer der Provider</a:t>
            </a:r>
            <a:r>
              <a:rPr lang="de-DE" baseline="0" dirty="0" smtClean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velup.gitconnected.com/terraform-explained-for-managers-f894253fa6b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von Terraform gemanagte Infrastruktur-Objekte werden in Form von </a:t>
            </a:r>
            <a:r>
              <a:rPr lang="de-DE" dirty="0" err="1" smtClean="0"/>
              <a:t>Resource</a:t>
            </a:r>
            <a:r>
              <a:rPr lang="de-DE" dirty="0" smtClean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 smtClean="0"/>
              <a:t>Summe der </a:t>
            </a:r>
            <a:r>
              <a:rPr lang="de-DE" dirty="0"/>
              <a:t>Ressourcen beschreibt die Infrastruktur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994465" y="5011646"/>
            <a:ext cx="5194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</a:t>
            </a:r>
            <a:r>
              <a:rPr lang="de-DE" sz="1050" dirty="0">
                <a:hlinkClick r:id="rId4"/>
              </a:rPr>
              <a:t>https://</a:t>
            </a:r>
            <a:r>
              <a:rPr lang="de-DE" sz="1050" dirty="0" smtClean="0">
                <a:hlinkClick r:id="rId4"/>
              </a:rPr>
              <a:t>levelup.gitconnected.com/terraform-explained-for-managers-f894253fa6b2</a:t>
            </a:r>
            <a:endParaRPr lang="de-DE" sz="1050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 smtClean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 smtClean="0"/>
              <a:t>Ausdrücke innerhalb eines </a:t>
            </a:r>
            <a:r>
              <a:rPr lang="de-DE" dirty="0" err="1" smtClean="0"/>
              <a:t>Resource</a:t>
            </a:r>
            <a:r>
              <a:rPr lang="de-DE" dirty="0" smtClean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 smtClean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Implizite Abhängigkeiten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 smtClean="0"/>
              <a:t>„Versteckte“ Abhängigkeiten können via Meta-Argument „</a:t>
            </a:r>
            <a:r>
              <a:rPr lang="de-DE" dirty="0" err="1" smtClean="0"/>
              <a:t>depends_on</a:t>
            </a:r>
            <a:r>
              <a:rPr lang="de-DE" dirty="0" smtClean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Falls die Abhängigkeit nicht </a:t>
            </a:r>
            <a:r>
              <a:rPr lang="de-DE" dirty="0" err="1" smtClean="0"/>
              <a:t>impliziet</a:t>
            </a:r>
            <a:r>
              <a:rPr lang="de-DE" dirty="0" smtClean="0"/>
              <a:t>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Graph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Über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graph</a:t>
            </a:r>
            <a:r>
              <a:rPr lang="de-DE" i="1" dirty="0" smtClean="0"/>
              <a:t> </a:t>
            </a:r>
            <a:r>
              <a:rPr lang="de-DE" dirty="0" smtClean="0"/>
              <a:t>lassen sich die Abhängigkeiten anzeigen</a:t>
            </a:r>
          </a:p>
          <a:p>
            <a:pPr>
              <a:buFontTx/>
              <a:buChar char="-"/>
            </a:pPr>
            <a:r>
              <a:rPr lang="de-DE" dirty="0" smtClean="0"/>
              <a:t>Visualisierung z.B. </a:t>
            </a:r>
            <a:r>
              <a:rPr lang="de-DE" dirty="0"/>
              <a:t>via http://dreampuf.github.io/GraphvizOnline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173"/>
            <a:ext cx="12192000" cy="25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 smtClean="0"/>
              <a:t>Mit dem Meta-Argument </a:t>
            </a:r>
            <a:r>
              <a:rPr lang="de-DE" dirty="0" err="1" smtClean="0"/>
              <a:t>provider</a:t>
            </a:r>
            <a:r>
              <a:rPr lang="de-DE" dirty="0"/>
              <a:t> </a:t>
            </a:r>
            <a:r>
              <a:rPr lang="de-DE" dirty="0" smtClean="0"/>
              <a:t>kann der jeweilige Provider über den Alias angegeben werden</a:t>
            </a:r>
            <a:endParaRPr lang="de-DE" dirty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das Anpassen des </a:t>
            </a:r>
            <a:r>
              <a:rPr lang="de-DE" dirty="0" err="1" smtClean="0"/>
              <a:t>Lebenzyklus</a:t>
            </a:r>
            <a:r>
              <a:rPr lang="de-DE" dirty="0" smtClean="0"/>
              <a:t> einer Ressource</a:t>
            </a:r>
          </a:p>
          <a:p>
            <a:pPr>
              <a:buFontTx/>
              <a:buChar char="-"/>
            </a:pPr>
            <a:r>
              <a:rPr lang="de-DE" dirty="0" smtClean="0"/>
              <a:t>Das Meta-Argument </a:t>
            </a:r>
            <a:r>
              <a:rPr lang="de-DE" dirty="0" err="1" smtClean="0"/>
              <a:t>lifecycle</a:t>
            </a:r>
            <a:r>
              <a:rPr lang="de-DE" dirty="0" smtClean="0"/>
              <a:t> ist im Gegensatz zu den anderen Meta-Argumenten ein verschachteltest Argument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Im Gegensatz zu den anderen Meta-Argumenten dürfen keine Ausdrücke sondern nur </a:t>
            </a:r>
            <a:r>
              <a:rPr lang="de-DE" dirty="0" err="1" smtClean="0"/>
              <a:t>Literale</a:t>
            </a:r>
            <a:r>
              <a:rPr lang="de-DE" dirty="0" smtClean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- </a:t>
            </a:r>
            <a:r>
              <a:rPr lang="de-DE" dirty="0" err="1" smtClean="0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Betrifft Ressourcen welche nicht  neu erzeugt werden müssen</a:t>
            </a:r>
          </a:p>
          <a:p>
            <a:pPr>
              <a:buFontTx/>
              <a:buChar char="-"/>
            </a:pPr>
            <a:r>
              <a:rPr lang="de-DE" dirty="0" smtClean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 smtClean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0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 smtClean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– </a:t>
            </a:r>
            <a:r>
              <a:rPr lang="de-DE" dirty="0" err="1" smtClean="0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Änderungen an den angegebenen Argumenten der Ressource führen nicht zu einem Update / </a:t>
            </a:r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err="1"/>
              <a:t>-</a:t>
            </a:r>
            <a:r>
              <a:rPr lang="de-DE" dirty="0" err="1" smtClean="0"/>
              <a:t>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 smtClean="0"/>
              <a:t>Die Folgenden Aktionen werden beim Ausführen von </a:t>
            </a:r>
            <a:r>
              <a:rPr lang="de-DE" dirty="0" err="1" smtClean="0">
                <a:latin typeface="Consolas" panose="020B0609020204030204" pitchFamily="49" charset="0"/>
              </a:rPr>
              <a:t>terraform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apply</a:t>
            </a:r>
            <a:r>
              <a:rPr lang="de-DE" dirty="0" smtClean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Erzeuge Ressourcen der Konfiguration, für die kein Äquivalent im State existiert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 Ressourcen des State, welche nicht in der  Konfiguration existierten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Aktualisiere Ressourcen, deren Konfiguration sich verändert hat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Löschen und anschließendes Neu-Erzeugen von Ressourcen, bei denen ein Aktualisieren nicht möglich ist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Timeouts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Ressourcen bieten die Möglichkeit einen Block </a:t>
            </a:r>
            <a:r>
              <a:rPr lang="de-DE" dirty="0" err="1" smtClean="0">
                <a:latin typeface="Consolas" panose="020B0609020204030204" pitchFamily="49" charset="0"/>
              </a:rPr>
              <a:t>timeouts</a:t>
            </a:r>
            <a:r>
              <a:rPr lang="de-DE" dirty="0" smtClean="0"/>
              <a:t> zu definieren, in welchem für die Operationen </a:t>
            </a:r>
            <a:r>
              <a:rPr lang="de-DE" dirty="0" err="1" smtClean="0">
                <a:latin typeface="Consolas" panose="020B0609020204030204" pitchFamily="49" charset="0"/>
              </a:rPr>
              <a:t>create</a:t>
            </a:r>
            <a:r>
              <a:rPr lang="de-DE" dirty="0" smtClean="0"/>
              <a:t>, </a:t>
            </a:r>
            <a:r>
              <a:rPr lang="de-DE" dirty="0" smtClean="0">
                <a:latin typeface="Consolas" panose="020B0609020204030204" pitchFamily="49" charset="0"/>
              </a:rPr>
              <a:t>update</a:t>
            </a:r>
            <a:r>
              <a:rPr lang="de-DE" dirty="0" smtClean="0"/>
              <a:t> und </a:t>
            </a:r>
            <a:r>
              <a:rPr lang="de-DE" dirty="0" err="1" smtClean="0">
                <a:latin typeface="Consolas" panose="020B0609020204030204" pitchFamily="49" charset="0"/>
              </a:rPr>
              <a:t>delete</a:t>
            </a:r>
            <a:r>
              <a:rPr lang="de-DE" dirty="0" smtClean="0"/>
              <a:t> Timeouts definiert werden können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 smtClean="0"/>
              <a:t>Private Keys,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 smtClean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Resource</a:t>
            </a:r>
            <a:r>
              <a:rPr lang="de-DE" dirty="0" smtClean="0"/>
              <a:t>-Block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Argument</a:t>
            </a:r>
            <a:endParaRPr lang="de-DE" sz="2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 smtClean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 smtClean="0"/>
              <a:t>Für Ressourcen der offiziellen Provider gibt es eine ausführliche Dokumentation in der </a:t>
            </a:r>
            <a:r>
              <a:rPr lang="de-DE" dirty="0" err="1" smtClean="0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registry.terraform.io/browse/providers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</a:t>
            </a:r>
            <a:r>
              <a:rPr lang="de-DE" sz="2800" b="1" dirty="0" err="1" smtClean="0"/>
              <a:t>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Kann verwendet werden um mit einem </a:t>
            </a:r>
            <a:r>
              <a:rPr lang="de-DE" dirty="0" err="1" smtClean="0"/>
              <a:t>Resource</a:t>
            </a:r>
            <a:r>
              <a:rPr lang="de-DE" dirty="0" smtClean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 smtClean="0"/>
              <a:t>Kann auch das Ergebnis eines Ausdrucks zugewiesen bekommen, der Wert muss allerdings zum Zeitpunkt des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</a:t>
            </a:r>
            <a:r>
              <a:rPr lang="de-DE" dirty="0" smtClean="0"/>
              <a:t>ein Ressource pro Element einer </a:t>
            </a:r>
            <a:r>
              <a:rPr lang="de-DE" dirty="0" err="1" smtClean="0"/>
              <a:t>Map</a:t>
            </a:r>
            <a:r>
              <a:rPr lang="de-DE" dirty="0" smtClean="0"/>
              <a:t> / eines Set </a:t>
            </a:r>
            <a:r>
              <a:rPr lang="de-DE" dirty="0"/>
              <a:t>zu </a:t>
            </a:r>
            <a:r>
              <a:rPr lang="de-DE" dirty="0" smtClean="0"/>
              <a:t>erzeugen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912" y="2294975"/>
            <a:ext cx="897466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"4711"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"0815"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join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"_"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([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]]))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ount</a:t>
            </a:r>
            <a:r>
              <a:rPr lang="de-DE" dirty="0" smtClean="0"/>
              <a:t> / </a:t>
            </a:r>
            <a:r>
              <a:rPr lang="de-DE" dirty="0" err="1" smtClean="0"/>
              <a:t>for_each</a:t>
            </a:r>
            <a:r>
              <a:rPr lang="de-DE" dirty="0" smtClean="0"/>
              <a:t> Instanzen referenzieren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Referenzieren des </a:t>
            </a:r>
            <a:r>
              <a:rPr lang="de-DE" dirty="0" err="1" smtClean="0"/>
              <a:t>Resource</a:t>
            </a:r>
            <a:r>
              <a:rPr lang="de-DE" dirty="0" smtClean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 smtClean="0"/>
              <a:t>Referenzieren der jeweiligen Instanzen via &lt;Type&gt;.&lt;Name&gt;[</a:t>
            </a:r>
            <a:r>
              <a:rPr lang="de-DE" dirty="0" err="1" smtClean="0"/>
              <a:t>index</a:t>
            </a:r>
            <a:r>
              <a:rPr lang="de-DE" dirty="0" smtClean="0"/>
              <a:t>]</a:t>
            </a:r>
            <a:r>
              <a:rPr lang="de-DE" dirty="0"/>
              <a:t> </a:t>
            </a:r>
            <a:r>
              <a:rPr lang="de-DE" dirty="0" smtClean="0"/>
              <a:t>bzw. </a:t>
            </a:r>
            <a:r>
              <a:rPr lang="de-DE" dirty="0"/>
              <a:t>&lt;Type&gt;.&lt;Name</a:t>
            </a:r>
            <a:r>
              <a:rPr lang="de-DE" dirty="0" smtClean="0"/>
              <a:t>&gt;[</a:t>
            </a:r>
            <a:r>
              <a:rPr lang="de-DE" dirty="0" err="1" smtClean="0"/>
              <a:t>key</a:t>
            </a:r>
            <a:r>
              <a:rPr lang="de-DE" dirty="0" smtClean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211" y="3329509"/>
            <a:ext cx="10055578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 err="1">
                <a:solidFill>
                  <a:srgbClr val="D55FDE"/>
                </a:solidFill>
                <a:latin typeface="JetBrains Mono"/>
              </a:rPr>
              <a:t>resource</a:t>
            </a: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aws_iam_user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for_each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tomap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({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"4711"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mustermann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"demo1"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},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"0815"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doe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"demo2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}})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each</a:t>
            </a:r>
            <a:r>
              <a:rPr lang="de-DE" altLang="de-DE" sz="2400" dirty="0" err="1" smtClean="0">
                <a:solidFill>
                  <a:srgbClr val="BBBBBB"/>
                </a:solidFill>
                <a:latin typeface="JetBrains Mono"/>
              </a:rPr>
              <a:t>.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value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name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_user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"0815"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Breitbild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Dependency Graph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87</cp:revision>
  <dcterms:created xsi:type="dcterms:W3CDTF">2021-06-07T13:28:13Z</dcterms:created>
  <dcterms:modified xsi:type="dcterms:W3CDTF">2021-11-22T15:02:02Z</dcterms:modified>
</cp:coreProperties>
</file>