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8" r:id="rId3"/>
    <p:sldId id="277" r:id="rId4"/>
    <p:sldId id="282" r:id="rId5"/>
    <p:sldId id="279" r:id="rId6"/>
    <p:sldId id="280" r:id="rId7"/>
    <p:sldId id="272" r:id="rId8"/>
    <p:sldId id="275" r:id="rId9"/>
    <p:sldId id="281" r:id="rId10"/>
    <p:sldId id="27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6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9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5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und Outputs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351338"/>
          </a:xfrm>
        </p:spPr>
        <p:txBody>
          <a:bodyPr/>
          <a:lstStyle/>
          <a:p>
            <a:r>
              <a:rPr lang="de-DE" dirty="0" smtClean="0"/>
              <a:t>Terraform Module kennen 3 Typen von Variablen</a:t>
            </a:r>
          </a:p>
          <a:p>
            <a:pPr lvl="1"/>
            <a:r>
              <a:rPr lang="de-DE" dirty="0" smtClean="0"/>
              <a:t>Input Variables, Output Values und </a:t>
            </a:r>
            <a:r>
              <a:rPr lang="de-DE" dirty="0" err="1" smtClean="0"/>
              <a:t>Local</a:t>
            </a:r>
            <a:r>
              <a:rPr lang="de-DE" dirty="0" smtClean="0"/>
              <a:t> Values</a:t>
            </a:r>
          </a:p>
          <a:p>
            <a:r>
              <a:rPr lang="de-DE" dirty="0" smtClean="0"/>
              <a:t>Input Variables dienen zum Anpassen des Verhaltens von Terraform Modulen ohne Änderungen am Quelltext</a:t>
            </a:r>
          </a:p>
          <a:p>
            <a:r>
              <a:rPr lang="de-DE" dirty="0" smtClean="0"/>
              <a:t>Output Values sind die Rückgabewerte eines Terraform Moduls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Values sind ein Komfortfeature mit dem Ausdrücke über einen sprechenden Variablennamen adressiert werden können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9" y="355600"/>
            <a:ext cx="2670175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und Auslesen von </a:t>
            </a:r>
            <a:r>
              <a:rPr lang="de-DE" dirty="0" err="1" smtClean="0"/>
              <a:t>Locals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433" y="3022448"/>
            <a:ext cx="11523133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managed_by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"Terraform"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LastModifiedAt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formatdate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"EEEE, DD.MM.YYYY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hh:mm:ss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ZZZ"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Definition via Schlüsselwort </a:t>
            </a:r>
            <a:r>
              <a:rPr lang="de-DE" i="1" dirty="0" err="1" smtClean="0"/>
              <a:t>locals</a:t>
            </a:r>
            <a:endParaRPr lang="de-DE" i="1" dirty="0" smtClean="0"/>
          </a:p>
          <a:p>
            <a:r>
              <a:rPr lang="de-DE" dirty="0" smtClean="0"/>
              <a:t>Auslesen via </a:t>
            </a:r>
            <a:r>
              <a:rPr lang="de-DE" i="1" dirty="0" err="1" smtClean="0"/>
              <a:t>local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20152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Repeat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467" cy="4351338"/>
          </a:xfrm>
        </p:spPr>
        <p:txBody>
          <a:bodyPr/>
          <a:lstStyle/>
          <a:p>
            <a:r>
              <a:rPr lang="de-DE" dirty="0" smtClean="0"/>
              <a:t>Variablen ermöglichen das Erstellen von wiederverwendbaren Modulen</a:t>
            </a:r>
          </a:p>
          <a:p>
            <a:r>
              <a:rPr lang="de-DE" dirty="0" smtClean="0"/>
              <a:t>Inputs ermöglichen die Konfiguration eines Moduls und erweitern damit die Einsatzmöglichkeiten</a:t>
            </a:r>
          </a:p>
          <a:p>
            <a:r>
              <a:rPr lang="de-DE" dirty="0" err="1" smtClean="0"/>
              <a:t>Locales</a:t>
            </a:r>
            <a:r>
              <a:rPr lang="de-DE" dirty="0" smtClean="0"/>
              <a:t> erlauben das Wiederverwenden von Variablen, welche nicht über die Modulkonfiguration exponiert werden sollen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9" y="1930347"/>
            <a:ext cx="3651118" cy="17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Input-Variables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95725"/>
            <a:ext cx="8286045" cy="464742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variable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E5C07B"/>
                </a:solidFill>
                <a:latin typeface="JetBrains Mono"/>
              </a:rPr>
              <a:t>minimal"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type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any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endParaRPr kumimoji="0" lang="de-DE" altLang="de-DE" sz="24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"Default 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use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vpc_private_subnets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"10.0.2.0/24"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Input-Variables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3933" cy="4351338"/>
          </a:xfrm>
        </p:spPr>
        <p:txBody>
          <a:bodyPr/>
          <a:lstStyle/>
          <a:p>
            <a:r>
              <a:rPr lang="de-DE" dirty="0" smtClean="0"/>
              <a:t>Eingeführt in Version 0.13.0</a:t>
            </a:r>
          </a:p>
          <a:p>
            <a:r>
              <a:rPr lang="de-DE" dirty="0" smtClean="0"/>
              <a:t>Verstöße gegen Validierungsregeln führen zu Fehlern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5199" y="3449578"/>
            <a:ext cx="10049933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exactly_four_characters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exactly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4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long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validation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condition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length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exactly_four_characters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 ==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error_message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must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exactly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4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long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 auf Input-Variables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3868" y="3081575"/>
            <a:ext cx="5858932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"Name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Die Adressierung von Input-Variables erfolgt über das Schlüsselwort </a:t>
            </a:r>
            <a:r>
              <a:rPr lang="de-DE" i="1" dirty="0" err="1" smtClean="0"/>
              <a:t>var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104198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Input-Variables und Output-Values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das Schlüsselwort </a:t>
            </a:r>
            <a:r>
              <a:rPr lang="de-DE" i="1" dirty="0" smtClean="0"/>
              <a:t>sensitive</a:t>
            </a:r>
            <a:r>
              <a:rPr lang="de-DE" dirty="0" smtClean="0"/>
              <a:t> können Variablen als sensible Information gekennzeichnet werden</a:t>
            </a:r>
          </a:p>
          <a:p>
            <a:r>
              <a:rPr lang="de-DE" dirty="0" smtClean="0"/>
              <a:t>Sensible Informationen werden von Terraform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i="1" dirty="0" smtClean="0"/>
              <a:t> </a:t>
            </a:r>
            <a:r>
              <a:rPr lang="de-DE" dirty="0"/>
              <a:t>nicht in der Konsole </a:t>
            </a:r>
            <a:r>
              <a:rPr lang="de-DE" dirty="0" smtClean="0"/>
              <a:t>ausgegeben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Vorsicht! </a:t>
            </a:r>
            <a:r>
              <a:rPr lang="de-DE" dirty="0" smtClean="0"/>
              <a:t>Im State liegen die Informationen im Klartext vor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1133" y="4486014"/>
            <a:ext cx="3369733" cy="132343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Input-Variablen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Setzen der Variable via Konsole beim Plan/</a:t>
            </a:r>
            <a:r>
              <a:rPr lang="de-DE" dirty="0" err="1" smtClean="0"/>
              <a:t>Apply</a:t>
            </a:r>
            <a:r>
              <a:rPr lang="de-DE" dirty="0" smtClean="0"/>
              <a:t> via –</a:t>
            </a:r>
            <a:r>
              <a:rPr lang="de-DE" dirty="0" err="1" smtClean="0"/>
              <a:t>var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Angabe einer </a:t>
            </a:r>
            <a:r>
              <a:rPr lang="de-DE" dirty="0"/>
              <a:t>.</a:t>
            </a:r>
            <a:r>
              <a:rPr lang="de-DE" dirty="0" err="1"/>
              <a:t>tfvars</a:t>
            </a:r>
            <a:r>
              <a:rPr lang="de-DE" dirty="0"/>
              <a:t>-Datei beim </a:t>
            </a:r>
            <a:r>
              <a:rPr lang="de-DE" dirty="0" err="1"/>
              <a:t>terraform</a:t>
            </a:r>
            <a:r>
              <a:rPr lang="de-DE" dirty="0"/>
              <a:t> plan/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smtClean="0"/>
              <a:t>			via </a:t>
            </a:r>
            <a:r>
              <a:rPr lang="de-DE" dirty="0"/>
              <a:t>--</a:t>
            </a:r>
            <a:r>
              <a:rPr lang="de-DE" dirty="0" err="1" smtClean="0"/>
              <a:t>var</a:t>
            </a:r>
            <a:r>
              <a:rPr lang="de-DE" dirty="0" smtClean="0"/>
              <a:t>-file=</a:t>
            </a:r>
            <a:r>
              <a:rPr lang="de-DE" dirty="0" err="1" smtClean="0"/>
              <a:t>filename.tfvars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Stammverzeichnis abgelegte </a:t>
            </a:r>
            <a:r>
              <a:rPr lang="de-DE" dirty="0"/>
              <a:t>Datei </a:t>
            </a:r>
            <a:r>
              <a:rPr lang="de-DE" dirty="0" err="1" smtClean="0"/>
              <a:t>terraform.tfvars</a:t>
            </a:r>
            <a:r>
              <a:rPr lang="de-DE" dirty="0" smtClean="0"/>
              <a:t> / </a:t>
            </a:r>
            <a:r>
              <a:rPr lang="de-DE" dirty="0" err="1" smtClean="0"/>
              <a:t>terraform.tfvars.json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Vorgeben eines Default-Wertes bei der Definition der Variablen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Eingabeaufforderung in </a:t>
            </a:r>
            <a:r>
              <a:rPr lang="de-DE" dirty="0"/>
              <a:t>der Konsole während der Ausführung von 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smtClean="0"/>
              <a:t>plan/</a:t>
            </a:r>
            <a:r>
              <a:rPr lang="de-DE" dirty="0" err="1" smtClean="0"/>
              <a:t>apply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8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Output-Values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6883" y="1690688"/>
            <a:ext cx="7878233" cy="45243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Kubernetes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Cluster Name"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"EKS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cluster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ID."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eks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Auslesen von Output-Values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den Befehl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output</a:t>
            </a:r>
            <a:r>
              <a:rPr lang="de-DE" dirty="0" smtClean="0"/>
              <a:t> können die Output-Values des Root-Moduls abgerufen werden</a:t>
            </a:r>
          </a:p>
          <a:p>
            <a:r>
              <a:rPr lang="de-DE" dirty="0" smtClean="0"/>
              <a:t>Programmatischer Zugriff via </a:t>
            </a:r>
            <a:r>
              <a:rPr lang="de-DE" i="1" dirty="0" err="1" smtClean="0"/>
              <a:t>module</a:t>
            </a:r>
            <a:endParaRPr lang="de-DE" i="1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10934" y="3622418"/>
            <a:ext cx="6570132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"s3_bucket_arn"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module.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s3_bucket_arn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6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47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Variablen und Outputs</vt:lpstr>
      <vt:lpstr>Don‘t Repeat Yourself</vt:lpstr>
      <vt:lpstr>Definition von Input-Variables</vt:lpstr>
      <vt:lpstr>Validierung von Input-Variables</vt:lpstr>
      <vt:lpstr>Zugriff auf Input-Variables</vt:lpstr>
      <vt:lpstr>Sensible Input-Variables und Output-Values</vt:lpstr>
      <vt:lpstr>Input-Variablen Lookup</vt:lpstr>
      <vt:lpstr>Definition von Output-Values</vt:lpstr>
      <vt:lpstr>Auslesen von Output-Values</vt:lpstr>
      <vt:lpstr>Definition und Auslesen von Locals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90</cp:revision>
  <dcterms:created xsi:type="dcterms:W3CDTF">2021-06-07T13:28:13Z</dcterms:created>
  <dcterms:modified xsi:type="dcterms:W3CDTF">2021-11-22T15:01:50Z</dcterms:modified>
</cp:coreProperties>
</file>