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4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8" autoAdjust="0"/>
    <p:restoredTop sz="76327" autoAdjust="0"/>
  </p:normalViewPr>
  <p:slideViewPr>
    <p:cSldViewPr snapToGrid="0">
      <p:cViewPr varScale="1">
        <p:scale>
          <a:sx n="90" d="100"/>
          <a:sy n="90" d="100"/>
        </p:scale>
        <p:origin x="11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85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08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78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40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15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20.11.2021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providers/hashicorp/archive/latest/docs/data-sources/archive_fi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Dienen zum Referenzieren von externen Ressourcen innerhalb eines Terraform Moduls</a:t>
            </a:r>
          </a:p>
          <a:p>
            <a:pPr>
              <a:buFontTx/>
              <a:buChar char="-"/>
            </a:pPr>
            <a:r>
              <a:rPr lang="de-DE" dirty="0"/>
              <a:t>Werden wie auch die gemanagten Ressourcen von Providern bereitgestellt</a:t>
            </a:r>
          </a:p>
          <a:p>
            <a:pPr>
              <a:buFontTx/>
              <a:buChar char="-"/>
            </a:pPr>
            <a:r>
              <a:rPr lang="de-DE" dirty="0"/>
              <a:t>Können verwendet werden um auf Informationen der aktuellen Infrastruktur zuzugreifen</a:t>
            </a:r>
          </a:p>
        </p:txBody>
      </p:sp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der Data </a:t>
            </a:r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Das Auswerten der Data-</a:t>
            </a:r>
            <a:r>
              <a:rPr lang="de-DE" dirty="0" err="1"/>
              <a:t>Sources</a:t>
            </a:r>
            <a:r>
              <a:rPr lang="de-DE" dirty="0"/>
              <a:t> erfolgt in der Regel während der Plan-Stage</a:t>
            </a:r>
          </a:p>
          <a:p>
            <a:pPr lvl="1">
              <a:buFontTx/>
              <a:buChar char="-"/>
            </a:pPr>
            <a:r>
              <a:rPr lang="de-DE" dirty="0"/>
              <a:t>Ausnahme: via </a:t>
            </a:r>
            <a:r>
              <a:rPr lang="de-DE" dirty="0" err="1"/>
              <a:t>depends_on</a:t>
            </a:r>
            <a:r>
              <a:rPr lang="de-DE" dirty="0"/>
              <a:t> kann die Auswertung während der </a:t>
            </a:r>
            <a:r>
              <a:rPr lang="de-DE" dirty="0" err="1"/>
              <a:t>apply</a:t>
            </a:r>
            <a:r>
              <a:rPr lang="de-DE" dirty="0"/>
              <a:t>-Operation erfolgen, nachdem die angegebene Ressource erstellt/aktualisiert wurde</a:t>
            </a:r>
          </a:p>
          <a:p>
            <a:pPr marL="457200" lvl="1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666" y="4001294"/>
            <a:ext cx="6942667" cy="255454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data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external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program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python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"example.py"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"${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var.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fileName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}"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data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local_file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„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dependent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filename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"${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path.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module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}/</a:t>
            </a:r>
            <a:r>
              <a:rPr lang="de-DE" altLang="de-DE" sz="2000" dirty="0">
                <a:solidFill>
                  <a:srgbClr val="89CA78"/>
                </a:solidFill>
                <a:latin typeface="JetBrains Mono"/>
              </a:rPr>
              <a:t>${</a:t>
            </a:r>
            <a:r>
              <a:rPr lang="de-DE" altLang="de-DE" sz="2000" dirty="0" err="1">
                <a:solidFill>
                  <a:srgbClr val="89CA78"/>
                </a:solidFill>
                <a:latin typeface="JetBrains Mono"/>
              </a:rPr>
              <a:t>var.</a:t>
            </a:r>
            <a:r>
              <a:rPr lang="de-DE" altLang="de-DE" sz="2000" dirty="0" err="1">
                <a:solidFill>
                  <a:srgbClr val="EF596F"/>
                </a:solidFill>
                <a:latin typeface="JetBrains Mono"/>
              </a:rPr>
              <a:t>fileName</a:t>
            </a:r>
            <a:r>
              <a:rPr lang="de-DE" altLang="de-DE" sz="2000" dirty="0">
                <a:solidFill>
                  <a:srgbClr val="89CA78"/>
                </a:solidFill>
                <a:latin typeface="JetBrains Mono"/>
              </a:rPr>
              <a:t>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depends_on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data.external.example</a:t>
            </a:r>
            <a:r>
              <a:rPr lang="de-DE" altLang="de-DE" sz="2000" dirty="0">
                <a:solidFill>
                  <a:srgbClr val="BBBBBB"/>
                </a:solidFill>
                <a:latin typeface="JetBrains Mono"/>
              </a:rPr>
              <a:t>]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7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Data Source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Ermöglichen den Zugriff auf REST-APIs</a:t>
            </a:r>
          </a:p>
          <a:p>
            <a:pPr marL="457200" lvl="1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13466" y="3255373"/>
            <a:ext cx="7382934" cy="193899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data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"http" 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holidays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url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"https://get.api-feiertage.de/"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request_headers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Accept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application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/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json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0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External Data Source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Erlaubt die Ausführung von externen Programmen um Daten verfügbar zu machen</a:t>
            </a:r>
          </a:p>
          <a:p>
            <a:pPr>
              <a:buFontTx/>
              <a:buChar char="-"/>
            </a:pPr>
            <a:r>
              <a:rPr lang="de-DE" dirty="0"/>
              <a:t>U.a. liegen folgende Regeln der Ausführung zu Grunde</a:t>
            </a:r>
          </a:p>
          <a:p>
            <a:pPr lvl="1">
              <a:buFontTx/>
              <a:buChar char="-"/>
            </a:pPr>
            <a:r>
              <a:rPr lang="de-DE" dirty="0"/>
              <a:t>Input wird über das Attribut </a:t>
            </a:r>
            <a:r>
              <a:rPr lang="de-DE" dirty="0" err="1"/>
              <a:t>query</a:t>
            </a:r>
            <a:r>
              <a:rPr lang="de-DE" dirty="0"/>
              <a:t> als JSON übergeben und vom Programm via </a:t>
            </a:r>
            <a:r>
              <a:rPr lang="de-DE" dirty="0" err="1"/>
              <a:t>stdin</a:t>
            </a:r>
            <a:r>
              <a:rPr lang="de-DE" dirty="0"/>
              <a:t> eingelesen</a:t>
            </a:r>
          </a:p>
          <a:p>
            <a:pPr lvl="1">
              <a:buFontTx/>
              <a:buChar char="-"/>
            </a:pPr>
            <a:r>
              <a:rPr lang="de-DE" dirty="0"/>
              <a:t>Der Output des Programms wird via </a:t>
            </a:r>
            <a:r>
              <a:rPr lang="de-DE" dirty="0" err="1"/>
              <a:t>stout</a:t>
            </a:r>
            <a:r>
              <a:rPr lang="de-DE" dirty="0"/>
              <a:t> als JSON ausgegeben und kann über das Attribut „</a:t>
            </a:r>
            <a:r>
              <a:rPr lang="de-DE" dirty="0" err="1"/>
              <a:t>result</a:t>
            </a:r>
            <a:r>
              <a:rPr lang="de-DE" dirty="0"/>
              <a:t>“ der Data-Source zugegriffen werden</a:t>
            </a:r>
          </a:p>
          <a:p>
            <a:pPr lvl="1">
              <a:buFontTx/>
              <a:buChar char="-"/>
            </a:pPr>
            <a:r>
              <a:rPr lang="de-DE" dirty="0"/>
              <a:t>Terminierung des Programms im Erfolgsfall mit  Statuscode 0</a:t>
            </a:r>
          </a:p>
          <a:p>
            <a:pPr lvl="1"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Ausführung erfolgt bei jedem Refresh des Terraform-State</a:t>
            </a:r>
          </a:p>
          <a:p>
            <a:pPr marL="457200" lvl="1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65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Terraform Remote State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82839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Ermöglicht den Zugriff auf die aktuelle im Remote-State hinterlegte Konfiguration, sowie die Konfiguration anderer Terraform-Projekte</a:t>
            </a:r>
          </a:p>
          <a:p>
            <a:pPr>
              <a:buFontTx/>
              <a:buChar char="-"/>
            </a:pPr>
            <a:endParaRPr lang="de-DE" dirty="0"/>
          </a:p>
        </p:txBody>
      </p:sp>
      <p:pic>
        <p:nvPicPr>
          <p:cNvPr id="5" name="Picture 2" descr="Terraform – Infrastruktur als Code | GONICUS - Pioneers of Open Sour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909" y="1523621"/>
            <a:ext cx="1139824" cy="113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mazon S3 | Microsoft Power Automa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133" y="3980998"/>
            <a:ext cx="1134534" cy="113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Wolke 7"/>
          <p:cNvSpPr/>
          <p:nvPr/>
        </p:nvSpPr>
        <p:spPr>
          <a:xfrm>
            <a:off x="9067800" y="1303650"/>
            <a:ext cx="2734733" cy="1168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2" descr="Terraform – Infrastruktur als Code | GONICUS - Pioneers of Open Sour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76" y="4885127"/>
            <a:ext cx="1139824" cy="113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7137400" y="2054980"/>
            <a:ext cx="1797733" cy="84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/>
          <p:nvPr/>
        </p:nvCxnSpPr>
        <p:spPr>
          <a:xfrm rot="16200000" flipH="1">
            <a:off x="7149460" y="2762591"/>
            <a:ext cx="2484817" cy="108653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7" idx="2"/>
          </p:cNvCxnSpPr>
          <p:nvPr/>
        </p:nvCxnSpPr>
        <p:spPr>
          <a:xfrm rot="5400000">
            <a:off x="7859047" y="3823753"/>
            <a:ext cx="351575" cy="293513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674533" y="4976439"/>
            <a:ext cx="17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terraform</a:t>
            </a:r>
            <a:r>
              <a:rPr lang="de-DE" b="1" dirty="0"/>
              <a:t> </a:t>
            </a:r>
            <a:r>
              <a:rPr lang="de-DE" b="1" dirty="0" err="1"/>
              <a:t>apply</a:t>
            </a:r>
            <a:endParaRPr lang="de-DE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7137400" y="1578605"/>
            <a:ext cx="17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terraform</a:t>
            </a:r>
            <a:r>
              <a:rPr lang="de-DE" b="1" dirty="0"/>
              <a:t> </a:t>
            </a:r>
            <a:r>
              <a:rPr lang="de-DE" b="1" dirty="0" err="1"/>
              <a:t>apply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9338732" y="2435980"/>
            <a:ext cx="2709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 die </a:t>
            </a:r>
            <a:r>
              <a:rPr lang="de-DE" dirty="0" err="1"/>
              <a:t>apply</a:t>
            </a:r>
            <a:r>
              <a:rPr lang="de-DE" dirty="0"/>
              <a:t>-Operation werden Ressourcen erzeugt, zerstört  und aktualisiert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0176932" y="4086600"/>
            <a:ext cx="1871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 der </a:t>
            </a:r>
            <a:r>
              <a:rPr lang="de-DE" dirty="0" err="1"/>
              <a:t>apply</a:t>
            </a:r>
            <a:r>
              <a:rPr lang="de-DE" dirty="0"/>
              <a:t>-Operation wird das Remote State File gespeichert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505201" y="5621468"/>
            <a:ext cx="3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</a:t>
            </a:r>
            <a:r>
              <a:rPr lang="de-DE" dirty="0" err="1"/>
              <a:t>remote_state</a:t>
            </a:r>
            <a:r>
              <a:rPr lang="de-DE" dirty="0"/>
              <a:t> Data Source ermöglicht den Zugriff auf Informationen aus dem Remote State   </a:t>
            </a:r>
          </a:p>
        </p:txBody>
      </p:sp>
    </p:spTree>
    <p:extLst>
      <p:ext uri="{BB962C8B-B14F-4D97-AF65-F5344CB8AC3E}">
        <p14:creationId xmlns:p14="http://schemas.microsoft.com/office/powerpoint/2010/main" val="375449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Terraform Remote State - Beispiel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2844" y="2190510"/>
            <a:ext cx="5102578" cy="203132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terraform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backend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"s3"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terraformtraining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key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terraformtraining.tfstate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"eu-west-1"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42289" y="2190510"/>
            <a:ext cx="5223933" cy="2585323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data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terraform_remote_state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terraformtraining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backend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"s3"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config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terraformtraining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key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terraformtraining.tfstate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"eu-west-1"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2844" y="4931183"/>
            <a:ext cx="11503378" cy="147732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terraformtraining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  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"ami-0a86f18b52e547759"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subnet_id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data.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terraform_remote_state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terraformtraining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outputs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training_subnet_id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62844" y="1769533"/>
            <a:ext cx="37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Definition des Terraform-Backend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742289" y="1769533"/>
            <a:ext cx="443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Definition der Remote-State Data-Source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62843" y="4536991"/>
            <a:ext cx="37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Auslesen der Data-Source</a:t>
            </a:r>
          </a:p>
        </p:txBody>
      </p:sp>
    </p:spTree>
    <p:extLst>
      <p:ext uri="{BB962C8B-B14F-4D97-AF65-F5344CB8AC3E}">
        <p14:creationId xmlns:p14="http://schemas.microsoft.com/office/powerpoint/2010/main" val="138880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Nebeneffekte beim Auswerten von Data </a:t>
            </a:r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Auswertung einer Data-Source ist technisch nicht auf die lesende Operation beschränkt</a:t>
            </a:r>
          </a:p>
          <a:p>
            <a:pPr>
              <a:buFontTx/>
              <a:buChar char="-"/>
            </a:pPr>
            <a:r>
              <a:rPr lang="de-DE" dirty="0"/>
              <a:t>Ein Beispiel ist die Data-Source </a:t>
            </a:r>
            <a:r>
              <a:rPr lang="de-DE" dirty="0" err="1">
                <a:hlinkClick r:id="rId3"/>
              </a:rPr>
              <a:t>archive_file</a:t>
            </a:r>
            <a:r>
              <a:rPr lang="de-DE" dirty="0"/>
              <a:t>, welche ein Zip-File auf der Festplatte erstellt</a:t>
            </a:r>
          </a:p>
          <a:p>
            <a:pPr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43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Breitbild</PresentationFormat>
  <Paragraphs>45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JetBrains Mono</vt:lpstr>
      <vt:lpstr>Office Theme</vt:lpstr>
      <vt:lpstr>Data Sources</vt:lpstr>
      <vt:lpstr>Auswertung der Data Sources</vt:lpstr>
      <vt:lpstr>http Data Source</vt:lpstr>
      <vt:lpstr>External Data Source</vt:lpstr>
      <vt:lpstr>Data Terraform Remote State</vt:lpstr>
      <vt:lpstr>Data Terraform Remote State - Beispiel</vt:lpstr>
      <vt:lpstr>Nebeneffekte beim Auswerten von Data Sources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101</cp:revision>
  <dcterms:created xsi:type="dcterms:W3CDTF">2021-06-07T13:28:13Z</dcterms:created>
  <dcterms:modified xsi:type="dcterms:W3CDTF">2021-11-20T13:31:34Z</dcterms:modified>
</cp:coreProperties>
</file>