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7" autoAdjust="0"/>
    <p:restoredTop sz="76364" autoAdjust="0"/>
  </p:normalViewPr>
  <p:slideViewPr>
    <p:cSldViewPr snapToGrid="0">
      <p:cViewPr varScale="1">
        <p:scale>
          <a:sx n="68" d="100"/>
          <a:sy n="68" d="100"/>
        </p:scale>
        <p:origin x="12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00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766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05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61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terraform.io/browse/provide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github.com/hashicorp/terraform-provider-aws/blob/main/CHANGELOG.m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reimer/iac-testing/tree/main/terrafor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/>
              <a:t>Ein erfolgreiches </a:t>
            </a:r>
            <a:r>
              <a:rPr lang="de-DE" i="1" dirty="0" err="1" smtClean="0"/>
              <a:t>terraform</a:t>
            </a:r>
            <a:r>
              <a:rPr lang="de-DE" i="1" dirty="0" smtClean="0"/>
              <a:t> plan </a:t>
            </a:r>
            <a:r>
              <a:rPr lang="de-DE" dirty="0" smtClean="0"/>
              <a:t>führt nicht unbedingt zu einem erfolgreichen </a:t>
            </a:r>
            <a:r>
              <a:rPr lang="de-DE" i="1" dirty="0" err="1" smtClean="0"/>
              <a:t>terrform</a:t>
            </a:r>
            <a:r>
              <a:rPr lang="de-DE" i="1" dirty="0" smtClean="0"/>
              <a:t> </a:t>
            </a:r>
            <a:r>
              <a:rPr lang="de-DE" i="1" dirty="0" err="1" smtClean="0"/>
              <a:t>apply</a:t>
            </a:r>
            <a:endParaRPr lang="de-DE" i="1" dirty="0" smtClean="0"/>
          </a:p>
          <a:p>
            <a:endParaRPr lang="de-DE" i="1" dirty="0"/>
          </a:p>
          <a:p>
            <a:endParaRPr lang="de-DE" i="1" dirty="0" smtClean="0"/>
          </a:p>
          <a:p>
            <a:endParaRPr lang="de-DE" i="1" dirty="0"/>
          </a:p>
          <a:p>
            <a:r>
              <a:rPr lang="de-DE" dirty="0" smtClean="0"/>
              <a:t>Wenn Terraform eingesetzt wird sollten alle Ressourcen des jeweiligen Accounts per Terraform </a:t>
            </a:r>
            <a:r>
              <a:rPr lang="de-DE" dirty="0" err="1" smtClean="0"/>
              <a:t>gemanaged</a:t>
            </a:r>
            <a:r>
              <a:rPr lang="de-DE" dirty="0" smtClean="0"/>
              <a:t> </a:t>
            </a:r>
            <a:r>
              <a:rPr lang="de-DE" dirty="0" smtClean="0"/>
              <a:t>werden</a:t>
            </a:r>
          </a:p>
        </p:txBody>
      </p:sp>
      <p:sp>
        <p:nvSpPr>
          <p:cNvPr id="4" name="Rechteck 3"/>
          <p:cNvSpPr/>
          <p:nvPr/>
        </p:nvSpPr>
        <p:spPr>
          <a:xfrm>
            <a:off x="1041400" y="2859670"/>
            <a:ext cx="9516533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Error</a:t>
            </a:r>
            <a:r>
              <a:rPr lang="de-DE" dirty="0">
                <a:solidFill>
                  <a:srgbClr val="FF0000"/>
                </a:solidFill>
              </a:rPr>
              <a:t>: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Error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creating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Security Group: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InvalidGroup.Duplicate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: The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security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group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'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webserver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'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already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exists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for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VPC 'vpc-0f8bf7224be488497'</a:t>
            </a:r>
          </a:p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      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status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code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: 400,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request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id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: c7ca1493-5fbd-437b-a5a5-277062b0c3d4</a:t>
            </a:r>
          </a:p>
        </p:txBody>
      </p:sp>
    </p:spTree>
    <p:extLst>
      <p:ext uri="{BB962C8B-B14F-4D97-AF65-F5344CB8AC3E}">
        <p14:creationId xmlns:p14="http://schemas.microsoft.com/office/powerpoint/2010/main" val="29553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79533" cy="4351338"/>
          </a:xfrm>
        </p:spPr>
        <p:txBody>
          <a:bodyPr/>
          <a:lstStyle/>
          <a:p>
            <a:r>
              <a:rPr lang="de-DE" dirty="0" smtClean="0"/>
              <a:t>Die Dokumentation ist euer Freund</a:t>
            </a:r>
          </a:p>
          <a:p>
            <a:pPr lvl="1"/>
            <a:r>
              <a:rPr lang="de-DE" dirty="0" smtClean="0"/>
              <a:t>Checken der </a:t>
            </a:r>
            <a:r>
              <a:rPr lang="de-DE" dirty="0" smtClean="0">
                <a:hlinkClick r:id="rId3"/>
              </a:rPr>
              <a:t>Provider-Registry</a:t>
            </a:r>
            <a:r>
              <a:rPr lang="de-DE" dirty="0" smtClean="0"/>
              <a:t> um die existieren Ressourcen und deren Konfigurationsmöglichkeiten kennenzulernen</a:t>
            </a:r>
          </a:p>
          <a:p>
            <a:pPr lvl="1"/>
            <a:r>
              <a:rPr lang="de-DE" dirty="0" smtClean="0"/>
              <a:t>Regelmäßiges sichten der </a:t>
            </a:r>
            <a:r>
              <a:rPr lang="de-DE" dirty="0" smtClean="0">
                <a:hlinkClick r:id="rId4"/>
              </a:rPr>
              <a:t>Change-Logs </a:t>
            </a:r>
            <a:r>
              <a:rPr lang="de-DE" dirty="0" smtClean="0"/>
              <a:t>der von euch verwendeten Provider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342" y="1825625"/>
            <a:ext cx="50482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6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7267" cy="4351338"/>
          </a:xfrm>
        </p:spPr>
        <p:txBody>
          <a:bodyPr/>
          <a:lstStyle/>
          <a:p>
            <a:r>
              <a:rPr lang="de-DE" dirty="0" smtClean="0"/>
              <a:t>Version </a:t>
            </a:r>
            <a:r>
              <a:rPr lang="de-DE" dirty="0" err="1" smtClean="0"/>
              <a:t>Pinning</a:t>
            </a:r>
            <a:r>
              <a:rPr lang="de-DE" dirty="0" smtClean="0"/>
              <a:t> von Terraform und Provider Versionen</a:t>
            </a:r>
          </a:p>
          <a:p>
            <a:pPr lvl="1"/>
            <a:r>
              <a:rPr lang="de-DE" dirty="0" smtClean="0"/>
              <a:t>Insbesondere essentiell </a:t>
            </a:r>
            <a:r>
              <a:rPr lang="de-DE" dirty="0"/>
              <a:t>beim </a:t>
            </a:r>
            <a:r>
              <a:rPr lang="de-DE" dirty="0" err="1"/>
              <a:t>kollaborativen</a:t>
            </a:r>
            <a:r>
              <a:rPr lang="de-DE" dirty="0"/>
              <a:t> </a:t>
            </a:r>
            <a:r>
              <a:rPr lang="de-DE" dirty="0" smtClean="0"/>
              <a:t>Arbeiten</a:t>
            </a:r>
          </a:p>
          <a:p>
            <a:pPr lvl="1"/>
            <a:endParaRPr lang="de-DE" dirty="0"/>
          </a:p>
          <a:p>
            <a:r>
              <a:rPr lang="de-DE" dirty="0" smtClean="0"/>
              <a:t>Der Terraform State gehört nicht in die Versionskontrolle</a:t>
            </a:r>
          </a:p>
          <a:p>
            <a:pPr lvl="1"/>
            <a:r>
              <a:rPr lang="de-DE" dirty="0" smtClean="0"/>
              <a:t>State sollte wie ein Secret behandelt werden</a:t>
            </a:r>
          </a:p>
          <a:p>
            <a:pPr lvl="1"/>
            <a:r>
              <a:rPr lang="de-DE" dirty="0" smtClean="0"/>
              <a:t>Eintrag in .</a:t>
            </a:r>
            <a:r>
              <a:rPr lang="de-DE" dirty="0" err="1" smtClean="0"/>
              <a:t>gitignore</a:t>
            </a:r>
            <a:r>
              <a:rPr lang="de-DE" dirty="0" smtClean="0"/>
              <a:t>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608667" y="4422637"/>
            <a:ext cx="289701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# </a:t>
            </a:r>
            <a:r>
              <a:rPr lang="de-DE" dirty="0" err="1"/>
              <a:t>Local</a:t>
            </a:r>
            <a:r>
              <a:rPr lang="de-DE" dirty="0"/>
              <a:t> .</a:t>
            </a:r>
            <a:r>
              <a:rPr lang="de-DE" dirty="0" err="1"/>
              <a:t>terraform</a:t>
            </a:r>
            <a:r>
              <a:rPr lang="de-DE" dirty="0"/>
              <a:t> </a:t>
            </a:r>
            <a:r>
              <a:rPr lang="de-DE" dirty="0" err="1"/>
              <a:t>directories</a:t>
            </a:r>
            <a:endParaRPr lang="de-DE" dirty="0"/>
          </a:p>
          <a:p>
            <a:r>
              <a:rPr lang="de-DE" dirty="0"/>
              <a:t>**/.</a:t>
            </a:r>
            <a:r>
              <a:rPr lang="de-DE" dirty="0" err="1"/>
              <a:t>terraform</a:t>
            </a:r>
            <a:r>
              <a:rPr lang="de-DE" dirty="0"/>
              <a:t>/*</a:t>
            </a:r>
          </a:p>
          <a:p>
            <a:endParaRPr lang="de-DE" dirty="0"/>
          </a:p>
          <a:p>
            <a:r>
              <a:rPr lang="de-DE" dirty="0"/>
              <a:t># .</a:t>
            </a:r>
            <a:r>
              <a:rPr lang="de-DE" dirty="0" err="1"/>
              <a:t>tfstate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r>
              <a:rPr lang="de-DE" dirty="0"/>
              <a:t>*.</a:t>
            </a:r>
            <a:r>
              <a:rPr lang="de-DE" dirty="0" err="1"/>
              <a:t>tfstate</a:t>
            </a:r>
            <a:endParaRPr lang="de-DE" dirty="0"/>
          </a:p>
          <a:p>
            <a:r>
              <a:rPr lang="de-DE" dirty="0"/>
              <a:t>*.</a:t>
            </a:r>
            <a:r>
              <a:rPr lang="de-DE" dirty="0" err="1"/>
              <a:t>tfstate</a:t>
            </a:r>
            <a:r>
              <a:rPr lang="de-DE" dirty="0"/>
              <a:t>.*</a:t>
            </a:r>
          </a:p>
        </p:txBody>
      </p:sp>
    </p:spTree>
    <p:extLst>
      <p:ext uri="{BB962C8B-B14F-4D97-AF65-F5344CB8AC3E}">
        <p14:creationId xmlns:p14="http://schemas.microsoft.com/office/powerpoint/2010/main" val="118482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/>
              <a:t>Stimmt euch frühzeitig im Team über </a:t>
            </a:r>
            <a:r>
              <a:rPr lang="de-DE" dirty="0" err="1" smtClean="0"/>
              <a:t>Naming-Conventions</a:t>
            </a:r>
            <a:r>
              <a:rPr lang="de-DE" dirty="0" smtClean="0"/>
              <a:t> ab</a:t>
            </a:r>
          </a:p>
          <a:p>
            <a:pPr lvl="1"/>
            <a:r>
              <a:rPr lang="de-DE" dirty="0" smtClean="0"/>
              <a:t>Module und Variablen nach Fachlichkeit benennen, nicht nach Technologie/Datentyp</a:t>
            </a:r>
          </a:p>
          <a:p>
            <a:pPr lvl="1"/>
            <a:r>
              <a:rPr lang="de-DE" dirty="0" smtClean="0"/>
              <a:t>Variablennamen in </a:t>
            </a:r>
            <a:r>
              <a:rPr lang="de-DE" dirty="0" err="1" smtClean="0"/>
              <a:t>snake_case</a:t>
            </a:r>
            <a:endParaRPr lang="de-DE" dirty="0" smtClean="0"/>
          </a:p>
          <a:p>
            <a:pPr lvl="2"/>
            <a:endParaRPr lang="de-DE" dirty="0" smtClean="0"/>
          </a:p>
          <a:p>
            <a:pPr marL="914400" lvl="2" indent="0">
              <a:buNone/>
            </a:pPr>
            <a:endParaRPr lang="de-DE" dirty="0" smtClean="0"/>
          </a:p>
          <a:p>
            <a:r>
              <a:rPr lang="de-DE" dirty="0" smtClean="0"/>
              <a:t>Projekte möglichst übersichtlich halten</a:t>
            </a:r>
          </a:p>
          <a:p>
            <a:pPr lvl="1"/>
            <a:r>
              <a:rPr lang="de-DE" dirty="0" smtClean="0"/>
              <a:t>Nicht die komplette Infrastruktur eines Unternehmens in einem Projekt</a:t>
            </a:r>
          </a:p>
          <a:p>
            <a:pPr lvl="1"/>
            <a:r>
              <a:rPr lang="de-DE" dirty="0" smtClean="0"/>
              <a:t>Lieber kleine übersichtliche Module</a:t>
            </a:r>
          </a:p>
        </p:txBody>
      </p:sp>
    </p:spTree>
    <p:extLst>
      <p:ext uri="{BB962C8B-B14F-4D97-AF65-F5344CB8AC3E}">
        <p14:creationId xmlns:p14="http://schemas.microsoft.com/office/powerpoint/2010/main" val="19702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70780"/>
            <a:ext cx="10515600" cy="4351338"/>
          </a:xfrm>
        </p:spPr>
        <p:txBody>
          <a:bodyPr/>
          <a:lstStyle/>
          <a:p>
            <a:r>
              <a:rPr lang="de-DE" dirty="0" err="1"/>
              <a:t>Breaking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an APIs und Providern erfordern Code-Anpassungen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smtClean="0"/>
              <a:t>Pseudo-</a:t>
            </a:r>
            <a:r>
              <a:rPr lang="de-DE" dirty="0" err="1" smtClean="0"/>
              <a:t>Changes</a:t>
            </a:r>
            <a:r>
              <a:rPr lang="de-DE" dirty="0" smtClean="0"/>
              <a:t> können auftreten</a:t>
            </a:r>
          </a:p>
          <a:p>
            <a:pPr lvl="1"/>
            <a:r>
              <a:rPr lang="de-DE" dirty="0" smtClean="0"/>
              <a:t>Provider Bugs, falsche Abhängigkeiten</a:t>
            </a:r>
          </a:p>
          <a:p>
            <a:pPr lvl="1"/>
            <a:endParaRPr lang="de-DE" dirty="0"/>
          </a:p>
          <a:p>
            <a:r>
              <a:rPr lang="de-DE" dirty="0" err="1" smtClean="0"/>
              <a:t>Changes</a:t>
            </a:r>
            <a:r>
              <a:rPr lang="de-DE" dirty="0" smtClean="0"/>
              <a:t> durch Encoding-Probleme</a:t>
            </a:r>
          </a:p>
          <a:p>
            <a:pPr lvl="1"/>
            <a:r>
              <a:rPr lang="de-DE" dirty="0" smtClean="0"/>
              <a:t>Windows/Mac Line-Feed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46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Testen des Terraform Codes </a:t>
            </a:r>
            <a:r>
              <a:rPr lang="de-DE" dirty="0" smtClean="0"/>
              <a:t>schwierig</a:t>
            </a:r>
          </a:p>
          <a:p>
            <a:pPr lvl="1"/>
            <a:r>
              <a:rPr lang="de-DE" dirty="0" smtClean="0"/>
              <a:t>Zeitaufwändig</a:t>
            </a:r>
          </a:p>
          <a:p>
            <a:pPr lvl="1"/>
            <a:r>
              <a:rPr lang="de-DE" dirty="0" smtClean="0"/>
              <a:t>Komplexität</a:t>
            </a:r>
            <a:endParaRPr lang="de-DE" dirty="0"/>
          </a:p>
          <a:p>
            <a:r>
              <a:rPr lang="de-DE" dirty="0"/>
              <a:t>Empfehlung </a:t>
            </a:r>
            <a:r>
              <a:rPr lang="de-DE" dirty="0" smtClean="0"/>
              <a:t>Integrationstests</a:t>
            </a:r>
          </a:p>
          <a:p>
            <a:r>
              <a:rPr lang="de-DE" dirty="0" smtClean="0"/>
              <a:t>Tools zu Evaluieren</a:t>
            </a:r>
          </a:p>
          <a:p>
            <a:pPr lvl="1"/>
            <a:r>
              <a:rPr lang="de-DE" dirty="0" err="1" smtClean="0"/>
              <a:t>terratest</a:t>
            </a:r>
            <a:endParaRPr lang="de-DE" dirty="0"/>
          </a:p>
          <a:p>
            <a:pPr lvl="1"/>
            <a:r>
              <a:rPr lang="de-DE" u="sng" dirty="0">
                <a:hlinkClick r:id="rId2" tooltip="https://github.com/lreimer/iac-testing/tree/main/terraform"/>
              </a:rPr>
              <a:t>https://</a:t>
            </a:r>
            <a:r>
              <a:rPr lang="de-DE" u="sng" dirty="0" smtClean="0">
                <a:hlinkClick r:id="rId2" tooltip="https://github.com/lreimer/iac-testing/tree/main/terraform"/>
              </a:rPr>
              <a:t>github.com/lreimer/iac-testing/tree/main/terraform</a:t>
            </a:r>
            <a:endParaRPr lang="de-DE" u="sng" dirty="0" smtClean="0"/>
          </a:p>
          <a:p>
            <a:pPr marL="457200" lvl="1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2938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Breitbild</PresentationFormat>
  <Paragraphs>55</Paragraphs>
  <Slides>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Lessons Learned</vt:lpstr>
      <vt:lpstr>Lessons Learned</vt:lpstr>
      <vt:lpstr>Lessons Learned</vt:lpstr>
      <vt:lpstr>Lessons Learned</vt:lpstr>
      <vt:lpstr>Lessons Learned</vt:lpstr>
      <vt:lpstr>Lessons Learned</vt:lpstr>
    </vt:vector>
  </TitlesOfParts>
  <Company>adesso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Schmalstieg, Stefan</cp:lastModifiedBy>
  <cp:revision>130</cp:revision>
  <dcterms:created xsi:type="dcterms:W3CDTF">2021-06-07T13:28:13Z</dcterms:created>
  <dcterms:modified xsi:type="dcterms:W3CDTF">2021-11-22T16:33:29Z</dcterms:modified>
</cp:coreProperties>
</file>