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 autoAdjust="0"/>
    <p:restoredTop sz="76364" autoAdjust="0"/>
  </p:normalViewPr>
  <p:slideViewPr>
    <p:cSldViewPr snapToGrid="0">
      <p:cViewPr varScale="1">
        <p:scale>
          <a:sx n="87" d="100"/>
          <a:sy n="87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94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200 offizielle und verifizierte </a:t>
            </a:r>
            <a:r>
              <a:rPr lang="de-DE" dirty="0" err="1"/>
              <a:t>Provier</a:t>
            </a:r>
            <a:endParaRPr lang="de-DE" dirty="0"/>
          </a:p>
          <a:p>
            <a:r>
              <a:rPr lang="de-DE" dirty="0"/>
              <a:t>&gt;1400 Community-Provider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Terraform Block enthält die Terraform Konfiguration, wie</a:t>
            </a:r>
            <a:r>
              <a:rPr lang="de-DE" baseline="0" dirty="0"/>
              <a:t> z.B. die Aktivierung von experimentellen 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23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06.03.2022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8" y="1825625"/>
            <a:ext cx="10837335" cy="4351338"/>
          </a:xfrm>
        </p:spPr>
        <p:txBody>
          <a:bodyPr/>
          <a:lstStyle/>
          <a:p>
            <a:r>
              <a:rPr lang="de-DE" dirty="0"/>
              <a:t>Terraform benötigt API zur Verwaltung von Ressourcen</a:t>
            </a:r>
          </a:p>
          <a:p>
            <a:r>
              <a:rPr lang="de-DE" dirty="0"/>
              <a:t>Terraform verwendet „Provider“ genannte </a:t>
            </a:r>
            <a:r>
              <a:rPr lang="de-DE" dirty="0" err="1"/>
              <a:t>Plugins</a:t>
            </a:r>
            <a:r>
              <a:rPr lang="de-DE" dirty="0"/>
              <a:t> um mit Cloud-Anbietern, SaaS-Providern und anderen APIs zu interagieren</a:t>
            </a:r>
          </a:p>
          <a:p>
            <a:r>
              <a:rPr lang="de-DE" dirty="0"/>
              <a:t>Jeder Provider bietet eine Menge von Ressource-Typen und/oder Data </a:t>
            </a:r>
            <a:r>
              <a:rPr lang="de-DE" dirty="0" err="1"/>
              <a:t>Sources</a:t>
            </a:r>
            <a:endParaRPr lang="de-DE" dirty="0"/>
          </a:p>
          <a:p>
            <a:r>
              <a:rPr lang="de-DE" dirty="0" err="1"/>
              <a:t>Versionierung</a:t>
            </a:r>
            <a:r>
              <a:rPr lang="de-DE" dirty="0"/>
              <a:t> der einzelnen Provider ist unabhängig von der Terraform Version</a:t>
            </a:r>
          </a:p>
          <a:p>
            <a:r>
              <a:rPr lang="de-DE" dirty="0"/>
              <a:t>Eine Terraform Konfiguration kann eine beliebige Anzahl von Providern verwenden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12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 Registry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1794934"/>
            <a:ext cx="9699935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Status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83" y="1937809"/>
            <a:ext cx="2400300" cy="7810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83" y="1937809"/>
            <a:ext cx="2400300" cy="7810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83" y="1937809"/>
            <a:ext cx="2400300" cy="7810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83191" y="3107266"/>
            <a:ext cx="2537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Offizielle Provider, die von </a:t>
            </a:r>
            <a:r>
              <a:rPr lang="de-DE" sz="2400" dirty="0" err="1"/>
              <a:t>HashiCorp</a:t>
            </a:r>
            <a:r>
              <a:rPr lang="de-DE" sz="2400" dirty="0"/>
              <a:t> bereitgestellt und gewartet werden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823883" y="2974446"/>
            <a:ext cx="26458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Provider die von Third-Party Partnern bereitgestellt und gewartet werden. </a:t>
            </a:r>
            <a:r>
              <a:rPr lang="de-DE" sz="2400" dirty="0" err="1"/>
              <a:t>HashiCorp</a:t>
            </a:r>
            <a:r>
              <a:rPr lang="de-DE" sz="2400" dirty="0"/>
              <a:t> hat die </a:t>
            </a:r>
            <a:r>
              <a:rPr lang="de-DE" sz="2400" dirty="0" err="1"/>
              <a:t>authentizität</a:t>
            </a:r>
            <a:r>
              <a:rPr lang="de-DE" sz="2400" dirty="0"/>
              <a:t> des Publishers verifiziert.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572499" y="2957513"/>
            <a:ext cx="2645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Provider die von der Community bereitgestellt und gewartet werden.</a:t>
            </a:r>
          </a:p>
        </p:txBody>
      </p:sp>
    </p:spTree>
    <p:extLst>
      <p:ext uri="{BB962C8B-B14F-4D97-AF65-F5344CB8AC3E}">
        <p14:creationId xmlns:p14="http://schemas.microsoft.com/office/powerpoint/2010/main" val="26216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Requirements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Angabe der benötigten Provider und Providerversion </a:t>
                </a:r>
              </a:p>
              <a:p>
                <a:r>
                  <a:rPr lang="de-DE" dirty="0"/>
                  <a:t>Version-</a:t>
                </a:r>
                <a:r>
                  <a:rPr lang="de-DE" dirty="0" err="1"/>
                  <a:t>Pinning</a:t>
                </a:r>
                <a:r>
                  <a:rPr lang="de-DE" dirty="0"/>
                  <a:t> empfohlen</a:t>
                </a:r>
              </a:p>
              <a:p>
                <a:pPr lvl="2"/>
                <a:r>
                  <a:rPr lang="de-DE" dirty="0"/>
                  <a:t>Minimale Version "</a:t>
                </a:r>
                <a:r>
                  <a:rPr lang="de-DE" dirty="0">
                    <a:latin typeface="Consolas" panose="020B0609020204030204" pitchFamily="49" charset="0"/>
                  </a:rPr>
                  <a:t>&gt;=3.0.0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/>
              </a:p>
              <a:p>
                <a:pPr lvl="2"/>
                <a:r>
                  <a:rPr lang="de-DE" dirty="0"/>
                  <a:t>Einschränkung auf Mayor-Version </a:t>
                </a:r>
                <a:r>
                  <a:rPr lang="de-DE" dirty="0">
                    <a:latin typeface="Consolas" panose="020B0609020204030204" pitchFamily="49" charset="0"/>
                  </a:rPr>
                  <a:t>"~&gt;3.0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de-DE" dirty="0"/>
              </a:p>
              <a:p>
                <a:pPr lvl="2"/>
                <a:endParaRPr lang="de-DE" dirty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97967" y="3971236"/>
            <a:ext cx="3585633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terraform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required_providers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hashicorp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version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"3.65.0"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5352" y="3971236"/>
            <a:ext cx="222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Terraform-Block</a:t>
            </a:r>
            <a:endParaRPr lang="de-DE" b="1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4102182" y="4202069"/>
            <a:ext cx="604210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314576" y="4691838"/>
            <a:ext cx="372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Lokaler Name des Providers</a:t>
            </a:r>
            <a:endParaRPr lang="de-DE" b="1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4044058" y="4847408"/>
            <a:ext cx="1078275" cy="7526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9127067" y="3539629"/>
            <a:ext cx="197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Quell-Adresse</a:t>
            </a:r>
            <a:endParaRPr lang="de-DE" b="1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814733" y="4001294"/>
            <a:ext cx="1312334" cy="92137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87785" y="5613934"/>
            <a:ext cx="267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Versions-</a:t>
            </a:r>
            <a:r>
              <a:rPr lang="de-DE" sz="2400" b="1" dirty="0" err="1"/>
              <a:t>Constraint</a:t>
            </a:r>
            <a:endParaRPr lang="de-DE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9275232" y="4064000"/>
            <a:ext cx="212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Falls kein Hostname explizit angegeben wird per </a:t>
            </a:r>
            <a:r>
              <a:rPr lang="de-DE" dirty="0" err="1"/>
              <a:t>default</a:t>
            </a:r>
            <a:endParaRPr lang="de-DE" dirty="0"/>
          </a:p>
          <a:p>
            <a:r>
              <a:rPr lang="de-DE" dirty="0"/>
              <a:t>registry.terraform.io</a:t>
            </a:r>
          </a:p>
          <a:p>
            <a:r>
              <a:rPr lang="de-DE" dirty="0"/>
              <a:t>verwendet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392737" y="5412440"/>
            <a:ext cx="1865063" cy="31883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9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Provider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Manche Provider benötigen zusätzliche Konfiguration</a:t>
            </a:r>
          </a:p>
          <a:p>
            <a:pPr lvl="1"/>
            <a:r>
              <a:rPr lang="de-DE" dirty="0"/>
              <a:t>z.B. die Region des AWS-Accounts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422400" y="3204401"/>
            <a:ext cx="372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Lokaler Name des Providers</a:t>
            </a:r>
            <a:endParaRPr lang="de-DE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893733" y="3831960"/>
            <a:ext cx="4055533" cy="255454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"us-east-1"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region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"eu-central-1"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alias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eu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5215467" y="3420533"/>
            <a:ext cx="1024466" cy="49106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871134" y="446880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Alias</a:t>
            </a:r>
            <a:endParaRPr lang="de-DE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2768600" y="4819168"/>
            <a:ext cx="2125133" cy="980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1897679" y="4930467"/>
            <a:ext cx="1837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Angabe notwendig bei mehreren Konfigurationen des Providers</a:t>
            </a:r>
          </a:p>
        </p:txBody>
      </p:sp>
    </p:spTree>
    <p:extLst>
      <p:ext uri="{BB962C8B-B14F-4D97-AF65-F5344CB8AC3E}">
        <p14:creationId xmlns:p14="http://schemas.microsoft.com/office/powerpoint/2010/main" val="79660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Breitbild</PresentationFormat>
  <Paragraphs>37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Consolas</vt:lpstr>
      <vt:lpstr>JetBrains Mono</vt:lpstr>
      <vt:lpstr>Office Theme</vt:lpstr>
      <vt:lpstr>Provider</vt:lpstr>
      <vt:lpstr>Terraform Registry</vt:lpstr>
      <vt:lpstr>Provider Status</vt:lpstr>
      <vt:lpstr>Provider Requirements</vt:lpstr>
      <vt:lpstr>Provider Configuration</vt:lpstr>
    </vt:vector>
  </TitlesOfParts>
  <Company>adesso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127</cp:revision>
  <dcterms:created xsi:type="dcterms:W3CDTF">2021-06-07T13:28:13Z</dcterms:created>
  <dcterms:modified xsi:type="dcterms:W3CDTF">2022-03-06T18:29:04Z</dcterms:modified>
</cp:coreProperties>
</file>