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07" autoAdjust="0"/>
    <p:restoredTop sz="76364" autoAdjust="0"/>
  </p:normalViewPr>
  <p:slideViewPr>
    <p:cSldViewPr snapToGrid="0">
      <p:cViewPr varScale="1">
        <p:scale>
          <a:sx n="90" d="100"/>
          <a:sy n="90" d="100"/>
        </p:scale>
        <p:origin x="131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DAB8B5-B9A3-426D-91D9-D7966B0F2B79}" type="datetimeFigureOut">
              <a:rPr lang="de-DE" smtClean="0"/>
              <a:t>14.11.2021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8C7EAB-645A-4FBB-B6AF-831236EEB6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780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C7EAB-645A-4FBB-B6AF-831236EEB6FB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00335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03CC-73C5-46A8-8DFB-B5DC4577D8E2}" type="datetimeFigureOut">
              <a:rPr lang="de-DE" smtClean="0"/>
              <a:t>14.11.2021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7D31-09F9-4BF7-BE25-003079D1F8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8031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03CC-73C5-46A8-8DFB-B5DC4577D8E2}" type="datetimeFigureOut">
              <a:rPr lang="de-DE" smtClean="0"/>
              <a:t>14.11.2021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7D31-09F9-4BF7-BE25-003079D1F8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9858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03CC-73C5-46A8-8DFB-B5DC4577D8E2}" type="datetimeFigureOut">
              <a:rPr lang="de-DE" smtClean="0"/>
              <a:t>14.11.2021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7D31-09F9-4BF7-BE25-003079D1F8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8521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03CC-73C5-46A8-8DFB-B5DC4577D8E2}" type="datetimeFigureOut">
              <a:rPr lang="de-DE" smtClean="0"/>
              <a:t>14.11.2021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7D31-09F9-4BF7-BE25-003079D1F8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2188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03CC-73C5-46A8-8DFB-B5DC4577D8E2}" type="datetimeFigureOut">
              <a:rPr lang="de-DE" smtClean="0"/>
              <a:t>14.11.2021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7D31-09F9-4BF7-BE25-003079D1F8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6161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03CC-73C5-46A8-8DFB-B5DC4577D8E2}" type="datetimeFigureOut">
              <a:rPr lang="de-DE" smtClean="0"/>
              <a:t>14.11.2021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7D31-09F9-4BF7-BE25-003079D1F8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5660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03CC-73C5-46A8-8DFB-B5DC4577D8E2}" type="datetimeFigureOut">
              <a:rPr lang="de-DE" smtClean="0"/>
              <a:t>14.11.2021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7D31-09F9-4BF7-BE25-003079D1F8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9832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03CC-73C5-46A8-8DFB-B5DC4577D8E2}" type="datetimeFigureOut">
              <a:rPr lang="de-DE" smtClean="0"/>
              <a:t>14.11.2021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7D31-09F9-4BF7-BE25-003079D1F8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3774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03CC-73C5-46A8-8DFB-B5DC4577D8E2}" type="datetimeFigureOut">
              <a:rPr lang="de-DE" smtClean="0"/>
              <a:t>14.11.2021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7D31-09F9-4BF7-BE25-003079D1F8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8273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03CC-73C5-46A8-8DFB-B5DC4577D8E2}" type="datetimeFigureOut">
              <a:rPr lang="de-DE" smtClean="0"/>
              <a:t>14.11.2021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7D31-09F9-4BF7-BE25-003079D1F8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1957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03CC-73C5-46A8-8DFB-B5DC4577D8E2}" type="datetimeFigureOut">
              <a:rPr lang="de-DE" smtClean="0"/>
              <a:t>14.11.2021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7D31-09F9-4BF7-BE25-003079D1F8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1424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BA03CC-73C5-46A8-8DFB-B5DC4577D8E2}" type="datetimeFigureOut">
              <a:rPr lang="de-DE" smtClean="0"/>
              <a:t>14.11.2021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387D31-09F9-4BF7-BE25-003079D1F8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9817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Infrastructure </a:t>
            </a:r>
            <a:r>
              <a:rPr lang="de-DE" dirty="0" err="1" smtClean="0"/>
              <a:t>as</a:t>
            </a:r>
            <a:r>
              <a:rPr lang="de-DE" dirty="0" smtClean="0"/>
              <a:t> Code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162453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Breitbild</PresentationFormat>
  <Paragraphs>2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Infrastructure as Code</vt:lpstr>
    </vt:vector>
  </TitlesOfParts>
  <Company>adesso AG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Schmalstieg, Stefan</dc:creator>
  <cp:lastModifiedBy>Schmalstieg, Stefan</cp:lastModifiedBy>
  <cp:revision>120</cp:revision>
  <dcterms:created xsi:type="dcterms:W3CDTF">2021-06-07T13:28:13Z</dcterms:created>
  <dcterms:modified xsi:type="dcterms:W3CDTF">2021-11-14T13:18:56Z</dcterms:modified>
</cp:coreProperties>
</file>