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71" r:id="rId2"/>
    <p:sldId id="278" r:id="rId3"/>
    <p:sldId id="277" r:id="rId4"/>
    <p:sldId id="282" r:id="rId5"/>
    <p:sldId id="279" r:id="rId6"/>
    <p:sldId id="280" r:id="rId7"/>
    <p:sldId id="272" r:id="rId8"/>
    <p:sldId id="275" r:id="rId9"/>
    <p:sldId id="281" r:id="rId10"/>
    <p:sldId id="276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88" autoAdjust="0"/>
    <p:restoredTop sz="76364" autoAdjust="0"/>
  </p:normalViewPr>
  <p:slideViewPr>
    <p:cSldViewPr snapToGrid="0">
      <p:cViewPr varScale="1">
        <p:scale>
          <a:sx n="90" d="100"/>
          <a:sy n="90" d="100"/>
        </p:scale>
        <p:origin x="111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DAB8B5-B9A3-426D-91D9-D7966B0F2B79}" type="datetimeFigureOut">
              <a:rPr lang="de-DE" smtClean="0"/>
              <a:t>13.11.2021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8C7EAB-645A-4FBB-B6AF-831236EEB6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780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C7EAB-645A-4FBB-B6AF-831236EEB6F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7213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C7EAB-645A-4FBB-B6AF-831236EEB6F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45470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C7EAB-645A-4FBB-B6AF-831236EEB6FB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09665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C7EAB-645A-4FBB-B6AF-831236EEB6FB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29981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C7EAB-645A-4FBB-B6AF-831236EEB6FB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29541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C7EAB-645A-4FBB-B6AF-831236EEB6FB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6089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13.11.2021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8031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13.11.2021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985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13.11.2021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8521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13.11.2021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2188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13.11.2021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6161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13.11.2021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5660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13.11.2021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9832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13.11.2021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3774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13.11.2021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8273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13.11.2021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1957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13.11.2021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1424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A03CC-73C5-46A8-8DFB-B5DC4577D8E2}" type="datetimeFigureOut">
              <a:rPr lang="de-DE" smtClean="0"/>
              <a:t>13.11.2021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9817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Variablen und Outputs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8712200" cy="4351338"/>
          </a:xfrm>
        </p:spPr>
        <p:txBody>
          <a:bodyPr/>
          <a:lstStyle/>
          <a:p>
            <a:r>
              <a:rPr lang="de-DE" dirty="0" smtClean="0"/>
              <a:t>Terraform Module kennen 3 Typen von Variablen</a:t>
            </a:r>
          </a:p>
          <a:p>
            <a:pPr lvl="1"/>
            <a:r>
              <a:rPr lang="de-DE" dirty="0" smtClean="0"/>
              <a:t>Input Variables, Output Values und </a:t>
            </a:r>
            <a:r>
              <a:rPr lang="de-DE" dirty="0" err="1" smtClean="0"/>
              <a:t>Local</a:t>
            </a:r>
            <a:r>
              <a:rPr lang="de-DE" dirty="0" smtClean="0"/>
              <a:t> Values</a:t>
            </a:r>
          </a:p>
          <a:p>
            <a:r>
              <a:rPr lang="de-DE" dirty="0" smtClean="0"/>
              <a:t>Input Variables dienen zum Anpassen des Verhaltens von Terraform Modulen ohne Änderungen am Quelltext</a:t>
            </a:r>
          </a:p>
          <a:p>
            <a:r>
              <a:rPr lang="de-DE" dirty="0" smtClean="0"/>
              <a:t>Output Values sind die Rückgabewerte eines Terraform Moduls</a:t>
            </a:r>
          </a:p>
          <a:p>
            <a:r>
              <a:rPr lang="de-DE" dirty="0" err="1" smtClean="0"/>
              <a:t>Local</a:t>
            </a:r>
            <a:r>
              <a:rPr lang="de-DE" dirty="0" smtClean="0"/>
              <a:t> Values sind ein Komfortfeature mit dem Ausdrücke über einen sprechenden Variablennamen adressiert werden können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7159" y="355600"/>
            <a:ext cx="2670175" cy="267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69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Definition und Auslesen von </a:t>
            </a:r>
            <a:r>
              <a:rPr lang="de-DE" dirty="0" err="1" smtClean="0"/>
              <a:t>Locals</a:t>
            </a:r>
            <a:endParaRPr lang="de-DE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34433" y="3022448"/>
            <a:ext cx="11523133" cy="3046988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1" u="none" strike="noStrike" cap="none" normalizeH="0" baseline="0" dirty="0" err="1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locals</a:t>
            </a:r>
            <a:r>
              <a:rPr kumimoji="0" lang="de-DE" altLang="de-DE" sz="2400" b="0" i="1" u="none" strike="noStrike" cap="none" normalizeH="0" baseline="0" dirty="0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{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env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upper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(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var.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environment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)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tags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{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managed_by</a:t>
            </a:r>
            <a:r>
              <a:rPr kumimoji="0" lang="de-DE" altLang="de-DE" sz="2400" b="0" i="0" u="none" strike="noStrike" cap="none" normalizeH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"Terraform"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  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environment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local.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env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/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 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LastModifiedAt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formatdate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(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"EEEE, DD.MM.YYYY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hh:mm:ss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 ZZZ"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,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timestamp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())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}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</a:t>
            </a:r>
            <a:endParaRPr kumimoji="0" lang="de-DE" altLang="de-DE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dirty="0" smtClean="0"/>
              <a:t>Definition via Schlüsselwort </a:t>
            </a:r>
            <a:r>
              <a:rPr lang="de-DE" i="1" dirty="0" err="1" smtClean="0"/>
              <a:t>locals</a:t>
            </a:r>
            <a:endParaRPr lang="de-DE" i="1" dirty="0" smtClean="0"/>
          </a:p>
          <a:p>
            <a:r>
              <a:rPr lang="de-DE" dirty="0" smtClean="0"/>
              <a:t>Auslesen via </a:t>
            </a:r>
            <a:r>
              <a:rPr lang="de-DE" i="1" dirty="0" err="1" smtClean="0"/>
              <a:t>local</a:t>
            </a:r>
            <a:endParaRPr lang="de-DE" i="1" dirty="0" smtClean="0"/>
          </a:p>
        </p:txBody>
      </p:sp>
    </p:spTree>
    <p:extLst>
      <p:ext uri="{BB962C8B-B14F-4D97-AF65-F5344CB8AC3E}">
        <p14:creationId xmlns:p14="http://schemas.microsoft.com/office/powerpoint/2010/main" val="2015229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Don‘t</a:t>
            </a:r>
            <a:r>
              <a:rPr lang="de-DE" dirty="0" smtClean="0"/>
              <a:t> Repeat </a:t>
            </a:r>
            <a:r>
              <a:rPr lang="de-DE" dirty="0" err="1" smtClean="0"/>
              <a:t>Yourself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7120467" cy="4351338"/>
          </a:xfrm>
        </p:spPr>
        <p:txBody>
          <a:bodyPr/>
          <a:lstStyle/>
          <a:p>
            <a:r>
              <a:rPr lang="de-DE" dirty="0" smtClean="0"/>
              <a:t>Variablen ermöglichen das Erstellen von wiederverwendbaren Modulen</a:t>
            </a:r>
          </a:p>
          <a:p>
            <a:r>
              <a:rPr lang="de-DE" dirty="0" smtClean="0"/>
              <a:t>Inputs ermöglichen die Konfiguration eines Moduls und erweitern damit die Einsatzmöglichkeiten</a:t>
            </a:r>
          </a:p>
          <a:p>
            <a:r>
              <a:rPr lang="de-DE" dirty="0" err="1" smtClean="0"/>
              <a:t>Locales</a:t>
            </a:r>
            <a:r>
              <a:rPr lang="de-DE" dirty="0" smtClean="0"/>
              <a:t> erlauben das Wiederverwenden von Variablen, welche nicht über die Modulkonfiguration exponiert werden sollen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599" y="1930347"/>
            <a:ext cx="3651118" cy="1711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21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Definition von Input-Variables</a:t>
            </a:r>
            <a:endParaRPr lang="de-DE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1595725"/>
            <a:ext cx="8286045" cy="4647426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2400" i="1" dirty="0">
                <a:solidFill>
                  <a:srgbClr val="D55FDE"/>
                </a:solidFill>
                <a:latin typeface="JetBrains Mono"/>
              </a:rPr>
              <a:t>variable </a:t>
            </a:r>
            <a:r>
              <a:rPr lang="de-DE" altLang="de-DE" sz="2400" dirty="0">
                <a:solidFill>
                  <a:srgbClr val="E5C07B"/>
                </a:solidFill>
                <a:latin typeface="JetBrains Mono"/>
              </a:rPr>
              <a:t>"</a:t>
            </a:r>
            <a:r>
              <a:rPr lang="de-DE" altLang="de-DE" sz="2400" dirty="0" smtClean="0">
                <a:solidFill>
                  <a:srgbClr val="E5C07B"/>
                </a:solidFill>
                <a:latin typeface="JetBrains Mono"/>
              </a:rPr>
              <a:t>minimal" </a:t>
            </a:r>
            <a:r>
              <a:rPr lang="de-DE" altLang="de-DE" sz="2400" dirty="0">
                <a:solidFill>
                  <a:srgbClr val="BBBBBB"/>
                </a:solidFill>
                <a:latin typeface="JetBrains Mono"/>
              </a:rPr>
              <a:t>{</a:t>
            </a:r>
            <a:br>
              <a:rPr lang="de-DE" altLang="de-DE" sz="2400" dirty="0">
                <a:solidFill>
                  <a:srgbClr val="BBBBBB"/>
                </a:solidFill>
                <a:latin typeface="JetBrains Mono"/>
              </a:rPr>
            </a:br>
            <a:r>
              <a:rPr lang="de-DE" altLang="de-DE" sz="2400" dirty="0">
                <a:solidFill>
                  <a:srgbClr val="BBBBBB"/>
                </a:solidFill>
                <a:latin typeface="JetBrains Mono"/>
              </a:rPr>
              <a:t>  </a:t>
            </a:r>
            <a:r>
              <a:rPr lang="de-DE" altLang="de-DE" sz="2400" dirty="0">
                <a:solidFill>
                  <a:srgbClr val="EF596F"/>
                </a:solidFill>
                <a:latin typeface="JetBrains Mono"/>
              </a:rPr>
              <a:t>type </a:t>
            </a:r>
            <a:r>
              <a:rPr lang="de-DE" altLang="de-DE" sz="2400" dirty="0">
                <a:solidFill>
                  <a:srgbClr val="BBBBBB"/>
                </a:solidFill>
                <a:latin typeface="JetBrains Mono"/>
              </a:rPr>
              <a:t>= </a:t>
            </a:r>
            <a:r>
              <a:rPr lang="de-DE" altLang="de-DE" sz="2400" dirty="0" err="1">
                <a:solidFill>
                  <a:srgbClr val="BBBBBB"/>
                </a:solidFill>
                <a:latin typeface="JetBrains Mono"/>
              </a:rPr>
              <a:t>any</a:t>
            </a:r>
            <a:r>
              <a:rPr lang="de-DE" altLang="de-DE" sz="2400" dirty="0">
                <a:solidFill>
                  <a:srgbClr val="BBBBBB"/>
                </a:solidFill>
                <a:latin typeface="JetBrains Mono"/>
              </a:rPr>
              <a:t/>
            </a:r>
            <a:br>
              <a:rPr lang="de-DE" altLang="de-DE" sz="2400" dirty="0">
                <a:solidFill>
                  <a:srgbClr val="BBBBBB"/>
                </a:solidFill>
                <a:latin typeface="JetBrains Mono"/>
              </a:rPr>
            </a:br>
            <a:r>
              <a:rPr lang="de-DE" altLang="de-DE" sz="2400" dirty="0" smtClean="0">
                <a:solidFill>
                  <a:srgbClr val="BBBBBB"/>
                </a:solidFill>
                <a:latin typeface="JetBrains Mono"/>
              </a:rPr>
              <a:t>}</a:t>
            </a:r>
            <a:endParaRPr kumimoji="0" lang="de-DE" altLang="de-DE" sz="2400" b="0" i="1" u="none" strike="noStrike" cap="none" normalizeH="0" baseline="0" dirty="0" smtClean="0">
              <a:ln>
                <a:noFill/>
              </a:ln>
              <a:solidFill>
                <a:srgbClr val="D55FDE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1" u="none" strike="noStrike" cap="none" normalizeH="0" baseline="0" dirty="0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 variable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region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{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type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string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/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default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"eu-central-1"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description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"Default AWS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region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to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use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."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1" u="none" strike="noStrike" cap="none" normalizeH="0" baseline="0" dirty="0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variable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vpc_private_subnets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{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type   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list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(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string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)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default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[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"10.0.1.0/24"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,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"10.0.2.0/24"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]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7336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Validierung von Input-Variables</a:t>
            </a:r>
            <a:endParaRPr lang="de-DE" dirty="0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303933" cy="4351338"/>
          </a:xfrm>
        </p:spPr>
        <p:txBody>
          <a:bodyPr/>
          <a:lstStyle/>
          <a:p>
            <a:r>
              <a:rPr lang="de-DE" dirty="0" smtClean="0"/>
              <a:t>Eingeführt in Version 0.13.0</a:t>
            </a:r>
          </a:p>
          <a:p>
            <a:r>
              <a:rPr lang="de-DE" dirty="0" smtClean="0"/>
              <a:t>Verstöße gegen Validierungsregeln führen zu Fehlern beim </a:t>
            </a:r>
            <a:r>
              <a:rPr lang="de-DE" i="1" dirty="0" err="1" smtClean="0"/>
              <a:t>terraform</a:t>
            </a:r>
            <a:r>
              <a:rPr lang="de-DE" i="1" dirty="0" smtClean="0"/>
              <a:t> plan</a:t>
            </a:r>
            <a:endParaRPr lang="de-DE" i="1" dirty="0" smtClean="0"/>
          </a:p>
          <a:p>
            <a:endParaRPr lang="de-DE" dirty="0"/>
          </a:p>
          <a:p>
            <a:endParaRPr lang="de-DE" dirty="0" smtClean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965199" y="3449578"/>
            <a:ext cx="10049933" cy="2862322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1" u="none" strike="noStrike" cap="none" normalizeH="0" baseline="0" dirty="0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variable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exactly_four_characters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{</a:t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type       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string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/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description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"A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string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that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is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exactly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 4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characters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long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."</a:t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/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  </a:t>
            </a:r>
            <a:r>
              <a:rPr kumimoji="0" lang="de-DE" altLang="de-DE" sz="2000" b="0" i="1" u="none" strike="noStrike" cap="none" normalizeH="0" baseline="0" dirty="0" err="1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validation</a:t>
            </a:r>
            <a:r>
              <a:rPr kumimoji="0" lang="de-DE" altLang="de-DE" sz="2000" b="0" i="1" u="none" strike="noStrike" cap="none" normalizeH="0" baseline="0" dirty="0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{</a:t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 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condition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   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length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(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var.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four_characters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) ==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D19A66"/>
                </a:solidFill>
                <a:effectLst/>
                <a:latin typeface="JetBrains Mono"/>
              </a:rPr>
              <a:t>4</a:t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D19A66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D19A66"/>
                </a:solidFill>
                <a:effectLst/>
                <a:latin typeface="JetBrains Mono"/>
              </a:rPr>
              <a:t>   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error_message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"The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value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 must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be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exactly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 4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characters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long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."</a:t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 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</a:t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</a:t>
            </a:r>
            <a:endParaRPr kumimoji="0" lang="de-DE" altLang="de-DE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9201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Zugriff auf Input-Variables</a:t>
            </a:r>
            <a:endParaRPr lang="de-DE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573868" y="3081575"/>
            <a:ext cx="5858932" cy="2862322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1" u="none" strike="noStrike" cap="none" normalizeH="0" baseline="0" dirty="0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variable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bucketName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{</a:t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type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string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/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description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"Name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of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the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demo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bucket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</a:t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 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default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demo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</a:t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</a:t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/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000" b="0" i="1" u="none" strike="noStrike" cap="none" normalizeH="0" baseline="0" dirty="0" err="1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resource</a:t>
            </a:r>
            <a:r>
              <a:rPr kumimoji="0" lang="de-DE" altLang="de-DE" sz="2000" b="0" i="1" u="none" strike="noStrike" cap="none" normalizeH="0" baseline="0" dirty="0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"aws_s3_bucket" "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demo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{</a:t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bucket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var.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bucketName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/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</a:t>
            </a:r>
            <a:endParaRPr kumimoji="0" lang="de-DE" altLang="de-DE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dirty="0" smtClean="0"/>
              <a:t>Die Adressierung von Input-Variables erfolgt über das Schlüsselwort </a:t>
            </a:r>
            <a:r>
              <a:rPr lang="de-DE" i="1" dirty="0" err="1" smtClean="0"/>
              <a:t>var</a:t>
            </a:r>
            <a:endParaRPr lang="de-DE" i="1" dirty="0" smtClean="0"/>
          </a:p>
        </p:txBody>
      </p:sp>
    </p:spTree>
    <p:extLst>
      <p:ext uri="{BB962C8B-B14F-4D97-AF65-F5344CB8AC3E}">
        <p14:creationId xmlns:p14="http://schemas.microsoft.com/office/powerpoint/2010/main" val="1041980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Sensible Input-Variables und Output-Values</a:t>
            </a:r>
            <a:endParaRPr lang="de-DE" dirty="0"/>
          </a:p>
        </p:txBody>
      </p:sp>
      <p:sp>
        <p:nvSpPr>
          <p:cNvPr id="6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dirty="0" smtClean="0"/>
              <a:t>Über das Schlüsselwort </a:t>
            </a:r>
            <a:r>
              <a:rPr lang="de-DE" i="1" dirty="0" smtClean="0"/>
              <a:t>sensitive</a:t>
            </a:r>
            <a:r>
              <a:rPr lang="de-DE" dirty="0" smtClean="0"/>
              <a:t> können Variablen als sensible Information gekennzeichnet werden</a:t>
            </a:r>
          </a:p>
          <a:p>
            <a:r>
              <a:rPr lang="de-DE" dirty="0" smtClean="0"/>
              <a:t>Sensible Informationen werden von Terraform beim </a:t>
            </a:r>
            <a:r>
              <a:rPr lang="de-DE" i="1" dirty="0" err="1" smtClean="0"/>
              <a:t>terraform</a:t>
            </a:r>
            <a:r>
              <a:rPr lang="de-DE" i="1" dirty="0" smtClean="0"/>
              <a:t> </a:t>
            </a:r>
            <a:r>
              <a:rPr lang="de-DE" i="1" dirty="0" err="1" smtClean="0"/>
              <a:t>apply</a:t>
            </a:r>
            <a:r>
              <a:rPr lang="de-DE" i="1" dirty="0" smtClean="0"/>
              <a:t> </a:t>
            </a:r>
            <a:r>
              <a:rPr lang="de-DE" dirty="0"/>
              <a:t>nicht in der Konsole </a:t>
            </a:r>
            <a:r>
              <a:rPr lang="de-DE" dirty="0" smtClean="0"/>
              <a:t>ausgegeben</a:t>
            </a:r>
          </a:p>
          <a:p>
            <a:r>
              <a:rPr lang="de-DE" dirty="0" smtClean="0">
                <a:solidFill>
                  <a:srgbClr val="FF0000"/>
                </a:solidFill>
              </a:rPr>
              <a:t>Vorsicht! </a:t>
            </a:r>
            <a:r>
              <a:rPr lang="de-DE" dirty="0" smtClean="0"/>
              <a:t>Im State liegen die Informationen im Klartext vor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411133" y="4486014"/>
            <a:ext cx="3369733" cy="1323439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1" u="none" strike="noStrike" cap="none" normalizeH="0" baseline="0" dirty="0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variable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secret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{</a:t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type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string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/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sensitive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000" b="0" i="1" u="none" strike="noStrike" cap="none" normalizeH="0" baseline="0" dirty="0" err="1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true</a:t>
            </a:r>
            <a:r>
              <a:rPr kumimoji="0" lang="de-DE" altLang="de-DE" sz="2000" b="0" i="1" u="none" strike="noStrike" cap="none" normalizeH="0" baseline="0" dirty="0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/>
            </a:r>
            <a:br>
              <a:rPr kumimoji="0" lang="de-DE" altLang="de-DE" sz="2000" b="0" i="1" u="none" strike="noStrike" cap="none" normalizeH="0" baseline="0" dirty="0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</a:t>
            </a:r>
            <a:endParaRPr kumimoji="0" lang="de-DE" altLang="de-DE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2600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Input-Variablen Lookup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 smtClean="0"/>
              <a:t>Setzen der Variable via Konsole beim Plan/</a:t>
            </a:r>
            <a:r>
              <a:rPr lang="de-DE" dirty="0" err="1" smtClean="0"/>
              <a:t>Apply</a:t>
            </a:r>
            <a:r>
              <a:rPr lang="de-DE" dirty="0" smtClean="0"/>
              <a:t> via –</a:t>
            </a:r>
            <a:r>
              <a:rPr lang="de-DE" dirty="0" err="1" smtClean="0"/>
              <a:t>var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Angabe einer </a:t>
            </a:r>
            <a:r>
              <a:rPr lang="de-DE" dirty="0"/>
              <a:t>.</a:t>
            </a:r>
            <a:r>
              <a:rPr lang="de-DE" dirty="0" err="1"/>
              <a:t>tfvars</a:t>
            </a:r>
            <a:r>
              <a:rPr lang="de-DE" dirty="0"/>
              <a:t>-Datei beim </a:t>
            </a:r>
            <a:r>
              <a:rPr lang="de-DE" dirty="0" err="1"/>
              <a:t>terraform</a:t>
            </a:r>
            <a:r>
              <a:rPr lang="de-DE" dirty="0"/>
              <a:t> plan/</a:t>
            </a:r>
            <a:r>
              <a:rPr lang="de-DE" dirty="0" err="1"/>
              <a:t>apply</a:t>
            </a:r>
            <a:r>
              <a:rPr lang="de-DE" dirty="0"/>
              <a:t> </a:t>
            </a:r>
            <a:r>
              <a:rPr lang="de-DE" dirty="0" smtClean="0"/>
              <a:t>			via </a:t>
            </a:r>
            <a:r>
              <a:rPr lang="de-DE" dirty="0"/>
              <a:t>--</a:t>
            </a:r>
            <a:r>
              <a:rPr lang="de-DE" dirty="0" err="1" smtClean="0"/>
              <a:t>var</a:t>
            </a:r>
            <a:r>
              <a:rPr lang="de-DE" dirty="0" smtClean="0"/>
              <a:t>-file=</a:t>
            </a:r>
            <a:r>
              <a:rPr lang="de-DE" dirty="0" err="1" smtClean="0"/>
              <a:t>filename.tfvars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Im Stammverzeichnis abgelegte </a:t>
            </a:r>
            <a:r>
              <a:rPr lang="de-DE" dirty="0"/>
              <a:t>Datei </a:t>
            </a:r>
            <a:r>
              <a:rPr lang="de-DE" dirty="0" err="1" smtClean="0"/>
              <a:t>terraform.tfvars</a:t>
            </a:r>
            <a:r>
              <a:rPr lang="de-DE" dirty="0" smtClean="0"/>
              <a:t> / </a:t>
            </a:r>
            <a:r>
              <a:rPr lang="de-DE" dirty="0" err="1" smtClean="0"/>
              <a:t>terraform.tfvars.json</a:t>
            </a: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Vorgeben eines Default-Wertes bei der Definition der Variablen</a:t>
            </a: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Eingabeaufforderung in </a:t>
            </a:r>
            <a:r>
              <a:rPr lang="de-DE" dirty="0"/>
              <a:t>der Konsole während der Ausführung von </a:t>
            </a:r>
            <a:r>
              <a:rPr lang="de-DE" dirty="0" err="1"/>
              <a:t>terraform</a:t>
            </a:r>
            <a:r>
              <a:rPr lang="de-DE" dirty="0"/>
              <a:t> </a:t>
            </a:r>
            <a:r>
              <a:rPr lang="de-DE" dirty="0" smtClean="0"/>
              <a:t>plan/</a:t>
            </a:r>
            <a:r>
              <a:rPr lang="de-DE" dirty="0" err="1" smtClean="0"/>
              <a:t>apply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69877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Definition von Output-Values</a:t>
            </a:r>
            <a:endParaRPr lang="de-DE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156883" y="1690688"/>
            <a:ext cx="7878233" cy="4524315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1" u="none" strike="noStrike" cap="none" normalizeH="0" baseline="0" dirty="0" err="1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output</a:t>
            </a:r>
            <a:r>
              <a:rPr kumimoji="0" lang="de-DE" altLang="de-DE" sz="2400" b="0" i="1" u="none" strike="noStrike" cap="none" normalizeH="0" baseline="0" dirty="0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region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{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description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"AWS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region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value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     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var.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region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/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1" u="none" strike="noStrike" cap="none" normalizeH="0" baseline="0" dirty="0" err="1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output</a:t>
            </a:r>
            <a:r>
              <a:rPr kumimoji="0" lang="de-DE" altLang="de-DE" sz="2400" b="0" i="1" u="none" strike="noStrike" cap="none" normalizeH="0" baseline="0" dirty="0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cluster_name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{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description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Kubernetes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 Cluster Name"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value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     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local.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cluster_name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/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1" u="none" strike="noStrike" cap="none" normalizeH="0" baseline="0" dirty="0" err="1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output</a:t>
            </a:r>
            <a:r>
              <a:rPr kumimoji="0" lang="de-DE" altLang="de-DE" sz="2400" b="0" i="1" u="none" strike="noStrike" cap="none" normalizeH="0" baseline="0" dirty="0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cluster_id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{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description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"EKS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cluster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 ID."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value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     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module.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eks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.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cluster_id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/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</a:t>
            </a:r>
            <a:endParaRPr kumimoji="0" lang="de-DE" altLang="de-DE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807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Auslesen von Output-Values</a:t>
            </a:r>
            <a:endParaRPr lang="de-DE" dirty="0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dirty="0" smtClean="0"/>
              <a:t>Über den Befehl </a:t>
            </a:r>
            <a:r>
              <a:rPr lang="de-DE" i="1" dirty="0" err="1" smtClean="0"/>
              <a:t>terraform</a:t>
            </a:r>
            <a:r>
              <a:rPr lang="de-DE" i="1" dirty="0" smtClean="0"/>
              <a:t> </a:t>
            </a:r>
            <a:r>
              <a:rPr lang="de-DE" i="1" dirty="0" err="1" smtClean="0"/>
              <a:t>output</a:t>
            </a:r>
            <a:r>
              <a:rPr lang="de-DE" dirty="0" smtClean="0"/>
              <a:t> können die Output-Values des Root-Moduls abgerufen werden</a:t>
            </a:r>
          </a:p>
          <a:p>
            <a:r>
              <a:rPr lang="de-DE" dirty="0" smtClean="0"/>
              <a:t>Programmatischer Zugriff via </a:t>
            </a:r>
            <a:r>
              <a:rPr lang="de-DE" i="1" dirty="0" err="1" smtClean="0"/>
              <a:t>module</a:t>
            </a:r>
            <a:endParaRPr lang="de-DE" i="1" dirty="0" smtClean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810934" y="3622418"/>
            <a:ext cx="6570132" cy="2554545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1" u="none" strike="noStrike" cap="none" normalizeH="0" baseline="0" dirty="0" err="1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module</a:t>
            </a:r>
            <a:r>
              <a:rPr kumimoji="0" lang="de-DE" altLang="de-DE" sz="2000" b="0" i="1" u="none" strike="noStrike" cap="none" normalizeH="0" baseline="0" dirty="0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"s3_bucket"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{</a:t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source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terraform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-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aws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-modules/s3-bucket/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aws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</a:t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 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bucket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"my-s3-bucket"</a:t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</a:t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/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000" b="0" i="1" u="none" strike="noStrike" cap="none" normalizeH="0" baseline="0" dirty="0" err="1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output</a:t>
            </a:r>
            <a:r>
              <a:rPr kumimoji="0" lang="de-DE" altLang="de-DE" sz="2000" b="0" i="1" u="none" strike="noStrike" cap="none" normalizeH="0" baseline="0" dirty="0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"s3_bucket_arn"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{</a:t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value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module.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s3_bucket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.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s3_bucket_arn</a:t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</a:t>
            </a:r>
            <a:endParaRPr kumimoji="0" lang="de-DE" altLang="de-DE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6165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251</Words>
  <Application>Microsoft Office PowerPoint</Application>
  <PresentationFormat>Breitbild</PresentationFormat>
  <Paragraphs>47</Paragraphs>
  <Slides>10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JetBrains Mono</vt:lpstr>
      <vt:lpstr>Office Theme</vt:lpstr>
      <vt:lpstr>Variablen und Outputs</vt:lpstr>
      <vt:lpstr>Don‘t Repeat Yourself</vt:lpstr>
      <vt:lpstr>Definition von Input-Variables</vt:lpstr>
      <vt:lpstr>Validierung von Input-Variables</vt:lpstr>
      <vt:lpstr>Zugriff auf Input-Variables</vt:lpstr>
      <vt:lpstr>Sensible Input-Variables und Output-Values</vt:lpstr>
      <vt:lpstr>Input-Variablen Lookup</vt:lpstr>
      <vt:lpstr>Definition von Output-Values</vt:lpstr>
      <vt:lpstr>Auslesen von Output-Values</vt:lpstr>
      <vt:lpstr>Definition und Auslesen von Locals</vt:lpstr>
    </vt:vector>
  </TitlesOfParts>
  <Company>adesso AG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Schmalstieg, Stefan</dc:creator>
  <cp:lastModifiedBy>Schmalstieg, Stefan</cp:lastModifiedBy>
  <cp:revision>89</cp:revision>
  <dcterms:created xsi:type="dcterms:W3CDTF">2021-06-07T13:28:13Z</dcterms:created>
  <dcterms:modified xsi:type="dcterms:W3CDTF">2021-11-13T15:01:14Z</dcterms:modified>
</cp:coreProperties>
</file>