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 autoAdjust="0"/>
    <p:restoredTop sz="76364" autoAdjust="0"/>
  </p:normalViewPr>
  <p:slideViewPr>
    <p:cSldViewPr snapToGrid="0">
      <p:cViewPr varScale="1">
        <p:scale>
          <a:sx n="49" d="100"/>
          <a:sy n="49" d="100"/>
        </p:scale>
        <p:origin x="12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Workspace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Workspace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118</cp:revision>
  <dcterms:created xsi:type="dcterms:W3CDTF">2021-06-07T13:28:13Z</dcterms:created>
  <dcterms:modified xsi:type="dcterms:W3CDTF">2021-11-13T14:05:13Z</dcterms:modified>
</cp:coreProperties>
</file>