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Best Practices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Best Practices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119</cp:revision>
  <dcterms:created xsi:type="dcterms:W3CDTF">2021-06-07T13:28:13Z</dcterms:created>
  <dcterms:modified xsi:type="dcterms:W3CDTF">2021-11-14T13:15:11Z</dcterms:modified>
</cp:coreProperties>
</file>