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4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browse/modu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Module fassen gemeinsam genutzte Ressourcen zusammen</a:t>
            </a:r>
          </a:p>
          <a:p>
            <a:r>
              <a:rPr lang="de-DE" dirty="0" smtClean="0"/>
              <a:t>Jede Terraform Konfiguration besteht aus dem Root-Modul und kann weitere Child-Module umfassen</a:t>
            </a:r>
          </a:p>
          <a:p>
            <a:r>
              <a:rPr lang="de-DE" dirty="0" smtClean="0"/>
              <a:t>Root-Modul umfasst alle Ressourcen </a:t>
            </a:r>
            <a:r>
              <a:rPr lang="de-DE" dirty="0" smtClean="0"/>
              <a:t>welche in den .</a:t>
            </a:r>
            <a:r>
              <a:rPr lang="de-DE" dirty="0" err="1" smtClean="0"/>
              <a:t>tf</a:t>
            </a:r>
            <a:r>
              <a:rPr lang="de-DE" dirty="0" smtClean="0"/>
              <a:t>-Dateien des Hauptverzeichnis definiert werden</a:t>
            </a:r>
          </a:p>
          <a:p>
            <a:r>
              <a:rPr lang="de-DE" dirty="0" smtClean="0"/>
              <a:t>Child-Module können lokal definiert oder aus</a:t>
            </a:r>
            <a:br>
              <a:rPr lang="de-DE" dirty="0" smtClean="0"/>
            </a:br>
            <a:r>
              <a:rPr lang="de-DE" dirty="0" smtClean="0"/>
              <a:t>einer externen Registry geladen werden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083050"/>
            <a:ext cx="3962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Definition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59567" y="1843088"/>
            <a:ext cx="7272866" cy="47089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documentdb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documentdb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tags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instance_config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docdb_instance_class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docdb_instance_class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docdb_username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docdb_username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docdb_password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docdb_password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private_subnets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module.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subnets4docdb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private_subnet_ids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commonVpc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ipNet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ipNet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Registry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Aktuell &gt;7300 Module</a:t>
            </a:r>
          </a:p>
          <a:p>
            <a:pPr lvl="1"/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registry.terraform.io/browse/modules</a:t>
            </a: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439" y="2873512"/>
            <a:ext cx="5910592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-modules/s3-bucket/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version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"~&gt; 2.11.1"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demo_bucket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acl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"private"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demo_bucket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222" y="2873512"/>
            <a:ext cx="5364339" cy="3170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02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Module</vt:lpstr>
      <vt:lpstr>Module Definition</vt:lpstr>
      <vt:lpstr>Module Registry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122</cp:revision>
  <dcterms:created xsi:type="dcterms:W3CDTF">2021-06-07T13:28:13Z</dcterms:created>
  <dcterms:modified xsi:type="dcterms:W3CDTF">2021-11-14T15:47:17Z</dcterms:modified>
</cp:coreProperties>
</file>