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00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6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5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browse/provid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github.com/hashicorp/terraform-provider-aws/blob/main/CHANGELOG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Ein erfolgreiches </a:t>
            </a:r>
            <a:r>
              <a:rPr lang="de-DE" i="1" dirty="0" err="1" smtClean="0"/>
              <a:t>terraform</a:t>
            </a:r>
            <a:r>
              <a:rPr lang="de-DE" i="1" dirty="0" smtClean="0"/>
              <a:t> plan </a:t>
            </a:r>
            <a:r>
              <a:rPr lang="de-DE" dirty="0" smtClean="0"/>
              <a:t>führt nicht unbedingt zu einem erfolgreichen </a:t>
            </a:r>
            <a:r>
              <a:rPr lang="de-DE" i="1" dirty="0" err="1" smtClean="0"/>
              <a:t>terrform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endParaRPr lang="de-DE" i="1" dirty="0" smtClean="0"/>
          </a:p>
          <a:p>
            <a:endParaRPr lang="de-DE" i="1" dirty="0"/>
          </a:p>
          <a:p>
            <a:endParaRPr lang="de-DE" i="1" dirty="0" smtClean="0"/>
          </a:p>
          <a:p>
            <a:endParaRPr lang="de-DE" i="1" dirty="0"/>
          </a:p>
          <a:p>
            <a:r>
              <a:rPr lang="de-DE" dirty="0" smtClean="0"/>
              <a:t>Wenn Terraform eingesetzt wird sollten alle Ressourcen des jeweiligen Accounts per Terraform </a:t>
            </a:r>
            <a:r>
              <a:rPr lang="de-DE" dirty="0" err="1" smtClean="0"/>
              <a:t>gemanged</a:t>
            </a:r>
            <a:r>
              <a:rPr lang="de-DE" dirty="0" smtClean="0"/>
              <a:t> werden</a:t>
            </a:r>
          </a:p>
        </p:txBody>
      </p:sp>
      <p:sp>
        <p:nvSpPr>
          <p:cNvPr id="4" name="Rechteck 3"/>
          <p:cNvSpPr/>
          <p:nvPr/>
        </p:nvSpPr>
        <p:spPr>
          <a:xfrm>
            <a:off x="1041400" y="2859670"/>
            <a:ext cx="951653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Error</a:t>
            </a:r>
            <a:r>
              <a:rPr lang="de-DE" dirty="0">
                <a:solidFill>
                  <a:srgbClr val="FF0000"/>
                </a:solidFill>
              </a:rPr>
              <a:t>: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Error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creating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Security Group: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InvalidGroup.Duplicate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The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security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group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'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webserver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'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already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exists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VPC 'vpc-0f8bf7224be488497'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status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code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400,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request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c7ca1493-5fbd-437b-a5a5-277062b0c3d4</a:t>
            </a:r>
          </a:p>
        </p:txBody>
      </p:sp>
    </p:spTree>
    <p:extLst>
      <p:ext uri="{BB962C8B-B14F-4D97-AF65-F5344CB8AC3E}">
        <p14:creationId xmlns:p14="http://schemas.microsoft.com/office/powerpoint/2010/main" val="29553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533" cy="4351338"/>
          </a:xfrm>
        </p:spPr>
        <p:txBody>
          <a:bodyPr/>
          <a:lstStyle/>
          <a:p>
            <a:r>
              <a:rPr lang="de-DE" dirty="0" smtClean="0"/>
              <a:t>Die Dokumentation ist euer Freund</a:t>
            </a:r>
          </a:p>
          <a:p>
            <a:pPr lvl="1"/>
            <a:r>
              <a:rPr lang="de-DE" dirty="0" smtClean="0"/>
              <a:t>Checken der </a:t>
            </a:r>
            <a:r>
              <a:rPr lang="de-DE" dirty="0" smtClean="0">
                <a:hlinkClick r:id="rId3"/>
              </a:rPr>
              <a:t>Provider-Registry</a:t>
            </a:r>
            <a:r>
              <a:rPr lang="de-DE" dirty="0" smtClean="0"/>
              <a:t> um die existieren Ressourcen und deren Konfigurationsmöglichkeiten kennenzulernen</a:t>
            </a:r>
          </a:p>
          <a:p>
            <a:pPr lvl="1"/>
            <a:r>
              <a:rPr lang="de-DE" dirty="0" smtClean="0"/>
              <a:t>Regelmäßiges sichten der </a:t>
            </a:r>
            <a:r>
              <a:rPr lang="de-DE" dirty="0" smtClean="0">
                <a:hlinkClick r:id="rId4"/>
              </a:rPr>
              <a:t>Change-Logs </a:t>
            </a:r>
            <a:r>
              <a:rPr lang="de-DE" dirty="0" smtClean="0"/>
              <a:t>der von euch verwendeten Provider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42" y="1825625"/>
            <a:ext cx="5048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7267" cy="4351338"/>
          </a:xfrm>
        </p:spPr>
        <p:txBody>
          <a:bodyPr/>
          <a:lstStyle/>
          <a:p>
            <a:r>
              <a:rPr lang="de-DE" dirty="0" smtClean="0"/>
              <a:t>Version </a:t>
            </a:r>
            <a:r>
              <a:rPr lang="de-DE" dirty="0" err="1" smtClean="0"/>
              <a:t>Pinning</a:t>
            </a:r>
            <a:r>
              <a:rPr lang="de-DE" dirty="0" smtClean="0"/>
              <a:t> von Terraform und Provider Versionen</a:t>
            </a:r>
          </a:p>
          <a:p>
            <a:pPr lvl="1"/>
            <a:r>
              <a:rPr lang="de-DE" dirty="0" smtClean="0"/>
              <a:t>Insbesondere essentiell </a:t>
            </a:r>
            <a:r>
              <a:rPr lang="de-DE" dirty="0"/>
              <a:t>beim </a:t>
            </a:r>
            <a:r>
              <a:rPr lang="de-DE" dirty="0" err="1"/>
              <a:t>kollaborativen</a:t>
            </a:r>
            <a:r>
              <a:rPr lang="de-DE" dirty="0"/>
              <a:t> </a:t>
            </a:r>
            <a:r>
              <a:rPr lang="de-DE" dirty="0" smtClean="0"/>
              <a:t>Arbeiten</a:t>
            </a:r>
          </a:p>
          <a:p>
            <a:pPr lvl="1"/>
            <a:endParaRPr lang="de-DE" dirty="0"/>
          </a:p>
          <a:p>
            <a:r>
              <a:rPr lang="de-DE" dirty="0" smtClean="0"/>
              <a:t>Der Terraform State gehört nicht in die Versionskontrolle</a:t>
            </a:r>
          </a:p>
          <a:p>
            <a:pPr lvl="1"/>
            <a:r>
              <a:rPr lang="de-DE" dirty="0" smtClean="0"/>
              <a:t>State sollte wie ein Secret behandelt werden</a:t>
            </a:r>
          </a:p>
          <a:p>
            <a:pPr lvl="1"/>
            <a:r>
              <a:rPr lang="de-DE" dirty="0" smtClean="0"/>
              <a:t>Eintrag in .</a:t>
            </a:r>
            <a:r>
              <a:rPr lang="de-DE" dirty="0" err="1" smtClean="0"/>
              <a:t>gitignore</a:t>
            </a:r>
            <a:r>
              <a:rPr lang="de-DE" dirty="0" smtClean="0"/>
              <a:t> 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608667" y="4422637"/>
            <a:ext cx="28970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# </a:t>
            </a:r>
            <a:r>
              <a:rPr lang="de-DE" dirty="0" err="1"/>
              <a:t>Local</a:t>
            </a:r>
            <a:r>
              <a:rPr lang="de-DE" dirty="0"/>
              <a:t> .</a:t>
            </a:r>
            <a:r>
              <a:rPr lang="de-DE" dirty="0" err="1"/>
              <a:t>terraform</a:t>
            </a:r>
            <a:r>
              <a:rPr lang="de-DE" dirty="0"/>
              <a:t> </a:t>
            </a:r>
            <a:r>
              <a:rPr lang="de-DE" dirty="0" err="1"/>
              <a:t>directories</a:t>
            </a:r>
            <a:endParaRPr lang="de-DE" dirty="0"/>
          </a:p>
          <a:p>
            <a:r>
              <a:rPr lang="de-DE" dirty="0"/>
              <a:t>**/.</a:t>
            </a:r>
            <a:r>
              <a:rPr lang="de-DE" dirty="0" err="1"/>
              <a:t>terraform</a:t>
            </a:r>
            <a:r>
              <a:rPr lang="de-DE" dirty="0"/>
              <a:t>/*</a:t>
            </a:r>
          </a:p>
          <a:p>
            <a:endParaRPr lang="de-DE" dirty="0"/>
          </a:p>
          <a:p>
            <a:r>
              <a:rPr lang="de-DE" dirty="0"/>
              <a:t># .</a:t>
            </a:r>
            <a:r>
              <a:rPr lang="de-DE" dirty="0" err="1"/>
              <a:t>tfstate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*.</a:t>
            </a:r>
            <a:r>
              <a:rPr lang="de-DE" dirty="0" err="1"/>
              <a:t>tfstate</a:t>
            </a:r>
            <a:endParaRPr lang="de-DE" dirty="0"/>
          </a:p>
          <a:p>
            <a:r>
              <a:rPr lang="de-DE" dirty="0"/>
              <a:t>*.</a:t>
            </a:r>
            <a:r>
              <a:rPr lang="de-DE" dirty="0" err="1"/>
              <a:t>tfstate</a:t>
            </a:r>
            <a:r>
              <a:rPr lang="de-DE" dirty="0"/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11848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Stimmt euch frühzeitig im Team über </a:t>
            </a:r>
            <a:r>
              <a:rPr lang="de-DE" dirty="0" err="1" smtClean="0"/>
              <a:t>Naming</a:t>
            </a:r>
            <a:r>
              <a:rPr lang="de-DE" dirty="0" err="1" smtClean="0"/>
              <a:t>-Conventions</a:t>
            </a:r>
            <a:r>
              <a:rPr lang="de-DE" dirty="0" smtClean="0"/>
              <a:t> ab</a:t>
            </a:r>
          </a:p>
          <a:p>
            <a:pPr lvl="1"/>
            <a:r>
              <a:rPr lang="de-DE" dirty="0" smtClean="0"/>
              <a:t>Module und Variablen nach Fachlichkeit benennen, nicht nach Technologie/Datentyp</a:t>
            </a:r>
          </a:p>
          <a:p>
            <a:pPr lvl="1"/>
            <a:r>
              <a:rPr lang="de-DE" dirty="0" smtClean="0"/>
              <a:t>Variablennamen in </a:t>
            </a:r>
            <a:r>
              <a:rPr lang="de-DE" dirty="0" err="1" smtClean="0"/>
              <a:t>snake_case</a:t>
            </a:r>
            <a:endParaRPr lang="de-DE" dirty="0" smtClean="0"/>
          </a:p>
          <a:p>
            <a:pPr lvl="2"/>
            <a:endParaRPr lang="de-DE" dirty="0" smtClean="0"/>
          </a:p>
          <a:p>
            <a:pPr marL="914400" lvl="2" indent="0">
              <a:buNone/>
            </a:pPr>
            <a:endParaRPr lang="de-DE" dirty="0" smtClean="0"/>
          </a:p>
          <a:p>
            <a:r>
              <a:rPr lang="de-DE" dirty="0" smtClean="0"/>
              <a:t>Projekte möglichst übersichtlich halten</a:t>
            </a:r>
          </a:p>
          <a:p>
            <a:pPr lvl="1"/>
            <a:r>
              <a:rPr lang="de-DE" dirty="0" smtClean="0"/>
              <a:t>Nicht die komplette Infrastruktur eines Unternehmens in einem Projekt</a:t>
            </a:r>
          </a:p>
          <a:p>
            <a:pPr lvl="1"/>
            <a:r>
              <a:rPr lang="de-DE" dirty="0" smtClean="0"/>
              <a:t>Lieber kleine übersichtliche Module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70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38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Lessons Learned</vt:lpstr>
      <vt:lpstr>Lessons Learned</vt:lpstr>
      <vt:lpstr>Lessons Learned</vt:lpstr>
      <vt:lpstr>Lessons Learned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127</cp:revision>
  <dcterms:created xsi:type="dcterms:W3CDTF">2021-06-07T13:28:13Z</dcterms:created>
  <dcterms:modified xsi:type="dcterms:W3CDTF">2021-11-21T09:37:28Z</dcterms:modified>
</cp:coreProperties>
</file>