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4" r:id="rId4"/>
    <p:sldId id="262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8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3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15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rchive/latest/docs/data-sources/archive_fi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Dienen zum Referenzieren von externen Ressourcen innerhalb eines Terraform Moduls</a:t>
            </a:r>
          </a:p>
          <a:p>
            <a:pPr>
              <a:buFontTx/>
              <a:buChar char="-"/>
            </a:pPr>
            <a:r>
              <a:rPr lang="de-DE" dirty="0" smtClean="0"/>
              <a:t>Werden wie auch die gemanagten Ressourcen von Providern bereitgestellt</a:t>
            </a:r>
          </a:p>
          <a:p>
            <a:pPr>
              <a:buFontTx/>
              <a:buChar char="-"/>
            </a:pPr>
            <a:r>
              <a:rPr lang="de-DE" dirty="0" smtClean="0"/>
              <a:t>Können verwendet werden um auf Informationen des aktuellen States zuzugreifen</a:t>
            </a:r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der Data </a:t>
            </a:r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Das Auswerten der Data-</a:t>
            </a:r>
            <a:r>
              <a:rPr lang="de-DE" dirty="0" err="1" smtClean="0"/>
              <a:t>Sources</a:t>
            </a:r>
            <a:r>
              <a:rPr lang="de-DE" dirty="0" smtClean="0"/>
              <a:t> erfolgt in der Regel während der Plan-Stage</a:t>
            </a:r>
          </a:p>
          <a:p>
            <a:pPr lvl="1">
              <a:buFontTx/>
              <a:buChar char="-"/>
            </a:pPr>
            <a:r>
              <a:rPr lang="de-DE" dirty="0" smtClean="0"/>
              <a:t>Ausnahme: via </a:t>
            </a:r>
            <a:r>
              <a:rPr lang="de-DE" dirty="0" err="1" smtClean="0"/>
              <a:t>depends_on</a:t>
            </a:r>
            <a:r>
              <a:rPr lang="de-DE" dirty="0" smtClean="0"/>
              <a:t> kann die Auswertung während der </a:t>
            </a:r>
            <a:r>
              <a:rPr lang="de-DE" dirty="0" err="1" smtClean="0"/>
              <a:t>apply</a:t>
            </a:r>
            <a:r>
              <a:rPr lang="de-DE" dirty="0" smtClean="0"/>
              <a:t>-Operation erfolgen, nachdem die angegebene Ressource erstellt/aktualisiert wurde</a:t>
            </a:r>
          </a:p>
          <a:p>
            <a:pPr marL="457200" lvl="1" indent="0">
              <a:buNone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66" y="4001294"/>
            <a:ext cx="6942667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external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program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python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"example.py"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local_file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„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dependent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${</a:t>
            </a:r>
            <a:r>
              <a:rPr lang="de-DE" altLang="de-DE" sz="2000" dirty="0" err="1">
                <a:solidFill>
                  <a:srgbClr val="89CA78"/>
                </a:solidFill>
                <a:latin typeface="JetBrains Mono"/>
              </a:rPr>
              <a:t>var.</a:t>
            </a:r>
            <a:r>
              <a:rPr lang="de-DE" altLang="de-DE" sz="2000" dirty="0" err="1">
                <a:solidFill>
                  <a:srgbClr val="EF596F"/>
                </a:solidFill>
                <a:latin typeface="JetBrains Mono"/>
              </a:rPr>
              <a:t>fileName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}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data.external.example</a:t>
            </a:r>
            <a:r>
              <a:rPr lang="de-DE" altLang="de-DE" sz="2000" dirty="0">
                <a:solidFill>
                  <a:srgbClr val="BBBBBB"/>
                </a:solidFill>
                <a:latin typeface="JetBrains Mono"/>
              </a:rPr>
              <a:t>]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Data </a:t>
            </a:r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Ermöglichen den Zugriff auf REST-APIs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466" y="3255373"/>
            <a:ext cx="73829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"http"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holidays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url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"https://get.api-feiertage.de/"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request_headers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Accept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application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json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External Data 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 smtClean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 smtClean="0"/>
              <a:t>Input wird über das Attribut </a:t>
            </a:r>
            <a:r>
              <a:rPr lang="de-DE" dirty="0" err="1" smtClean="0"/>
              <a:t>query</a:t>
            </a:r>
            <a:r>
              <a:rPr lang="de-DE" dirty="0" smtClean="0"/>
              <a:t> als JSON übergeben und vom Programm via </a:t>
            </a:r>
            <a:r>
              <a:rPr lang="de-DE" dirty="0" err="1" smtClean="0"/>
              <a:t>stdin</a:t>
            </a:r>
            <a:r>
              <a:rPr lang="de-DE" dirty="0" smtClean="0"/>
              <a:t> eingelesen</a:t>
            </a:r>
          </a:p>
          <a:p>
            <a:pPr lvl="1">
              <a:buFontTx/>
              <a:buChar char="-"/>
            </a:pPr>
            <a:r>
              <a:rPr lang="de-DE" dirty="0" smtClean="0"/>
              <a:t>Der Output des Programms wird via </a:t>
            </a:r>
            <a:r>
              <a:rPr lang="de-DE" dirty="0" err="1" smtClean="0"/>
              <a:t>stout</a:t>
            </a:r>
            <a:r>
              <a:rPr lang="de-DE" dirty="0" smtClean="0"/>
              <a:t> als JSON ausgegeben und kann über das Attribut „</a:t>
            </a:r>
            <a:r>
              <a:rPr lang="de-DE" dirty="0" err="1" smtClean="0"/>
              <a:t>result</a:t>
            </a:r>
            <a:r>
              <a:rPr lang="de-DE" dirty="0" smtClean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 smtClean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66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External Data 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 smtClean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 smtClean="0"/>
              <a:t>Input wird über das Attribut </a:t>
            </a:r>
            <a:r>
              <a:rPr lang="de-DE" dirty="0" err="1" smtClean="0"/>
              <a:t>query</a:t>
            </a:r>
            <a:r>
              <a:rPr lang="de-DE" dirty="0" smtClean="0"/>
              <a:t> als JSON übergeben und vom Programm via </a:t>
            </a:r>
            <a:r>
              <a:rPr lang="de-DE" dirty="0" err="1" smtClean="0"/>
              <a:t>stdin</a:t>
            </a:r>
            <a:r>
              <a:rPr lang="de-DE" dirty="0" smtClean="0"/>
              <a:t> eingelesen</a:t>
            </a:r>
          </a:p>
          <a:p>
            <a:pPr lvl="1">
              <a:buFontTx/>
              <a:buChar char="-"/>
            </a:pPr>
            <a:r>
              <a:rPr lang="de-DE" dirty="0" smtClean="0"/>
              <a:t>Der Output des Programms wird via </a:t>
            </a:r>
            <a:r>
              <a:rPr lang="de-DE" dirty="0" err="1" smtClean="0"/>
              <a:t>stout</a:t>
            </a:r>
            <a:r>
              <a:rPr lang="de-DE" dirty="0" smtClean="0"/>
              <a:t> als JSON ausgegeben und kann über das Attribut „</a:t>
            </a:r>
            <a:r>
              <a:rPr lang="de-DE" dirty="0" err="1" smtClean="0"/>
              <a:t>result</a:t>
            </a:r>
            <a:r>
              <a:rPr lang="de-DE" dirty="0" smtClean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 smtClean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Terraform Remote State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83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den Zugriff auf die aktuelle im State hinterlegte Konfiguration, sowie die Konfiguration anderer Terraform-Projekte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5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09" y="1523621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 S3 | Microsoft Power Autom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33" y="3980998"/>
            <a:ext cx="1134534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lke 7"/>
          <p:cNvSpPr/>
          <p:nvPr/>
        </p:nvSpPr>
        <p:spPr>
          <a:xfrm>
            <a:off x="9067800" y="1303650"/>
            <a:ext cx="2734733" cy="116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4885127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7137400" y="2054980"/>
            <a:ext cx="1797733" cy="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/>
          <p:nvPr/>
        </p:nvCxnSpPr>
        <p:spPr>
          <a:xfrm rot="16200000" flipH="1">
            <a:off x="7149460" y="2762591"/>
            <a:ext cx="2484817" cy="10865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</p:cNvCxnSpPr>
          <p:nvPr/>
        </p:nvCxnSpPr>
        <p:spPr>
          <a:xfrm rot="5400000">
            <a:off x="7859047" y="3823753"/>
            <a:ext cx="351575" cy="293513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74533" y="4976439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</a:t>
            </a:r>
            <a:r>
              <a:rPr lang="de-DE" b="1" dirty="0" err="1" smtClean="0"/>
              <a:t>erraform</a:t>
            </a:r>
            <a:r>
              <a:rPr lang="de-DE" b="1" dirty="0" smtClean="0"/>
              <a:t> </a:t>
            </a:r>
            <a:r>
              <a:rPr lang="de-DE" b="1" dirty="0" err="1" smtClean="0"/>
              <a:t>apply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7137400" y="1578605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</a:t>
            </a:r>
            <a:r>
              <a:rPr lang="de-DE" b="1" dirty="0" err="1" smtClean="0"/>
              <a:t>erraform</a:t>
            </a:r>
            <a:r>
              <a:rPr lang="de-DE" b="1" dirty="0" smtClean="0"/>
              <a:t> </a:t>
            </a:r>
            <a:r>
              <a:rPr lang="de-DE" b="1" dirty="0" err="1" smtClean="0"/>
              <a:t>apply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338732" y="2435980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 die </a:t>
            </a:r>
            <a:r>
              <a:rPr lang="de-DE" dirty="0" err="1" smtClean="0"/>
              <a:t>apply</a:t>
            </a:r>
            <a:r>
              <a:rPr lang="de-DE" dirty="0" smtClean="0"/>
              <a:t>-Operation werden Ressourcen erzeugt, zerstört  und aktualisiert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176932" y="4086600"/>
            <a:ext cx="187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der </a:t>
            </a:r>
            <a:r>
              <a:rPr lang="de-DE" dirty="0" err="1" smtClean="0"/>
              <a:t>apply</a:t>
            </a:r>
            <a:r>
              <a:rPr lang="de-DE" dirty="0" smtClean="0"/>
              <a:t>-Operation wird das Remote State File gespeichert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05201" y="5621468"/>
            <a:ext cx="3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remote_state</a:t>
            </a:r>
            <a:r>
              <a:rPr lang="de-DE" dirty="0" smtClean="0"/>
              <a:t> Data Source ermöglicht den Zugriff auf Informationen aus dem Remote State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</a:t>
            </a:r>
            <a:r>
              <a:rPr lang="de-DE" dirty="0" smtClean="0"/>
              <a:t>State - Beispiel</a:t>
            </a:r>
            <a:endParaRPr lang="de-D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2844" y="2190510"/>
            <a:ext cx="5102578" cy="203132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42289" y="2190510"/>
            <a:ext cx="5223933" cy="258532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"s3"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config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844" y="4931183"/>
            <a:ext cx="11503378" cy="14773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"ami-0a86f18b52e547759"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data.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outputs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training_subnet_id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2844" y="1769533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Definition des Terraform-Backend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742289" y="1769533"/>
            <a:ext cx="4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Definition der Remote-State Data-Source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2843" y="4536991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. Auslesen der Data-Source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Nebeneffekte beim Auswerten von Data </a:t>
            </a:r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Auswertung einer Data-Source ist technisch nicht auf die lesende Operation beschränkt</a:t>
            </a:r>
          </a:p>
          <a:p>
            <a:pPr>
              <a:buFontTx/>
              <a:buChar char="-"/>
            </a:pPr>
            <a:r>
              <a:rPr lang="de-DE" dirty="0" smtClean="0"/>
              <a:t>Ein Beispiel ist die Data-Source </a:t>
            </a:r>
            <a:r>
              <a:rPr lang="de-DE" dirty="0" err="1" smtClean="0">
                <a:hlinkClick r:id="rId3"/>
              </a:rPr>
              <a:t>archive_file</a:t>
            </a:r>
            <a:r>
              <a:rPr lang="de-DE" dirty="0" smtClean="0"/>
              <a:t>, welche ein Zip-File auf der Festplatte erstellt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24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55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Data Sources</vt:lpstr>
      <vt:lpstr>Auswertung der Data Sources</vt:lpstr>
      <vt:lpstr>http Data Source</vt:lpstr>
      <vt:lpstr>External Data Source</vt:lpstr>
      <vt:lpstr>External Data Source</vt:lpstr>
      <vt:lpstr>Data Terraform Remote State</vt:lpstr>
      <vt:lpstr>Data Terraform Remote State - Beispiel</vt:lpstr>
      <vt:lpstr>Nebeneffekte beim Auswerten von Data Sources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98</cp:revision>
  <dcterms:created xsi:type="dcterms:W3CDTF">2021-06-07T13:28:13Z</dcterms:created>
  <dcterms:modified xsi:type="dcterms:W3CDTF">2021-07-25T16:01:48Z</dcterms:modified>
</cp:coreProperties>
</file>