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Root dir in der Regel</a:t>
            </a:r>
            <a:r>
              <a:rPr lang="de-DE" baseline="0" dirty="0" smtClean="0"/>
              <a:t> auch </a:t>
            </a:r>
            <a:r>
              <a:rPr lang="de-DE" baseline="0" dirty="0" err="1" smtClean="0"/>
              <a:t>currentWorkingDir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Locale_file</a:t>
            </a:r>
            <a:r>
              <a:rPr lang="de-DE" dirty="0" smtClean="0"/>
              <a:t> not </a:t>
            </a:r>
            <a:r>
              <a:rPr lang="de-DE" dirty="0" err="1" smtClean="0"/>
              <a:t>recommended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68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9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1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45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42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56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1013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Können in Ausdrücken verwendet werden, um Daten zu transformieren/kombinieren</a:t>
            </a:r>
          </a:p>
          <a:p>
            <a:pPr>
              <a:buFontTx/>
              <a:buChar char="-"/>
            </a:pPr>
            <a:r>
              <a:rPr lang="de-DE" dirty="0" smtClean="0"/>
              <a:t>Terraform unterstützt keine Custom-</a:t>
            </a:r>
            <a:r>
              <a:rPr lang="de-DE" dirty="0" err="1" smtClean="0"/>
              <a:t>Functions</a:t>
            </a:r>
            <a:r>
              <a:rPr lang="de-DE" dirty="0" smtClean="0"/>
              <a:t>, somit ist der Funktionsumfang auf die </a:t>
            </a:r>
            <a:r>
              <a:rPr lang="de-DE" dirty="0" err="1" smtClean="0"/>
              <a:t>Build</a:t>
            </a:r>
            <a:r>
              <a:rPr lang="de-DE" dirty="0" smtClean="0"/>
              <a:t>-In Funktionalität eingeschränkt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995520" y="422402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764101" y="437062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String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999725" y="5859868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 </a:t>
            </a:r>
            <a:r>
              <a:rPr lang="de-DE" dirty="0" err="1" smtClean="0"/>
              <a:t>and</a:t>
            </a:r>
            <a:r>
              <a:rPr lang="de-DE" dirty="0" smtClean="0"/>
              <a:t> Time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08622" y="5249333"/>
            <a:ext cx="20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Encoding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1098966" y="502549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Collection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19766" y="4840830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Filesystem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98966" y="6051942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Hash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594578" y="4120444"/>
            <a:ext cx="26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Type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617307" y="5354053"/>
            <a:ext cx="22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IP Network </a:t>
            </a:r>
            <a:r>
              <a:rPr lang="de-DE" dirty="0" err="1" smtClean="0"/>
              <a:t>Funktions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33" y="1597168"/>
            <a:ext cx="2147613" cy="2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</a:t>
            </a:r>
            <a:r>
              <a:rPr lang="de-DE" dirty="0" smtClean="0"/>
              <a:t>(&lt;PATH&gt;)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Liefert den Inhalt einer Datei als String</a:t>
            </a:r>
          </a:p>
          <a:p>
            <a:pPr>
              <a:buFontTx/>
              <a:buChar char="-"/>
            </a:pPr>
            <a:r>
              <a:rPr lang="de-DE" dirty="0" smtClean="0"/>
              <a:t>Argument &lt;PATH&gt; enthält den </a:t>
            </a:r>
            <a:r>
              <a:rPr lang="de-DE" b="1" dirty="0" smtClean="0"/>
              <a:t>relativen</a:t>
            </a:r>
            <a:r>
              <a:rPr lang="de-DE" dirty="0" smtClean="0"/>
              <a:t> Pfad zum File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Die Datei muss bereits vor dem </a:t>
            </a:r>
            <a:r>
              <a:rPr lang="de-DE" i="1" dirty="0" err="1" smtClean="0"/>
              <a:t>terraform</a:t>
            </a:r>
            <a:r>
              <a:rPr lang="de-DE" i="1" dirty="0"/>
              <a:t> </a:t>
            </a:r>
            <a:r>
              <a:rPr lang="de-DE" i="1" dirty="0" smtClean="0"/>
              <a:t>p</a:t>
            </a:r>
            <a:r>
              <a:rPr lang="de-DE" i="1" dirty="0" smtClean="0"/>
              <a:t>lan</a:t>
            </a:r>
            <a:r>
              <a:rPr lang="de-DE" dirty="0" smtClean="0"/>
              <a:t> existieren</a:t>
            </a:r>
          </a:p>
          <a:p>
            <a:pPr lvl="1">
              <a:buFontTx/>
              <a:buChar char="-"/>
            </a:pPr>
            <a:r>
              <a:rPr lang="de-DE" dirty="0" smtClean="0"/>
              <a:t>Falls nicht vermeidbar kann die Data Source „</a:t>
            </a:r>
            <a:r>
              <a:rPr lang="de-DE" dirty="0" err="1" smtClean="0"/>
              <a:t>locale_file</a:t>
            </a:r>
            <a:r>
              <a:rPr lang="de-DE" dirty="0" smtClean="0"/>
              <a:t>“ als Alternative verwendet werden</a:t>
            </a:r>
            <a:endParaRPr lang="de-DE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659466" y="2848973"/>
            <a:ext cx="7433734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locals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currentDirImplicit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currentDirExplicit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cwd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rootDir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root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moduleDir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file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}/hello.txt"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Zeitpunkt der Ausführung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18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Im Regelfall handelt es sich um </a:t>
            </a:r>
            <a:r>
              <a:rPr lang="de-DE" b="1" dirty="0" smtClean="0"/>
              <a:t>pure </a:t>
            </a:r>
            <a:r>
              <a:rPr lang="de-DE" b="1" dirty="0" err="1" smtClean="0"/>
              <a:t>functions</a:t>
            </a:r>
            <a:r>
              <a:rPr lang="de-DE" dirty="0" smtClean="0"/>
              <a:t> bei denen das Ergebnis unabhängig vom Zeitpunkt der Ausführung ist</a:t>
            </a:r>
          </a:p>
          <a:p>
            <a:pPr lvl="1">
              <a:buFontTx/>
              <a:buChar char="-"/>
            </a:pPr>
            <a:r>
              <a:rPr lang="de-DE" dirty="0" smtClean="0"/>
              <a:t>Ausnahmen u.a. </a:t>
            </a:r>
            <a:r>
              <a:rPr lang="de-DE" dirty="0" err="1" smtClean="0"/>
              <a:t>file</a:t>
            </a:r>
            <a:r>
              <a:rPr lang="de-DE" dirty="0" smtClean="0"/>
              <a:t>, </a:t>
            </a:r>
            <a:r>
              <a:rPr lang="de-DE" dirty="0" err="1" smtClean="0"/>
              <a:t>template_file</a:t>
            </a:r>
            <a:r>
              <a:rPr lang="de-DE" dirty="0" smtClean="0"/>
              <a:t>, </a:t>
            </a:r>
            <a:r>
              <a:rPr lang="de-DE" dirty="0" err="1" smtClean="0"/>
              <a:t>timestamp</a:t>
            </a:r>
            <a:r>
              <a:rPr lang="de-DE" dirty="0"/>
              <a:t>,</a:t>
            </a:r>
            <a:r>
              <a:rPr lang="de-DE" dirty="0" smtClean="0"/>
              <a:t> </a:t>
            </a:r>
            <a:r>
              <a:rPr lang="de-DE" dirty="0" err="1" smtClean="0"/>
              <a:t>uuid</a:t>
            </a: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Die Funktionen </a:t>
            </a:r>
            <a:r>
              <a:rPr lang="de-DE" dirty="0" err="1" smtClean="0"/>
              <a:t>timestamp</a:t>
            </a:r>
            <a:r>
              <a:rPr lang="de-DE" dirty="0" smtClean="0"/>
              <a:t> und </a:t>
            </a:r>
            <a:r>
              <a:rPr lang="de-DE" dirty="0" err="1" smtClean="0"/>
              <a:t>uuid</a:t>
            </a:r>
            <a:r>
              <a:rPr lang="de-DE" dirty="0" smtClean="0"/>
              <a:t> liefern ein anderes Ergebnis bei jeder Ausführung</a:t>
            </a:r>
          </a:p>
          <a:p>
            <a:pPr lvl="1">
              <a:buFontTx/>
              <a:buChar char="-"/>
            </a:pPr>
            <a:r>
              <a:rPr lang="de-DE" dirty="0" smtClean="0"/>
              <a:t>Beim </a:t>
            </a:r>
            <a:r>
              <a:rPr lang="de-DE" i="1" dirty="0" err="1" smtClean="0"/>
              <a:t>terraform</a:t>
            </a:r>
            <a:r>
              <a:rPr lang="de-DE" i="1" dirty="0" smtClean="0"/>
              <a:t> plan</a:t>
            </a:r>
            <a:r>
              <a:rPr lang="de-DE" dirty="0" smtClean="0"/>
              <a:t> liefern diese Funktionen entsprechend „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“</a:t>
            </a:r>
          </a:p>
          <a:p>
            <a:pPr lvl="1">
              <a:buFontTx/>
              <a:buChar char="-"/>
            </a:pPr>
            <a:r>
              <a:rPr lang="de-DE" dirty="0" smtClean="0"/>
              <a:t>Der reale Wert wird erst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ermittelt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56" y="2810933"/>
            <a:ext cx="2698044" cy="20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Sensible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506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 Das Ergebnis von Funktionen, die mit sensiblen Argumenten aufgerufen werden, ist ebenfalls sensibel</a:t>
            </a:r>
            <a:endParaRPr lang="de-DE" dirty="0" smtClean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51932" y="3345529"/>
            <a:ext cx="4334934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sensitive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secret_user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upper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79733" y="3191640"/>
            <a:ext cx="45635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# </a:t>
            </a:r>
            <a:r>
              <a:rPr lang="de-DE" dirty="0" err="1"/>
              <a:t>aws_iam_user.secret_user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r>
              <a:rPr lang="de-DE" dirty="0"/>
              <a:t>  + </a:t>
            </a:r>
            <a:r>
              <a:rPr lang="de-DE" dirty="0" err="1"/>
              <a:t>resource</a:t>
            </a:r>
            <a:r>
              <a:rPr lang="de-DE" dirty="0"/>
              <a:t> "</a:t>
            </a:r>
            <a:r>
              <a:rPr lang="de-DE" dirty="0" err="1"/>
              <a:t>aws_iam_user</a:t>
            </a:r>
            <a:r>
              <a:rPr lang="de-DE" dirty="0"/>
              <a:t>" "</a:t>
            </a:r>
            <a:r>
              <a:rPr lang="de-DE" dirty="0" err="1"/>
              <a:t>secret_user</a:t>
            </a:r>
            <a:r>
              <a:rPr lang="de-DE" dirty="0"/>
              <a:t>" {</a:t>
            </a:r>
          </a:p>
          <a:p>
            <a:r>
              <a:rPr lang="de-DE" dirty="0"/>
              <a:t>      + </a:t>
            </a:r>
            <a:r>
              <a:rPr lang="de-DE" dirty="0" err="1"/>
              <a:t>arn</a:t>
            </a:r>
            <a:r>
              <a:rPr lang="de-DE" dirty="0"/>
              <a:t>     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force_destroy</a:t>
            </a:r>
            <a:r>
              <a:rPr lang="de-DE" dirty="0"/>
              <a:t> =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      + </a:t>
            </a:r>
            <a:r>
              <a:rPr lang="de-DE" dirty="0" err="1"/>
              <a:t>id</a:t>
            </a:r>
            <a:r>
              <a:rPr lang="de-DE" dirty="0"/>
              <a:t>      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name</a:t>
            </a:r>
            <a:r>
              <a:rPr lang="de-DE" dirty="0"/>
              <a:t>          = </a:t>
            </a:r>
            <a:r>
              <a:rPr lang="de-DE" b="1" dirty="0"/>
              <a:t>(sensitive)</a:t>
            </a:r>
          </a:p>
          <a:p>
            <a:r>
              <a:rPr lang="de-DE" dirty="0"/>
              <a:t>      + </a:t>
            </a:r>
            <a:r>
              <a:rPr lang="de-DE" dirty="0" err="1"/>
              <a:t>path</a:t>
            </a:r>
            <a:r>
              <a:rPr lang="de-DE" dirty="0"/>
              <a:t>          = "/"</a:t>
            </a:r>
          </a:p>
          <a:p>
            <a:r>
              <a:rPr lang="de-DE" dirty="0"/>
              <a:t>      + </a:t>
            </a:r>
            <a:r>
              <a:rPr lang="de-DE" dirty="0" err="1"/>
              <a:t>tags_all</a:t>
            </a:r>
            <a:r>
              <a:rPr lang="de-DE" dirty="0"/>
              <a:t>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unique_id</a:t>
            </a:r>
            <a:r>
              <a:rPr lang="de-DE" dirty="0"/>
              <a:t>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}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5477933" y="4800600"/>
            <a:ext cx="1701800" cy="846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77933" y="4431268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terraform</a:t>
            </a:r>
            <a:r>
              <a:rPr lang="de-DE" dirty="0" smtClean="0"/>
              <a:t> 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6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Sensible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506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 Das Ergebnis von Funktionen, die mit sensiblen Argumenten aufgerufen werden, ist ebenfalls sensibel</a:t>
            </a:r>
            <a:endParaRPr lang="de-DE" dirty="0" smtClean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51932" y="3345529"/>
            <a:ext cx="4334934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variable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type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sensitive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secret_user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upper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secret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79733" y="3191640"/>
            <a:ext cx="45635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# </a:t>
            </a:r>
            <a:r>
              <a:rPr lang="de-DE" dirty="0" err="1"/>
              <a:t>aws_iam_user.secret_user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r>
              <a:rPr lang="de-DE" dirty="0"/>
              <a:t>  + </a:t>
            </a:r>
            <a:r>
              <a:rPr lang="de-DE" dirty="0" err="1"/>
              <a:t>resource</a:t>
            </a:r>
            <a:r>
              <a:rPr lang="de-DE" dirty="0"/>
              <a:t> "</a:t>
            </a:r>
            <a:r>
              <a:rPr lang="de-DE" dirty="0" err="1"/>
              <a:t>aws_iam_user</a:t>
            </a:r>
            <a:r>
              <a:rPr lang="de-DE" dirty="0"/>
              <a:t>" "</a:t>
            </a:r>
            <a:r>
              <a:rPr lang="de-DE" dirty="0" err="1"/>
              <a:t>secret_user</a:t>
            </a:r>
            <a:r>
              <a:rPr lang="de-DE" dirty="0"/>
              <a:t>" {</a:t>
            </a:r>
          </a:p>
          <a:p>
            <a:r>
              <a:rPr lang="de-DE" dirty="0"/>
              <a:t>      + </a:t>
            </a:r>
            <a:r>
              <a:rPr lang="de-DE" dirty="0" err="1"/>
              <a:t>arn</a:t>
            </a:r>
            <a:r>
              <a:rPr lang="de-DE" dirty="0"/>
              <a:t>     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force_destroy</a:t>
            </a:r>
            <a:r>
              <a:rPr lang="de-DE" dirty="0"/>
              <a:t> =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      + </a:t>
            </a:r>
            <a:r>
              <a:rPr lang="de-DE" dirty="0" err="1"/>
              <a:t>id</a:t>
            </a:r>
            <a:r>
              <a:rPr lang="de-DE" dirty="0"/>
              <a:t>      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name</a:t>
            </a:r>
            <a:r>
              <a:rPr lang="de-DE" dirty="0"/>
              <a:t>          = </a:t>
            </a:r>
            <a:r>
              <a:rPr lang="de-DE" b="1" dirty="0"/>
              <a:t>(sensitive)</a:t>
            </a:r>
          </a:p>
          <a:p>
            <a:r>
              <a:rPr lang="de-DE" dirty="0"/>
              <a:t>      + </a:t>
            </a:r>
            <a:r>
              <a:rPr lang="de-DE" dirty="0" err="1"/>
              <a:t>path</a:t>
            </a:r>
            <a:r>
              <a:rPr lang="de-DE" dirty="0"/>
              <a:t>          = "/"</a:t>
            </a:r>
          </a:p>
          <a:p>
            <a:r>
              <a:rPr lang="de-DE" dirty="0"/>
              <a:t>      + </a:t>
            </a:r>
            <a:r>
              <a:rPr lang="de-DE" dirty="0" err="1"/>
              <a:t>tags_all</a:t>
            </a:r>
            <a:r>
              <a:rPr lang="de-DE" dirty="0"/>
              <a:t> 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  + </a:t>
            </a:r>
            <a:r>
              <a:rPr lang="de-DE" dirty="0" err="1"/>
              <a:t>unique_id</a:t>
            </a:r>
            <a:r>
              <a:rPr lang="de-DE" dirty="0"/>
              <a:t>     = (</a:t>
            </a:r>
            <a:r>
              <a:rPr lang="de-DE" dirty="0" err="1"/>
              <a:t>known</a:t>
            </a:r>
            <a:r>
              <a:rPr lang="de-DE" dirty="0"/>
              <a:t> after </a:t>
            </a:r>
            <a:r>
              <a:rPr lang="de-DE" dirty="0" err="1"/>
              <a:t>apply</a:t>
            </a:r>
            <a:r>
              <a:rPr lang="de-DE" dirty="0"/>
              <a:t>)</a:t>
            </a:r>
          </a:p>
          <a:p>
            <a:r>
              <a:rPr lang="de-DE" dirty="0"/>
              <a:t>    }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5477933" y="4800600"/>
            <a:ext cx="1701800" cy="846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77933" y="4431268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terraform</a:t>
            </a:r>
            <a:r>
              <a:rPr lang="de-DE" dirty="0" smtClean="0"/>
              <a:t> 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4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Funktionsargumente als Tupel /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50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Funktionen erwarten als Argument ein Tupel oder eine Liste</a:t>
            </a:r>
          </a:p>
          <a:p>
            <a:pPr lvl="1">
              <a:buFontTx/>
              <a:buChar char="-"/>
            </a:pPr>
            <a:r>
              <a:rPr lang="de-DE" dirty="0" smtClean="0"/>
              <a:t>Min(), max(), </a:t>
            </a:r>
            <a:r>
              <a:rPr lang="de-DE" dirty="0" err="1" smtClean="0"/>
              <a:t>coalesce</a:t>
            </a:r>
            <a:r>
              <a:rPr lang="de-DE" dirty="0" smtClean="0"/>
              <a:t>()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Mit dem Operator … kann eine Liste in einzelne Argumente erweitert werden</a:t>
            </a: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0666" y="4001294"/>
            <a:ext cx="7450668" cy="18261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coalesce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("", "b")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coalesce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"", "b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"c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"]...) 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Terraform </a:t>
            </a:r>
            <a:r>
              <a:rPr lang="de-DE" dirty="0" err="1" smtClean="0"/>
              <a:t>Console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die direkte Ausführung von Funktionen</a:t>
            </a:r>
          </a:p>
          <a:p>
            <a:pPr>
              <a:buFontTx/>
              <a:buChar char="-"/>
            </a:pPr>
            <a:r>
              <a:rPr lang="de-DE" dirty="0" smtClean="0"/>
              <a:t>Hilfreich zum Vertraut machen mit unbekannten Funktionen, sowie dem Auswerten von Ausdrücken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4533" y="3624017"/>
            <a:ext cx="9584267" cy="26878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C:\&gt;terraform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formatlist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%s!", [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"World", "Terraform"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World!",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Terraform!",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10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Breitbild</PresentationFormat>
  <Paragraphs>84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JetBrains Mono</vt:lpstr>
      <vt:lpstr>Office Theme</vt:lpstr>
      <vt:lpstr>Funktionen</vt:lpstr>
      <vt:lpstr>file(&lt;PATH&gt;)</vt:lpstr>
      <vt:lpstr>Zeitpunkt der Ausführung</vt:lpstr>
      <vt:lpstr>Sensible Daten</vt:lpstr>
      <vt:lpstr>Sensible Daten</vt:lpstr>
      <vt:lpstr>Funktionsargumente als Tupel / Liste</vt:lpstr>
      <vt:lpstr>Terraform Console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116</cp:revision>
  <dcterms:created xsi:type="dcterms:W3CDTF">2021-06-07T13:28:13Z</dcterms:created>
  <dcterms:modified xsi:type="dcterms:W3CDTF">2021-11-13T10:58:28Z</dcterms:modified>
</cp:coreProperties>
</file>