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84" r:id="rId15"/>
    <p:sldId id="270" r:id="rId16"/>
    <p:sldId id="279" r:id="rId17"/>
    <p:sldId id="281" r:id="rId18"/>
    <p:sldId id="282" r:id="rId19"/>
    <p:sldId id="283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velup.gitconnected.com/terraform-explained-for-managers-f894253fa6b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994465" y="5011646"/>
            <a:ext cx="5194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</a:t>
            </a:r>
            <a:r>
              <a:rPr lang="de-DE" sz="1050" dirty="0" smtClean="0">
                <a:hlinkClick r:id="rId4"/>
              </a:rPr>
              <a:t>levelup.gitconnected.com/terraform-explained-for-managers-f894253fa6b2</a:t>
            </a:r>
            <a:endParaRPr lang="de-DE" sz="1050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Über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graph</a:t>
            </a:r>
            <a:r>
              <a:rPr lang="de-DE" i="1" dirty="0" smtClean="0"/>
              <a:t> </a:t>
            </a:r>
            <a:r>
              <a:rPr lang="de-DE" dirty="0" smtClean="0"/>
              <a:t>lassen sich die Abhängigkeiten anzeigen</a:t>
            </a:r>
          </a:p>
          <a:p>
            <a:pPr>
              <a:buFontTx/>
              <a:buChar char="-"/>
            </a:pPr>
            <a:r>
              <a:rPr lang="de-DE" dirty="0" smtClean="0"/>
              <a:t>Visualisierung z.B. </a:t>
            </a:r>
            <a:r>
              <a:rPr lang="de-DE" dirty="0"/>
              <a:t>via http://dreampuf.github.io/GraphvizOnline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173"/>
            <a:ext cx="12192000" cy="25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}})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 smtClean="0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lang="de-DE" altLang="de-DE" sz="2400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_user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"0815"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Breitbild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Dependency Graph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85</cp:revision>
  <dcterms:created xsi:type="dcterms:W3CDTF">2021-06-07T13:28:13Z</dcterms:created>
  <dcterms:modified xsi:type="dcterms:W3CDTF">2021-11-22T11:19:06Z</dcterms:modified>
</cp:coreProperties>
</file>