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8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76364" autoAdjust="0"/>
  </p:normalViewPr>
  <p:slideViewPr>
    <p:cSldViewPr snapToGrid="0">
      <p:cViewPr varScale="1">
        <p:scale>
          <a:sx n="68" d="100"/>
          <a:sy n="68" d="100"/>
        </p:scale>
        <p:origin x="12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04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Siehe auch Modul 03 </a:t>
            </a:r>
            <a:r>
              <a:rPr lang="de-DE" dirty="0" err="1" smtClean="0"/>
              <a:t>Ressouces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93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Anstatt das</a:t>
            </a:r>
            <a:r>
              <a:rPr lang="de-DE" baseline="0" dirty="0" smtClean="0"/>
              <a:t> Modul </a:t>
            </a:r>
            <a:r>
              <a:rPr lang="de-DE" baseline="0" dirty="0" err="1" smtClean="0"/>
              <a:t>Consul</a:t>
            </a:r>
            <a:r>
              <a:rPr lang="de-DE" baseline="0" dirty="0" smtClean="0"/>
              <a:t>-Cluster selbst das Netzwerk beschreiben zu lassen, werden VPC und </a:t>
            </a:r>
            <a:r>
              <a:rPr lang="de-DE" baseline="0" dirty="0" err="1" smtClean="0"/>
              <a:t>Subnet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Ids</a:t>
            </a:r>
            <a:r>
              <a:rPr lang="de-DE" baseline="0" dirty="0" smtClean="0"/>
              <a:t> über die </a:t>
            </a:r>
            <a:r>
              <a:rPr lang="de-DE" baseline="0" dirty="0" err="1" smtClean="0"/>
              <a:t>Konfig</a:t>
            </a:r>
            <a:r>
              <a:rPr lang="de-DE" baseline="0" dirty="0" smtClean="0"/>
              <a:t> des Moduls </a:t>
            </a:r>
            <a:r>
              <a:rPr lang="de-DE" baseline="0" dirty="0" err="1" smtClean="0"/>
              <a:t>injected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0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63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browse/modu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modules/sourc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Module fassen gemeinsam genutzte Ressourcen zusammen</a:t>
            </a:r>
          </a:p>
          <a:p>
            <a:r>
              <a:rPr lang="de-DE" dirty="0" smtClean="0"/>
              <a:t>Jede Terraform Konfiguration besteht aus dem Root-Modul und kann weitere Child-Module umfassen</a:t>
            </a:r>
          </a:p>
          <a:p>
            <a:r>
              <a:rPr lang="de-DE" dirty="0" smtClean="0"/>
              <a:t>Root-Modul umfasst alle Ressourcen welche in den .</a:t>
            </a:r>
            <a:r>
              <a:rPr lang="de-DE" dirty="0" err="1" smtClean="0"/>
              <a:t>tf</a:t>
            </a:r>
            <a:r>
              <a:rPr lang="de-DE" dirty="0" smtClean="0"/>
              <a:t>-Dateien des Hauptverzeichnis definiert werden</a:t>
            </a:r>
          </a:p>
          <a:p>
            <a:r>
              <a:rPr lang="de-DE" dirty="0" smtClean="0"/>
              <a:t>Child-Module können lokal definiert oder aus</a:t>
            </a:r>
            <a:br>
              <a:rPr lang="de-DE" dirty="0" smtClean="0"/>
            </a:br>
            <a:r>
              <a:rPr lang="de-DE" dirty="0" smtClean="0"/>
              <a:t>einer externen Registry geladen werden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083050"/>
            <a:ext cx="3962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Registry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Aktuell &gt;7300 Module</a:t>
            </a:r>
          </a:p>
          <a:p>
            <a:pPr lvl="1"/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registry.terraform.io/browse/modules</a:t>
            </a: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439" y="2873512"/>
            <a:ext cx="5910592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-modules/s3-bucket/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version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"~&gt; 2.11.1"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demo_bucket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acl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"private"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demo_bucket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222" y="2873512"/>
            <a:ext cx="5364339" cy="3170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02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Einbinden lokaler Module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8500" y="2635416"/>
            <a:ext cx="7272866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monitoring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"./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monitoring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tags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508500" y="2266084"/>
            <a:ext cx="279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Module Block in der main.tf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1434" y="1506022"/>
            <a:ext cx="303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Verzeichnisstruktur des Modul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34" y="1875354"/>
            <a:ext cx="3836708" cy="44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– Meta-arguments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 smtClean="0"/>
              <a:t>count</a:t>
            </a:r>
            <a:endParaRPr lang="de-DE" dirty="0" smtClean="0"/>
          </a:p>
          <a:p>
            <a:pPr lvl="1"/>
            <a:r>
              <a:rPr lang="de-DE" dirty="0" smtClean="0"/>
              <a:t>Erzeugt n Instanzen eines Modul-Blocks</a:t>
            </a:r>
            <a:endParaRPr lang="de-DE" dirty="0" smtClean="0"/>
          </a:p>
          <a:p>
            <a:r>
              <a:rPr lang="de-DE" dirty="0" err="1" smtClean="0"/>
              <a:t>for_each</a:t>
            </a:r>
            <a:endParaRPr lang="de-DE" dirty="0" smtClean="0"/>
          </a:p>
          <a:p>
            <a:pPr lvl="1"/>
            <a:r>
              <a:rPr lang="de-DE" dirty="0" smtClean="0"/>
              <a:t>Erzeugt 1 Instanz eines Modul-Blocks pro Eintrag einer </a:t>
            </a:r>
            <a:r>
              <a:rPr lang="de-DE" dirty="0" err="1" smtClean="0"/>
              <a:t>Map</a:t>
            </a:r>
            <a:r>
              <a:rPr lang="de-DE" dirty="0" smtClean="0"/>
              <a:t>/eines Set</a:t>
            </a:r>
          </a:p>
          <a:p>
            <a:r>
              <a:rPr lang="de-DE" dirty="0" err="1"/>
              <a:t>p</a:t>
            </a:r>
            <a:r>
              <a:rPr lang="de-DE" dirty="0" err="1" smtClean="0"/>
              <a:t>roviders</a:t>
            </a:r>
            <a:endParaRPr lang="de-DE" dirty="0" smtClean="0"/>
          </a:p>
          <a:p>
            <a:pPr lvl="1"/>
            <a:r>
              <a:rPr lang="de-DE" dirty="0" smtClean="0"/>
              <a:t>Übergeben der Provider-Konfiguration aus dem Parent in das Child-Module</a:t>
            </a:r>
          </a:p>
          <a:p>
            <a:r>
              <a:rPr lang="de-DE" dirty="0" err="1" smtClean="0"/>
              <a:t>depends_on</a:t>
            </a:r>
            <a:endParaRPr lang="de-DE" dirty="0" smtClean="0"/>
          </a:p>
          <a:p>
            <a:pPr lvl="1"/>
            <a:r>
              <a:rPr lang="de-DE" dirty="0" smtClean="0"/>
              <a:t>Explizite Angabe von Abhängigkeiten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1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Practice: Module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Flache Hierarchie – Child-Module sollten selbst keine weiteren </a:t>
            </a:r>
            <a:r>
              <a:rPr lang="de-DE" dirty="0" err="1" smtClean="0"/>
              <a:t>Children</a:t>
            </a:r>
            <a:r>
              <a:rPr lang="de-DE" dirty="0" smtClean="0"/>
              <a:t> haben</a:t>
            </a:r>
          </a:p>
          <a:p>
            <a:r>
              <a:rPr lang="de-DE" dirty="0" smtClean="0"/>
              <a:t>Abhängigkeiten zwischen Child-Modulen über Input/Output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2178" y="3608879"/>
            <a:ext cx="8387644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network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"./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modules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-network"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base_cidr_block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"10.0.0.0/8"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consul_cluster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"./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modules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consul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-cluster"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network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subnet_ids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network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subnet_ids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Versionierung</a:t>
            </a:r>
            <a:r>
              <a:rPr lang="de-DE" dirty="0" smtClean="0"/>
              <a:t> von Modulen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Wiederverwendbare Module werden z.B. in </a:t>
            </a:r>
            <a:r>
              <a:rPr lang="de-DE" dirty="0" err="1" smtClean="0"/>
              <a:t>GitHub</a:t>
            </a:r>
            <a:r>
              <a:rPr lang="de-DE" dirty="0" smtClean="0"/>
              <a:t> eingecheckt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Entsprechende Versionen werden </a:t>
            </a:r>
            <a:r>
              <a:rPr lang="de-DE" dirty="0" err="1" smtClean="0"/>
              <a:t>getagged</a:t>
            </a:r>
            <a:endParaRPr lang="de-DE" dirty="0" smtClean="0"/>
          </a:p>
          <a:p>
            <a:r>
              <a:rPr lang="de-DE" dirty="0" smtClean="0"/>
              <a:t>Angabe der Quelle und Version im Module Block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Support für diverse </a:t>
            </a:r>
            <a:r>
              <a:rPr lang="de-DE" dirty="0" smtClean="0">
                <a:hlinkClick r:id="rId3"/>
              </a:rPr>
              <a:t>Module </a:t>
            </a:r>
            <a:r>
              <a:rPr lang="de-DE" dirty="0" err="1" smtClean="0">
                <a:hlinkClick r:id="rId3"/>
              </a:rPr>
              <a:t>Sources</a:t>
            </a:r>
            <a:endParaRPr lang="de-DE" dirty="0" smtClean="0"/>
          </a:p>
          <a:p>
            <a:pPr lvl="1"/>
            <a:r>
              <a:rPr lang="de-DE" dirty="0"/>
              <a:t>u</a:t>
            </a:r>
            <a:r>
              <a:rPr lang="de-DE" dirty="0" smtClean="0"/>
              <a:t>.a. Terraform Registry, </a:t>
            </a:r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Bitbucket</a:t>
            </a:r>
            <a:r>
              <a:rPr lang="de-DE" dirty="0" smtClean="0"/>
              <a:t>, S3 </a:t>
            </a:r>
            <a:r>
              <a:rPr lang="de-DE" dirty="0" err="1" smtClean="0"/>
              <a:t>Buckets</a:t>
            </a:r>
            <a:endParaRPr lang="de-DE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33223" y="3705750"/>
            <a:ext cx="7450667" cy="101566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consul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000" dirty="0" err="1" smtClean="0">
                <a:solidFill>
                  <a:srgbClr val="89CA78"/>
                </a:solidFill>
                <a:latin typeface="JetBrains Mono"/>
              </a:rPr>
              <a:t>git@github.com:hashicorp</a:t>
            </a:r>
            <a:r>
              <a:rPr lang="de-DE" altLang="de-DE" sz="2000" dirty="0" smtClean="0">
                <a:solidFill>
                  <a:srgbClr val="89CA78"/>
                </a:solidFill>
                <a:latin typeface="JetBrains Mono"/>
              </a:rPr>
              <a:t>/</a:t>
            </a:r>
            <a:r>
              <a:rPr lang="de-DE" altLang="de-DE" sz="2000" dirty="0" err="1" smtClean="0">
                <a:solidFill>
                  <a:srgbClr val="89CA78"/>
                </a:solidFill>
                <a:latin typeface="JetBrains Mono"/>
              </a:rPr>
              <a:t>example.git?ref</a:t>
            </a:r>
            <a:r>
              <a:rPr lang="de-DE" altLang="de-DE" sz="2000" dirty="0" smtClean="0">
                <a:solidFill>
                  <a:srgbClr val="89CA78"/>
                </a:solidFill>
                <a:latin typeface="JetBrains Mono"/>
              </a:rPr>
              <a:t>=v2.0.12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46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Office Theme</vt:lpstr>
      <vt:lpstr>Module</vt:lpstr>
      <vt:lpstr>Module Registry</vt:lpstr>
      <vt:lpstr>Einbinden lokaler Module</vt:lpstr>
      <vt:lpstr>Module – Meta-arguments</vt:lpstr>
      <vt:lpstr>Best Practice: Module Composition</vt:lpstr>
      <vt:lpstr>Versionierung von Modulen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133</cp:revision>
  <dcterms:created xsi:type="dcterms:W3CDTF">2021-06-07T13:28:13Z</dcterms:created>
  <dcterms:modified xsi:type="dcterms:W3CDTF">2021-11-20T13:23:15Z</dcterms:modified>
</cp:coreProperties>
</file>