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7395" autoAdjust="0"/>
  </p:normalViewPr>
  <p:slideViewPr>
    <p:cSldViewPr>
      <p:cViewPr>
        <p:scale>
          <a:sx n="150" d="100"/>
          <a:sy n="150" d="100"/>
        </p:scale>
        <p:origin x="918" y="108"/>
      </p:cViewPr>
      <p:guideLst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4DE9-07E2-44BA-9602-0BAFE43C7FC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6F21-0074-4CD7-81AF-9FB58CA0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4DE9-07E2-44BA-9602-0BAFE43C7FC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6F21-0074-4CD7-81AF-9FB58CA0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2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4DE9-07E2-44BA-9602-0BAFE43C7FC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6F21-0074-4CD7-81AF-9FB58CA0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1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4DE9-07E2-44BA-9602-0BAFE43C7FC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6F21-0074-4CD7-81AF-9FB58CA0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7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4DE9-07E2-44BA-9602-0BAFE43C7FC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6F21-0074-4CD7-81AF-9FB58CA0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2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4DE9-07E2-44BA-9602-0BAFE43C7FC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6F21-0074-4CD7-81AF-9FB58CA0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2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4DE9-07E2-44BA-9602-0BAFE43C7FC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6F21-0074-4CD7-81AF-9FB58CA0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1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4DE9-07E2-44BA-9602-0BAFE43C7FC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6F21-0074-4CD7-81AF-9FB58CA0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5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4DE9-07E2-44BA-9602-0BAFE43C7FC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6F21-0074-4CD7-81AF-9FB58CA0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7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4DE9-07E2-44BA-9602-0BAFE43C7FC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6F21-0074-4CD7-81AF-9FB58CA0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1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4DE9-07E2-44BA-9602-0BAFE43C7FC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96F21-0074-4CD7-81AF-9FB58CA0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2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E4DE9-07E2-44BA-9602-0BAFE43C7FC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96F21-0074-4CD7-81AF-9FB58CA0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4298D6-093E-42D8-86D3-B6E388EC5616}"/>
              </a:ext>
            </a:extLst>
          </p:cNvPr>
          <p:cNvSpPr/>
          <p:nvPr/>
        </p:nvSpPr>
        <p:spPr>
          <a:xfrm>
            <a:off x="457200" y="228600"/>
            <a:ext cx="304800" cy="670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AD00D-A3E4-4450-B047-928585B59473}"/>
              </a:ext>
            </a:extLst>
          </p:cNvPr>
          <p:cNvSpPr/>
          <p:nvPr/>
        </p:nvSpPr>
        <p:spPr>
          <a:xfrm>
            <a:off x="762000" y="228600"/>
            <a:ext cx="914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304273-EDDB-40D6-9073-C6CCEE3E2741}"/>
              </a:ext>
            </a:extLst>
          </p:cNvPr>
          <p:cNvSpPr/>
          <p:nvPr/>
        </p:nvSpPr>
        <p:spPr>
          <a:xfrm>
            <a:off x="838200" y="4267200"/>
            <a:ext cx="2590800" cy="2667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2060"/>
                </a:solidFill>
              </a:rPr>
              <a:t>36”</a:t>
            </a:r>
          </a:p>
          <a:p>
            <a:pPr algn="ctr"/>
            <a:r>
              <a:rPr lang="en-US">
                <a:solidFill>
                  <a:srgbClr val="002060"/>
                </a:solidFill>
              </a:rPr>
              <a:t>Fridge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062BD5-5C46-44E8-A38E-36BC0B79DD3E}"/>
              </a:ext>
            </a:extLst>
          </p:cNvPr>
          <p:cNvSpPr/>
          <p:nvPr/>
        </p:nvSpPr>
        <p:spPr>
          <a:xfrm>
            <a:off x="3504362" y="4191000"/>
            <a:ext cx="304799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E61EE5-400E-4C57-B994-0ECE3491A909}"/>
              </a:ext>
            </a:extLst>
          </p:cNvPr>
          <p:cNvSpPr/>
          <p:nvPr/>
        </p:nvSpPr>
        <p:spPr>
          <a:xfrm>
            <a:off x="762000" y="3886200"/>
            <a:ext cx="3048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7FBC8D-BDBF-4872-8596-6C69D11B40BC}"/>
              </a:ext>
            </a:extLst>
          </p:cNvPr>
          <p:cNvSpPr/>
          <p:nvPr/>
        </p:nvSpPr>
        <p:spPr>
          <a:xfrm>
            <a:off x="7772400" y="535912"/>
            <a:ext cx="304800" cy="639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75BC2A-5338-459A-84BF-EDF059BACECA}"/>
              </a:ext>
            </a:extLst>
          </p:cNvPr>
          <p:cNvSpPr/>
          <p:nvPr/>
        </p:nvSpPr>
        <p:spPr>
          <a:xfrm>
            <a:off x="6097677" y="4798088"/>
            <a:ext cx="304799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46811C-0C6F-42BA-8EE1-5EC1C64990B2}"/>
              </a:ext>
            </a:extLst>
          </p:cNvPr>
          <p:cNvSpPr/>
          <p:nvPr/>
        </p:nvSpPr>
        <p:spPr>
          <a:xfrm>
            <a:off x="6402476" y="5102888"/>
            <a:ext cx="1371600" cy="182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18” Pantry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Cabinet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EB545-3EB4-4C3D-B442-DBAFA3B70FEB}"/>
              </a:ext>
            </a:extLst>
          </p:cNvPr>
          <p:cNvSpPr/>
          <p:nvPr/>
        </p:nvSpPr>
        <p:spPr>
          <a:xfrm rot="5400000">
            <a:off x="6930852" y="4264688"/>
            <a:ext cx="3048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F5CDD0-22E3-429C-9237-62F038FC75EE}"/>
              </a:ext>
            </a:extLst>
          </p:cNvPr>
          <p:cNvSpPr/>
          <p:nvPr/>
        </p:nvSpPr>
        <p:spPr>
          <a:xfrm>
            <a:off x="3892892" y="6705600"/>
            <a:ext cx="2133600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28” Door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DEC008-EA3A-40E3-9461-EE440495D5A1}"/>
              </a:ext>
            </a:extLst>
          </p:cNvPr>
          <p:cNvSpPr/>
          <p:nvPr/>
        </p:nvSpPr>
        <p:spPr>
          <a:xfrm>
            <a:off x="3817530" y="6629400"/>
            <a:ext cx="6699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EB77CA-04E3-494A-A132-790D17164A63}"/>
              </a:ext>
            </a:extLst>
          </p:cNvPr>
          <p:cNvSpPr/>
          <p:nvPr/>
        </p:nvSpPr>
        <p:spPr>
          <a:xfrm>
            <a:off x="6018123" y="6629400"/>
            <a:ext cx="6699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79A23-5E5C-40EA-A1B2-FD1C4A6F5747}"/>
              </a:ext>
            </a:extLst>
          </p:cNvPr>
          <p:cNvSpPr/>
          <p:nvPr/>
        </p:nvSpPr>
        <p:spPr>
          <a:xfrm>
            <a:off x="762000" y="533400"/>
            <a:ext cx="1215434" cy="335280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16” Shelves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AF6C1-0BFB-44EC-AE8D-C8CCBCC8819D}"/>
              </a:ext>
            </a:extLst>
          </p:cNvPr>
          <p:cNvSpPr/>
          <p:nvPr/>
        </p:nvSpPr>
        <p:spPr>
          <a:xfrm>
            <a:off x="6551523" y="533400"/>
            <a:ext cx="1215434" cy="4256314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16” Shelves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F69243-5C9F-4E04-8A1F-3CFB5E9C0392}"/>
              </a:ext>
            </a:extLst>
          </p:cNvPr>
          <p:cNvSpPr/>
          <p:nvPr/>
        </p:nvSpPr>
        <p:spPr>
          <a:xfrm rot="16200000">
            <a:off x="3809162" y="-1294561"/>
            <a:ext cx="914399" cy="4570323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12” Shelves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3AB8AE-16A8-45F9-AC78-BE47EEB479D9}"/>
              </a:ext>
            </a:extLst>
          </p:cNvPr>
          <p:cNvSpPr/>
          <p:nvPr/>
        </p:nvSpPr>
        <p:spPr>
          <a:xfrm rot="5400000">
            <a:off x="8845480" y="5873680"/>
            <a:ext cx="304800" cy="1816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949249-86F2-413E-B3EB-DCA4E2938176}"/>
              </a:ext>
            </a:extLst>
          </p:cNvPr>
          <p:cNvSpPr/>
          <p:nvPr/>
        </p:nvSpPr>
        <p:spPr>
          <a:xfrm>
            <a:off x="9601201" y="6940550"/>
            <a:ext cx="304799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E03143-5340-4598-89C2-50AD8D2B3DD8}"/>
              </a:ext>
            </a:extLst>
          </p:cNvPr>
          <p:cNvSpPr/>
          <p:nvPr/>
        </p:nvSpPr>
        <p:spPr>
          <a:xfrm rot="5400000">
            <a:off x="152400" y="66294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7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4FB754-5469-4F2A-8426-5CFFC39C90EB}"/>
              </a:ext>
            </a:extLst>
          </p:cNvPr>
          <p:cNvSpPr/>
          <p:nvPr/>
        </p:nvSpPr>
        <p:spPr>
          <a:xfrm>
            <a:off x="8089760" y="3882362"/>
            <a:ext cx="1822108" cy="2740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36”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Kitchen Cabinet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w/ Counter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B26855-ACB1-4A64-B51A-8CDBC5C38B86}"/>
              </a:ext>
            </a:extLst>
          </p:cNvPr>
          <p:cNvSpPr/>
          <p:nvPr/>
        </p:nvSpPr>
        <p:spPr>
          <a:xfrm>
            <a:off x="8197011" y="689777"/>
            <a:ext cx="1215434" cy="3040045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40” Bench</a:t>
            </a:r>
          </a:p>
        </p:txBody>
      </p:sp>
    </p:spTree>
    <p:extLst>
      <p:ext uri="{BB962C8B-B14F-4D97-AF65-F5344CB8AC3E}">
        <p14:creationId xmlns:p14="http://schemas.microsoft.com/office/powerpoint/2010/main" val="132050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DOUGLRJ</dc:creator>
  <cp:lastModifiedBy>DOUGLRJ</cp:lastModifiedBy>
  <cp:revision>6</cp:revision>
  <dcterms:created xsi:type="dcterms:W3CDTF">2024-12-02T19:32:16Z</dcterms:created>
  <dcterms:modified xsi:type="dcterms:W3CDTF">2024-12-02T20:17:00Z</dcterms:modified>
</cp:coreProperties>
</file>