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6" r:id="rId3"/>
    <p:sldId id="258" r:id="rId4"/>
    <p:sldId id="257" r:id="rId5"/>
    <p:sldId id="289" r:id="rId6"/>
    <p:sldId id="263" r:id="rId7"/>
    <p:sldId id="290" r:id="rId8"/>
    <p:sldId id="291" r:id="rId9"/>
    <p:sldId id="261" r:id="rId10"/>
    <p:sldId id="283" r:id="rId11"/>
    <p:sldId id="265" r:id="rId12"/>
    <p:sldId id="264" r:id="rId13"/>
    <p:sldId id="281" r:id="rId14"/>
    <p:sldId id="266" r:id="rId15"/>
    <p:sldId id="273" r:id="rId16"/>
    <p:sldId id="276" r:id="rId17"/>
    <p:sldId id="285" r:id="rId18"/>
    <p:sldId id="286" r:id="rId19"/>
    <p:sldId id="287" r:id="rId20"/>
    <p:sldId id="274" r:id="rId21"/>
    <p:sldId id="279" r:id="rId22"/>
    <p:sldId id="284" r:id="rId23"/>
    <p:sldId id="262" r:id="rId24"/>
    <p:sldId id="288"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4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8FD40-210B-436E-A491-E1748FE21188}" v="1745" dt="2023-03-24T20:13:46.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692" autoAdjust="0"/>
  </p:normalViewPr>
  <p:slideViewPr>
    <p:cSldViewPr snapToGrid="0">
      <p:cViewPr varScale="1">
        <p:scale>
          <a:sx n="95" d="100"/>
          <a:sy n="95" d="100"/>
        </p:scale>
        <p:origin x="1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Alberts" userId="f97616d7-985b-4105-a929-adc303856097" providerId="ADAL" clId="{B4B8FD40-210B-436E-A491-E1748FE21188}"/>
    <pc:docChg chg="undo custSel addSld delSld modSld sldOrd modMainMaster">
      <pc:chgData name="Dennis Alberts" userId="f97616d7-985b-4105-a929-adc303856097" providerId="ADAL" clId="{B4B8FD40-210B-436E-A491-E1748FE21188}" dt="2023-03-27T07:27:56.257" v="14500" actId="1076"/>
      <pc:docMkLst>
        <pc:docMk/>
      </pc:docMkLst>
      <pc:sldChg chg="modSp mod">
        <pc:chgData name="Dennis Alberts" userId="f97616d7-985b-4105-a929-adc303856097" providerId="ADAL" clId="{B4B8FD40-210B-436E-A491-E1748FE21188}" dt="2023-03-24T13:36:13.884" v="14140" actId="20577"/>
        <pc:sldMkLst>
          <pc:docMk/>
          <pc:sldMk cId="2952782156" sldId="256"/>
        </pc:sldMkLst>
        <pc:spChg chg="mod">
          <ac:chgData name="Dennis Alberts" userId="f97616d7-985b-4105-a929-adc303856097" providerId="ADAL" clId="{B4B8FD40-210B-436E-A491-E1748FE21188}" dt="2023-03-24T13:36:13.884" v="14140" actId="20577"/>
          <ac:spMkLst>
            <pc:docMk/>
            <pc:sldMk cId="2952782156" sldId="256"/>
            <ac:spMk id="2" creationId="{B3807022-ADA0-910B-2598-7B3E5CECBBD1}"/>
          </ac:spMkLst>
        </pc:spChg>
      </pc:sldChg>
      <pc:sldChg chg="addSp modSp mod modAnim modNotesTx">
        <pc:chgData name="Dennis Alberts" userId="f97616d7-985b-4105-a929-adc303856097" providerId="ADAL" clId="{B4B8FD40-210B-436E-A491-E1748FE21188}" dt="2023-03-17T07:19:32.940" v="8572"/>
        <pc:sldMkLst>
          <pc:docMk/>
          <pc:sldMk cId="215077975" sldId="257"/>
        </pc:sldMkLst>
        <pc:spChg chg="mod">
          <ac:chgData name="Dennis Alberts" userId="f97616d7-985b-4105-a929-adc303856097" providerId="ADAL" clId="{B4B8FD40-210B-436E-A491-E1748FE21188}" dt="2023-03-02T15:39:12.277" v="12" actId="207"/>
          <ac:spMkLst>
            <pc:docMk/>
            <pc:sldMk cId="215077975" sldId="257"/>
            <ac:spMk id="2" creationId="{89CDDACC-0649-F39B-61E0-7A1B62083342}"/>
          </ac:spMkLst>
        </pc:spChg>
        <pc:spChg chg="mod">
          <ac:chgData name="Dennis Alberts" userId="f97616d7-985b-4105-a929-adc303856097" providerId="ADAL" clId="{B4B8FD40-210B-436E-A491-E1748FE21188}" dt="2023-03-13T21:12:43.147" v="4597" actId="255"/>
          <ac:spMkLst>
            <pc:docMk/>
            <pc:sldMk cId="215077975" sldId="257"/>
            <ac:spMk id="3" creationId="{FD331C24-8C65-7E43-5C8E-4C7283CA1F2A}"/>
          </ac:spMkLst>
        </pc:spChg>
        <pc:picChg chg="add mod">
          <ac:chgData name="Dennis Alberts" userId="f97616d7-985b-4105-a929-adc303856097" providerId="ADAL" clId="{B4B8FD40-210B-436E-A491-E1748FE21188}" dt="2023-03-13T12:36:51.109" v="2091" actId="1076"/>
          <ac:picMkLst>
            <pc:docMk/>
            <pc:sldMk cId="215077975" sldId="257"/>
            <ac:picMk id="5" creationId="{1AEADB0A-180C-585C-015D-6C81AFA35890}"/>
          </ac:picMkLst>
        </pc:picChg>
        <pc:picChg chg="add mod">
          <ac:chgData name="Dennis Alberts" userId="f97616d7-985b-4105-a929-adc303856097" providerId="ADAL" clId="{B4B8FD40-210B-436E-A491-E1748FE21188}" dt="2023-03-13T12:36:46.285" v="2090" actId="1076"/>
          <ac:picMkLst>
            <pc:docMk/>
            <pc:sldMk cId="215077975" sldId="257"/>
            <ac:picMk id="7" creationId="{625510A4-7330-0657-96E0-E317DF36B343}"/>
          </ac:picMkLst>
        </pc:picChg>
        <pc:picChg chg="add mod">
          <ac:chgData name="Dennis Alberts" userId="f97616d7-985b-4105-a929-adc303856097" providerId="ADAL" clId="{B4B8FD40-210B-436E-A491-E1748FE21188}" dt="2023-03-13T12:36:43.376" v="2089" actId="1076"/>
          <ac:picMkLst>
            <pc:docMk/>
            <pc:sldMk cId="215077975" sldId="257"/>
            <ac:picMk id="9" creationId="{81F7BD3E-7F51-391E-1AA8-74A07429F64F}"/>
          </ac:picMkLst>
        </pc:picChg>
      </pc:sldChg>
      <pc:sldChg chg="modSp new mod">
        <pc:chgData name="Dennis Alberts" userId="f97616d7-985b-4105-a929-adc303856097" providerId="ADAL" clId="{B4B8FD40-210B-436E-A491-E1748FE21188}" dt="2023-03-24T13:36:25.662" v="14144" actId="20577"/>
        <pc:sldMkLst>
          <pc:docMk/>
          <pc:sldMk cId="2827933807" sldId="258"/>
        </pc:sldMkLst>
        <pc:spChg chg="mod">
          <ac:chgData name="Dennis Alberts" userId="f97616d7-985b-4105-a929-adc303856097" providerId="ADAL" clId="{B4B8FD40-210B-436E-A491-E1748FE21188}" dt="2023-03-02T15:39:40.094" v="33" actId="207"/>
          <ac:spMkLst>
            <pc:docMk/>
            <pc:sldMk cId="2827933807" sldId="258"/>
            <ac:spMk id="2" creationId="{9A26C53A-3DFB-010A-C643-5494764BCBA0}"/>
          </ac:spMkLst>
        </pc:spChg>
        <pc:spChg chg="mod">
          <ac:chgData name="Dennis Alberts" userId="f97616d7-985b-4105-a929-adc303856097" providerId="ADAL" clId="{B4B8FD40-210B-436E-A491-E1748FE21188}" dt="2023-03-24T13:36:25.662" v="14144" actId="20577"/>
          <ac:spMkLst>
            <pc:docMk/>
            <pc:sldMk cId="2827933807" sldId="258"/>
            <ac:spMk id="3" creationId="{05CA8B02-F692-BF07-B5FD-3E00ADA7EBD3}"/>
          </ac:spMkLst>
        </pc:spChg>
      </pc:sldChg>
      <pc:sldChg chg="new del">
        <pc:chgData name="Dennis Alberts" userId="f97616d7-985b-4105-a929-adc303856097" providerId="ADAL" clId="{B4B8FD40-210B-436E-A491-E1748FE21188}" dt="2023-03-02T15:39:22.263" v="14" actId="680"/>
        <pc:sldMkLst>
          <pc:docMk/>
          <pc:sldMk cId="3668610017" sldId="258"/>
        </pc:sldMkLst>
      </pc:sldChg>
      <pc:sldChg chg="new del">
        <pc:chgData name="Dennis Alberts" userId="f97616d7-985b-4105-a929-adc303856097" providerId="ADAL" clId="{B4B8FD40-210B-436E-A491-E1748FE21188}" dt="2023-03-02T16:05:40.788" v="216" actId="47"/>
        <pc:sldMkLst>
          <pc:docMk/>
          <pc:sldMk cId="1695613936" sldId="259"/>
        </pc:sldMkLst>
      </pc:sldChg>
      <pc:sldChg chg="modSp new mod">
        <pc:chgData name="Dennis Alberts" userId="f97616d7-985b-4105-a929-adc303856097" providerId="ADAL" clId="{B4B8FD40-210B-436E-A491-E1748FE21188}" dt="2023-03-20T13:31:34.903" v="13286" actId="255"/>
        <pc:sldMkLst>
          <pc:docMk/>
          <pc:sldMk cId="3803570301" sldId="259"/>
        </pc:sldMkLst>
        <pc:spChg chg="mod">
          <ac:chgData name="Dennis Alberts" userId="f97616d7-985b-4105-a929-adc303856097" providerId="ADAL" clId="{B4B8FD40-210B-436E-A491-E1748FE21188}" dt="2023-03-02T16:05:52.908" v="231" actId="20577"/>
          <ac:spMkLst>
            <pc:docMk/>
            <pc:sldMk cId="3803570301" sldId="259"/>
            <ac:spMk id="2" creationId="{B19CA2AA-7E15-2BA3-696F-3020FE4BA448}"/>
          </ac:spMkLst>
        </pc:spChg>
        <pc:spChg chg="mod">
          <ac:chgData name="Dennis Alberts" userId="f97616d7-985b-4105-a929-adc303856097" providerId="ADAL" clId="{B4B8FD40-210B-436E-A491-E1748FE21188}" dt="2023-03-20T13:31:34.903" v="13286" actId="255"/>
          <ac:spMkLst>
            <pc:docMk/>
            <pc:sldMk cId="3803570301" sldId="259"/>
            <ac:spMk id="3" creationId="{E6250867-1FD1-73B4-360F-5FC5F04F2132}"/>
          </ac:spMkLst>
        </pc:spChg>
      </pc:sldChg>
      <pc:sldChg chg="addSp delSp modSp new del mod ord">
        <pc:chgData name="Dennis Alberts" userId="f97616d7-985b-4105-a929-adc303856097" providerId="ADAL" clId="{B4B8FD40-210B-436E-A491-E1748FE21188}" dt="2023-03-24T13:16:15.807" v="14136" actId="47"/>
        <pc:sldMkLst>
          <pc:docMk/>
          <pc:sldMk cId="142234704" sldId="260"/>
        </pc:sldMkLst>
        <pc:spChg chg="del">
          <ac:chgData name="Dennis Alberts" userId="f97616d7-985b-4105-a929-adc303856097" providerId="ADAL" clId="{B4B8FD40-210B-436E-A491-E1748FE21188}" dt="2023-03-02T16:10:59.132" v="350"/>
          <ac:spMkLst>
            <pc:docMk/>
            <pc:sldMk cId="142234704" sldId="260"/>
            <ac:spMk id="3" creationId="{83A69170-D37F-3D65-277B-161A5AA217D2}"/>
          </ac:spMkLst>
        </pc:spChg>
        <pc:picChg chg="add mod">
          <ac:chgData name="Dennis Alberts" userId="f97616d7-985b-4105-a929-adc303856097" providerId="ADAL" clId="{B4B8FD40-210B-436E-A491-E1748FE21188}" dt="2023-03-02T16:33:26.059" v="586" actId="1076"/>
          <ac:picMkLst>
            <pc:docMk/>
            <pc:sldMk cId="142234704" sldId="260"/>
            <ac:picMk id="5" creationId="{6F8F024A-2A46-FF24-ACBC-2C95FBDE1A7B}"/>
          </ac:picMkLst>
        </pc:picChg>
      </pc:sldChg>
      <pc:sldChg chg="addSp modSp new mod modAnim modNotesTx">
        <pc:chgData name="Dennis Alberts" userId="f97616d7-985b-4105-a929-adc303856097" providerId="ADAL" clId="{B4B8FD40-210B-436E-A491-E1748FE21188}" dt="2023-03-20T12:23:55.871" v="13206"/>
        <pc:sldMkLst>
          <pc:docMk/>
          <pc:sldMk cId="3144500418" sldId="261"/>
        </pc:sldMkLst>
        <pc:spChg chg="mod">
          <ac:chgData name="Dennis Alberts" userId="f97616d7-985b-4105-a929-adc303856097" providerId="ADAL" clId="{B4B8FD40-210B-436E-A491-E1748FE21188}" dt="2023-03-13T12:41:18.932" v="2115" actId="20577"/>
          <ac:spMkLst>
            <pc:docMk/>
            <pc:sldMk cId="3144500418" sldId="261"/>
            <ac:spMk id="2" creationId="{9761766A-3C3A-EB26-0C0A-6662C9BDE9E4}"/>
          </ac:spMkLst>
        </pc:spChg>
        <pc:spChg chg="mod">
          <ac:chgData name="Dennis Alberts" userId="f97616d7-985b-4105-a929-adc303856097" providerId="ADAL" clId="{B4B8FD40-210B-436E-A491-E1748FE21188}" dt="2023-03-20T12:23:31.335" v="13201" actId="1076"/>
          <ac:spMkLst>
            <pc:docMk/>
            <pc:sldMk cId="3144500418" sldId="261"/>
            <ac:spMk id="3" creationId="{449A7257-29E5-D8B0-84A4-262A5A641B58}"/>
          </ac:spMkLst>
        </pc:spChg>
        <pc:spChg chg="add mod">
          <ac:chgData name="Dennis Alberts" userId="f97616d7-985b-4105-a929-adc303856097" providerId="ADAL" clId="{B4B8FD40-210B-436E-A491-E1748FE21188}" dt="2023-03-20T12:23:19.965" v="13200" actId="1076"/>
          <ac:spMkLst>
            <pc:docMk/>
            <pc:sldMk cId="3144500418" sldId="261"/>
            <ac:spMk id="4" creationId="{AE02277A-6944-E15C-4B23-BFC384BFE56C}"/>
          </ac:spMkLst>
        </pc:spChg>
        <pc:spChg chg="add mod">
          <ac:chgData name="Dennis Alberts" userId="f97616d7-985b-4105-a929-adc303856097" providerId="ADAL" clId="{B4B8FD40-210B-436E-A491-E1748FE21188}" dt="2023-03-20T12:23:16.073" v="13199" actId="1076"/>
          <ac:spMkLst>
            <pc:docMk/>
            <pc:sldMk cId="3144500418" sldId="261"/>
            <ac:spMk id="6" creationId="{F7BEACE3-55E6-4B5C-5A06-79083C924113}"/>
          </ac:spMkLst>
        </pc:spChg>
        <pc:picChg chg="add mod">
          <ac:chgData name="Dennis Alberts" userId="f97616d7-985b-4105-a929-adc303856097" providerId="ADAL" clId="{B4B8FD40-210B-436E-A491-E1748FE21188}" dt="2023-03-20T12:22:21" v="13194" actId="1076"/>
          <ac:picMkLst>
            <pc:docMk/>
            <pc:sldMk cId="3144500418" sldId="261"/>
            <ac:picMk id="5" creationId="{626A5A6D-3158-84DA-7E56-9A1E5EB9B351}"/>
          </ac:picMkLst>
        </pc:picChg>
        <pc:picChg chg="add mod">
          <ac:chgData name="Dennis Alberts" userId="f97616d7-985b-4105-a929-adc303856097" providerId="ADAL" clId="{B4B8FD40-210B-436E-A491-E1748FE21188}" dt="2023-03-20T12:22:24.751" v="13195" actId="1076"/>
          <ac:picMkLst>
            <pc:docMk/>
            <pc:sldMk cId="3144500418" sldId="261"/>
            <ac:picMk id="7" creationId="{C8B40F15-8EC4-ED20-3CB0-271461D75E5F}"/>
          </ac:picMkLst>
        </pc:picChg>
      </pc:sldChg>
      <pc:sldChg chg="modSp new mod modNotesTx">
        <pc:chgData name="Dennis Alberts" userId="f97616d7-985b-4105-a929-adc303856097" providerId="ADAL" clId="{B4B8FD40-210B-436E-A491-E1748FE21188}" dt="2023-03-24T19:52:46.483" v="14309" actId="20577"/>
        <pc:sldMkLst>
          <pc:docMk/>
          <pc:sldMk cId="3919237953" sldId="262"/>
        </pc:sldMkLst>
        <pc:spChg chg="mod">
          <ac:chgData name="Dennis Alberts" userId="f97616d7-985b-4105-a929-adc303856097" providerId="ADAL" clId="{B4B8FD40-210B-436E-A491-E1748FE21188}" dt="2023-03-02T16:25:06.423" v="422" actId="20577"/>
          <ac:spMkLst>
            <pc:docMk/>
            <pc:sldMk cId="3919237953" sldId="262"/>
            <ac:spMk id="2" creationId="{94BAFAC7-5895-23EA-8891-DC0BD3F68CD8}"/>
          </ac:spMkLst>
        </pc:spChg>
        <pc:spChg chg="mod">
          <ac:chgData name="Dennis Alberts" userId="f97616d7-985b-4105-a929-adc303856097" providerId="ADAL" clId="{B4B8FD40-210B-436E-A491-E1748FE21188}" dt="2023-03-24T19:52:46.483" v="14309" actId="20577"/>
          <ac:spMkLst>
            <pc:docMk/>
            <pc:sldMk cId="3919237953" sldId="262"/>
            <ac:spMk id="3" creationId="{602FBDEC-2D2C-0051-B9F4-30F88BF71C23}"/>
          </ac:spMkLst>
        </pc:spChg>
      </pc:sldChg>
      <pc:sldChg chg="new del">
        <pc:chgData name="Dennis Alberts" userId="f97616d7-985b-4105-a929-adc303856097" providerId="ADAL" clId="{B4B8FD40-210B-436E-A491-E1748FE21188}" dt="2023-03-02T16:44:04.656" v="853" actId="47"/>
        <pc:sldMkLst>
          <pc:docMk/>
          <pc:sldMk cId="901611843" sldId="263"/>
        </pc:sldMkLst>
      </pc:sldChg>
      <pc:sldChg chg="addSp delSp modSp new mod ord modNotesTx">
        <pc:chgData name="Dennis Alberts" userId="f97616d7-985b-4105-a929-adc303856097" providerId="ADAL" clId="{B4B8FD40-210B-436E-A491-E1748FE21188}" dt="2023-03-27T07:27:05.962" v="14491" actId="478"/>
        <pc:sldMkLst>
          <pc:docMk/>
          <pc:sldMk cId="1616434630" sldId="263"/>
        </pc:sldMkLst>
        <pc:spChg chg="mod">
          <ac:chgData name="Dennis Alberts" userId="f97616d7-985b-4105-a929-adc303856097" providerId="ADAL" clId="{B4B8FD40-210B-436E-A491-E1748FE21188}" dt="2023-03-13T12:41:10.877" v="2102" actId="20577"/>
          <ac:spMkLst>
            <pc:docMk/>
            <pc:sldMk cId="1616434630" sldId="263"/>
            <ac:spMk id="2" creationId="{1521405F-790F-DBD4-9879-3618F69F04CD}"/>
          </ac:spMkLst>
        </pc:spChg>
        <pc:spChg chg="add del">
          <ac:chgData name="Dennis Alberts" userId="f97616d7-985b-4105-a929-adc303856097" providerId="ADAL" clId="{B4B8FD40-210B-436E-A491-E1748FE21188}" dt="2023-03-02T16:44:26.946" v="861"/>
          <ac:spMkLst>
            <pc:docMk/>
            <pc:sldMk cId="1616434630" sldId="263"/>
            <ac:spMk id="3" creationId="{A686A9C7-244C-81D5-B9C5-0336001E665D}"/>
          </ac:spMkLst>
        </pc:spChg>
        <pc:spChg chg="add mod">
          <ac:chgData name="Dennis Alberts" userId="f97616d7-985b-4105-a929-adc303856097" providerId="ADAL" clId="{B4B8FD40-210B-436E-A491-E1748FE21188}" dt="2023-03-27T07:26:26.147" v="14479" actId="5793"/>
          <ac:spMkLst>
            <pc:docMk/>
            <pc:sldMk cId="1616434630" sldId="263"/>
            <ac:spMk id="8" creationId="{E9410EC8-DEBE-44A7-D557-070133F15D59}"/>
          </ac:spMkLst>
        </pc:spChg>
        <pc:picChg chg="add del mod">
          <ac:chgData name="Dennis Alberts" userId="f97616d7-985b-4105-a929-adc303856097" providerId="ADAL" clId="{B4B8FD40-210B-436E-A491-E1748FE21188}" dt="2023-03-27T07:27:05.962" v="14491" actId="478"/>
          <ac:picMkLst>
            <pc:docMk/>
            <pc:sldMk cId="1616434630" sldId="263"/>
            <ac:picMk id="4" creationId="{D1A54955-485A-83A1-83FA-2EB00F8BD81F}"/>
          </ac:picMkLst>
        </pc:picChg>
        <pc:picChg chg="add del mod">
          <ac:chgData name="Dennis Alberts" userId="f97616d7-985b-4105-a929-adc303856097" providerId="ADAL" clId="{B4B8FD40-210B-436E-A491-E1748FE21188}" dt="2023-03-02T16:44:24.602" v="860"/>
          <ac:picMkLst>
            <pc:docMk/>
            <pc:sldMk cId="1616434630" sldId="263"/>
            <ac:picMk id="5" creationId="{3FC81FE1-DED5-F85B-BB11-CA146253E271}"/>
          </ac:picMkLst>
        </pc:picChg>
        <pc:picChg chg="add mod">
          <ac:chgData name="Dennis Alberts" userId="f97616d7-985b-4105-a929-adc303856097" providerId="ADAL" clId="{B4B8FD40-210B-436E-A491-E1748FE21188}" dt="2023-03-27T07:27:01.957" v="14490" actId="1076"/>
          <ac:picMkLst>
            <pc:docMk/>
            <pc:sldMk cId="1616434630" sldId="263"/>
            <ac:picMk id="7" creationId="{208CD60C-53E5-8F16-4F50-2750EF685578}"/>
          </ac:picMkLst>
        </pc:picChg>
      </pc:sldChg>
      <pc:sldChg chg="addSp delSp modSp new mod modNotesTx">
        <pc:chgData name="Dennis Alberts" userId="f97616d7-985b-4105-a929-adc303856097" providerId="ADAL" clId="{B4B8FD40-210B-436E-A491-E1748FE21188}" dt="2023-03-17T08:34:19.268" v="8690" actId="20577"/>
        <pc:sldMkLst>
          <pc:docMk/>
          <pc:sldMk cId="3677591007" sldId="264"/>
        </pc:sldMkLst>
        <pc:spChg chg="mod">
          <ac:chgData name="Dennis Alberts" userId="f97616d7-985b-4105-a929-adc303856097" providerId="ADAL" clId="{B4B8FD40-210B-436E-A491-E1748FE21188}" dt="2023-03-13T16:21:58.848" v="3644" actId="20577"/>
          <ac:spMkLst>
            <pc:docMk/>
            <pc:sldMk cId="3677591007" sldId="264"/>
            <ac:spMk id="2" creationId="{F91A5EC3-4F2C-AA4F-DB2F-AA1E5161037C}"/>
          </ac:spMkLst>
        </pc:spChg>
        <pc:spChg chg="del">
          <ac:chgData name="Dennis Alberts" userId="f97616d7-985b-4105-a929-adc303856097" providerId="ADAL" clId="{B4B8FD40-210B-436E-A491-E1748FE21188}" dt="2023-03-07T11:03:59.169" v="1211" actId="22"/>
          <ac:spMkLst>
            <pc:docMk/>
            <pc:sldMk cId="3677591007" sldId="264"/>
            <ac:spMk id="3" creationId="{0CCF6C90-669A-31B0-0EB0-0734034E320D}"/>
          </ac:spMkLst>
        </pc:spChg>
        <pc:spChg chg="add del mod">
          <ac:chgData name="Dennis Alberts" userId="f97616d7-985b-4105-a929-adc303856097" providerId="ADAL" clId="{B4B8FD40-210B-436E-A491-E1748FE21188}" dt="2023-03-13T16:21:27.306" v="3629"/>
          <ac:spMkLst>
            <pc:docMk/>
            <pc:sldMk cId="3677591007" sldId="264"/>
            <ac:spMk id="3" creationId="{E2112B46-AC0E-1DB4-390E-4F2CAEC3C1F7}"/>
          </ac:spMkLst>
        </pc:spChg>
        <pc:spChg chg="add mod">
          <ac:chgData name="Dennis Alberts" userId="f97616d7-985b-4105-a929-adc303856097" providerId="ADAL" clId="{B4B8FD40-210B-436E-A491-E1748FE21188}" dt="2023-03-17T08:34:19.268" v="8690" actId="20577"/>
          <ac:spMkLst>
            <pc:docMk/>
            <pc:sldMk cId="3677591007" sldId="264"/>
            <ac:spMk id="4" creationId="{ECFE78EB-F8C4-9796-3468-24B1D052CA23}"/>
          </ac:spMkLst>
        </pc:spChg>
        <pc:spChg chg="add mod">
          <ac:chgData name="Dennis Alberts" userId="f97616d7-985b-4105-a929-adc303856097" providerId="ADAL" clId="{B4B8FD40-210B-436E-A491-E1748FE21188}" dt="2023-03-17T08:34:17.220" v="8689" actId="20577"/>
          <ac:spMkLst>
            <pc:docMk/>
            <pc:sldMk cId="3677591007" sldId="264"/>
            <ac:spMk id="6" creationId="{761C4203-6837-E78B-F026-D2418F45EF29}"/>
          </ac:spMkLst>
        </pc:spChg>
        <pc:picChg chg="add mod ord">
          <ac:chgData name="Dennis Alberts" userId="f97616d7-985b-4105-a929-adc303856097" providerId="ADAL" clId="{B4B8FD40-210B-436E-A491-E1748FE21188}" dt="2023-03-13T16:30:18.917" v="4197" actId="1036"/>
          <ac:picMkLst>
            <pc:docMk/>
            <pc:sldMk cId="3677591007" sldId="264"/>
            <ac:picMk id="5" creationId="{AF6F45C6-95FF-995D-4F1E-6534F1C3BE11}"/>
          </ac:picMkLst>
        </pc:picChg>
        <pc:picChg chg="add mod">
          <ac:chgData name="Dennis Alberts" userId="f97616d7-985b-4105-a929-adc303856097" providerId="ADAL" clId="{B4B8FD40-210B-436E-A491-E1748FE21188}" dt="2023-03-13T16:30:18.917" v="4197" actId="1036"/>
          <ac:picMkLst>
            <pc:docMk/>
            <pc:sldMk cId="3677591007" sldId="264"/>
            <ac:picMk id="7" creationId="{082C8241-199A-2FD8-B9E7-9D09780A744C}"/>
          </ac:picMkLst>
        </pc:picChg>
        <pc:picChg chg="add mod">
          <ac:chgData name="Dennis Alberts" userId="f97616d7-985b-4105-a929-adc303856097" providerId="ADAL" clId="{B4B8FD40-210B-436E-A491-E1748FE21188}" dt="2023-03-13T16:30:18.917" v="4197" actId="1036"/>
          <ac:picMkLst>
            <pc:docMk/>
            <pc:sldMk cId="3677591007" sldId="264"/>
            <ac:picMk id="9" creationId="{86980D13-5EF9-6D63-577D-EBB44A3FFF00}"/>
          </ac:picMkLst>
        </pc:picChg>
        <pc:cxnChg chg="add del mod">
          <ac:chgData name="Dennis Alberts" userId="f97616d7-985b-4105-a929-adc303856097" providerId="ADAL" clId="{B4B8FD40-210B-436E-A491-E1748FE21188}" dt="2023-03-07T11:31:14.777" v="1268" actId="478"/>
          <ac:cxnSpMkLst>
            <pc:docMk/>
            <pc:sldMk cId="3677591007" sldId="264"/>
            <ac:cxnSpMk id="11" creationId="{F2DAF7FA-0B1F-8650-3526-380159626E01}"/>
          </ac:cxnSpMkLst>
        </pc:cxnChg>
        <pc:cxnChg chg="add mod">
          <ac:chgData name="Dennis Alberts" userId="f97616d7-985b-4105-a929-adc303856097" providerId="ADAL" clId="{B4B8FD40-210B-436E-A491-E1748FE21188}" dt="2023-03-13T16:30:18.917" v="4197" actId="1036"/>
          <ac:cxnSpMkLst>
            <pc:docMk/>
            <pc:sldMk cId="3677591007" sldId="264"/>
            <ac:cxnSpMk id="13" creationId="{041E2E93-F5F3-6F5F-D054-78EE05F15BBF}"/>
          </ac:cxnSpMkLst>
        </pc:cxnChg>
      </pc:sldChg>
      <pc:sldChg chg="addSp delSp modSp new mod ord modNotesTx">
        <pc:chgData name="Dennis Alberts" userId="f97616d7-985b-4105-a929-adc303856097" providerId="ADAL" clId="{B4B8FD40-210B-436E-A491-E1748FE21188}" dt="2023-03-24T10:15:46.853" v="13723" actId="478"/>
        <pc:sldMkLst>
          <pc:docMk/>
          <pc:sldMk cId="197238394" sldId="265"/>
        </pc:sldMkLst>
        <pc:spChg chg="mod">
          <ac:chgData name="Dennis Alberts" userId="f97616d7-985b-4105-a929-adc303856097" providerId="ADAL" clId="{B4B8FD40-210B-436E-A491-E1748FE21188}" dt="2023-03-07T11:22:36.036" v="1241" actId="20577"/>
          <ac:spMkLst>
            <pc:docMk/>
            <pc:sldMk cId="197238394" sldId="265"/>
            <ac:spMk id="2" creationId="{6ADB54BA-FCD8-7283-B3FF-FE2D61C1FC0E}"/>
          </ac:spMkLst>
        </pc:spChg>
        <pc:spChg chg="del">
          <ac:chgData name="Dennis Alberts" userId="f97616d7-985b-4105-a929-adc303856097" providerId="ADAL" clId="{B4B8FD40-210B-436E-A491-E1748FE21188}" dt="2023-03-07T11:22:37.808" v="1242" actId="22"/>
          <ac:spMkLst>
            <pc:docMk/>
            <pc:sldMk cId="197238394" sldId="265"/>
            <ac:spMk id="3" creationId="{6CAB7AB4-58B4-F2FB-3114-7AD7F50E7A7D}"/>
          </ac:spMkLst>
        </pc:spChg>
        <pc:spChg chg="add mod">
          <ac:chgData name="Dennis Alberts" userId="f97616d7-985b-4105-a929-adc303856097" providerId="ADAL" clId="{B4B8FD40-210B-436E-A491-E1748FE21188}" dt="2023-03-17T08:32:47.182" v="8688" actId="20577"/>
          <ac:spMkLst>
            <pc:docMk/>
            <pc:sldMk cId="197238394" sldId="265"/>
            <ac:spMk id="3" creationId="{AFD37BC9-4ED8-76B3-5005-77557F7C3C07}"/>
          </ac:spMkLst>
        </pc:spChg>
        <pc:spChg chg="add mod">
          <ac:chgData name="Dennis Alberts" userId="f97616d7-985b-4105-a929-adc303856097" providerId="ADAL" clId="{B4B8FD40-210B-436E-A491-E1748FE21188}" dt="2023-03-24T10:14:32.427" v="13713" actId="1076"/>
          <ac:spMkLst>
            <pc:docMk/>
            <pc:sldMk cId="197238394" sldId="265"/>
            <ac:spMk id="4" creationId="{01FF9899-CB54-F221-51D2-DB72C5721C43}"/>
          </ac:spMkLst>
        </pc:spChg>
        <pc:spChg chg="add del">
          <ac:chgData name="Dennis Alberts" userId="f97616d7-985b-4105-a929-adc303856097" providerId="ADAL" clId="{B4B8FD40-210B-436E-A491-E1748FE21188}" dt="2023-03-07T11:23:26.646" v="1247" actId="22"/>
          <ac:spMkLst>
            <pc:docMk/>
            <pc:sldMk cId="197238394" sldId="265"/>
            <ac:spMk id="4" creationId="{D90BCBB6-CC04-B57F-4063-E48A26FA56EA}"/>
          </ac:spMkLst>
        </pc:spChg>
        <pc:spChg chg="add del mod">
          <ac:chgData name="Dennis Alberts" userId="f97616d7-985b-4105-a929-adc303856097" providerId="ADAL" clId="{B4B8FD40-210B-436E-A491-E1748FE21188}" dt="2023-03-24T10:14:39.427" v="13715" actId="478"/>
          <ac:spMkLst>
            <pc:docMk/>
            <pc:sldMk cId="197238394" sldId="265"/>
            <ac:spMk id="7" creationId="{409F4A42-090D-0894-F2D1-AF913A2BE16C}"/>
          </ac:spMkLst>
        </pc:spChg>
        <pc:spChg chg="add mod">
          <ac:chgData name="Dennis Alberts" userId="f97616d7-985b-4105-a929-adc303856097" providerId="ADAL" clId="{B4B8FD40-210B-436E-A491-E1748FE21188}" dt="2023-03-24T10:15:40.544" v="13721" actId="1076"/>
          <ac:spMkLst>
            <pc:docMk/>
            <pc:sldMk cId="197238394" sldId="265"/>
            <ac:spMk id="8" creationId="{0D4BC5A0-2198-2EE9-5C42-E29E36F0E14D}"/>
          </ac:spMkLst>
        </pc:spChg>
        <pc:spChg chg="add del mod">
          <ac:chgData name="Dennis Alberts" userId="f97616d7-985b-4105-a929-adc303856097" providerId="ADAL" clId="{B4B8FD40-210B-436E-A491-E1748FE21188}" dt="2023-03-24T10:15:46.853" v="13723" actId="478"/>
          <ac:spMkLst>
            <pc:docMk/>
            <pc:sldMk cId="197238394" sldId="265"/>
            <ac:spMk id="10" creationId="{4BDC5B9C-7F6E-F379-AD6C-828C47576AE7}"/>
          </ac:spMkLst>
        </pc:spChg>
        <pc:spChg chg="add del mod">
          <ac:chgData name="Dennis Alberts" userId="f97616d7-985b-4105-a929-adc303856097" providerId="ADAL" clId="{B4B8FD40-210B-436E-A491-E1748FE21188}" dt="2023-03-07T11:23:48.385" v="1254"/>
          <ac:spMkLst>
            <pc:docMk/>
            <pc:sldMk cId="197238394" sldId="265"/>
            <ac:spMk id="13" creationId="{D32127B8-E3C3-CB13-9732-49C00F413C59}"/>
          </ac:spMkLst>
        </pc:spChg>
        <pc:picChg chg="add del mod ord">
          <ac:chgData name="Dennis Alberts" userId="f97616d7-985b-4105-a929-adc303856097" providerId="ADAL" clId="{B4B8FD40-210B-436E-A491-E1748FE21188}" dt="2023-03-24T10:14:35.073" v="13714" actId="478"/>
          <ac:picMkLst>
            <pc:docMk/>
            <pc:sldMk cId="197238394" sldId="265"/>
            <ac:picMk id="6" creationId="{D35FCE65-9FC4-0BD8-A5EC-BAEA2804BBA5}"/>
          </ac:picMkLst>
        </pc:picChg>
        <pc:picChg chg="add del">
          <ac:chgData name="Dennis Alberts" userId="f97616d7-985b-4105-a929-adc303856097" providerId="ADAL" clId="{B4B8FD40-210B-436E-A491-E1748FE21188}" dt="2023-03-07T11:23:03.528" v="1244" actId="22"/>
          <ac:picMkLst>
            <pc:docMk/>
            <pc:sldMk cId="197238394" sldId="265"/>
            <ac:picMk id="8" creationId="{11F18939-2EB3-EA2B-931C-B6C1ECADE041}"/>
          </ac:picMkLst>
        </pc:picChg>
        <pc:picChg chg="add del mod ord">
          <ac:chgData name="Dennis Alberts" userId="f97616d7-985b-4105-a929-adc303856097" providerId="ADAL" clId="{B4B8FD40-210B-436E-A491-E1748FE21188}" dt="2023-03-07T11:23:07.243" v="1246" actId="22"/>
          <ac:picMkLst>
            <pc:docMk/>
            <pc:sldMk cId="197238394" sldId="265"/>
            <ac:picMk id="10" creationId="{DEC89CF1-CA51-5873-7DED-6A03CBCDC477}"/>
          </ac:picMkLst>
        </pc:picChg>
        <pc:picChg chg="add del mod ord">
          <ac:chgData name="Dennis Alberts" userId="f97616d7-985b-4105-a929-adc303856097" providerId="ADAL" clId="{B4B8FD40-210B-436E-A491-E1748FE21188}" dt="2023-03-24T10:15:42.432" v="13722" actId="478"/>
          <ac:picMkLst>
            <pc:docMk/>
            <pc:sldMk cId="197238394" sldId="265"/>
            <ac:picMk id="12" creationId="{1B1CAB7A-111F-D101-5E38-1E8D0B8796E9}"/>
          </ac:picMkLst>
        </pc:picChg>
      </pc:sldChg>
      <pc:sldChg chg="new del">
        <pc:chgData name="Dennis Alberts" userId="f97616d7-985b-4105-a929-adc303856097" providerId="ADAL" clId="{B4B8FD40-210B-436E-A491-E1748FE21188}" dt="2023-03-07T11:32:49.900" v="1298" actId="47"/>
        <pc:sldMkLst>
          <pc:docMk/>
          <pc:sldMk cId="2268443207" sldId="266"/>
        </pc:sldMkLst>
      </pc:sldChg>
      <pc:sldChg chg="addSp delSp modSp new mod modNotesTx">
        <pc:chgData name="Dennis Alberts" userId="f97616d7-985b-4105-a929-adc303856097" providerId="ADAL" clId="{B4B8FD40-210B-436E-A491-E1748FE21188}" dt="2023-03-24T13:37:22.479" v="14156" actId="20577"/>
        <pc:sldMkLst>
          <pc:docMk/>
          <pc:sldMk cId="4158831604" sldId="266"/>
        </pc:sldMkLst>
        <pc:spChg chg="mod">
          <ac:chgData name="Dennis Alberts" userId="f97616d7-985b-4105-a929-adc303856097" providerId="ADAL" clId="{B4B8FD40-210B-436E-A491-E1748FE21188}" dt="2023-03-07T11:33:48.717" v="1345" actId="255"/>
          <ac:spMkLst>
            <pc:docMk/>
            <pc:sldMk cId="4158831604" sldId="266"/>
            <ac:spMk id="2" creationId="{685839DC-2EF8-0E7E-0877-0F98420CC39C}"/>
          </ac:spMkLst>
        </pc:spChg>
        <pc:spChg chg="add mod">
          <ac:chgData name="Dennis Alberts" userId="f97616d7-985b-4105-a929-adc303856097" providerId="ADAL" clId="{B4B8FD40-210B-436E-A491-E1748FE21188}" dt="2023-03-23T11:26:26.499" v="13333" actId="20577"/>
          <ac:spMkLst>
            <pc:docMk/>
            <pc:sldMk cId="4158831604" sldId="266"/>
            <ac:spMk id="3" creationId="{38A424A0-9B88-5585-A615-66A0930782EF}"/>
          </ac:spMkLst>
        </pc:spChg>
        <pc:spChg chg="del">
          <ac:chgData name="Dennis Alberts" userId="f97616d7-985b-4105-a929-adc303856097" providerId="ADAL" clId="{B4B8FD40-210B-436E-A491-E1748FE21188}" dt="2023-03-09T14:43:21.327" v="1390" actId="22"/>
          <ac:spMkLst>
            <pc:docMk/>
            <pc:sldMk cId="4158831604" sldId="266"/>
            <ac:spMk id="3" creationId="{41DB0BF8-FDA8-0DEF-6FBB-3D3F8A1E6BE2}"/>
          </ac:spMkLst>
        </pc:spChg>
        <pc:spChg chg="add mod">
          <ac:chgData name="Dennis Alberts" userId="f97616d7-985b-4105-a929-adc303856097" providerId="ADAL" clId="{B4B8FD40-210B-436E-A491-E1748FE21188}" dt="2023-03-24T10:02:00.577" v="13697" actId="1076"/>
          <ac:spMkLst>
            <pc:docMk/>
            <pc:sldMk cId="4158831604" sldId="266"/>
            <ac:spMk id="4" creationId="{A74FBA47-11E9-2B7C-8FAF-8B9DF9CF6657}"/>
          </ac:spMkLst>
        </pc:spChg>
        <pc:spChg chg="add mod">
          <ac:chgData name="Dennis Alberts" userId="f97616d7-985b-4105-a929-adc303856097" providerId="ADAL" clId="{B4B8FD40-210B-436E-A491-E1748FE21188}" dt="2023-03-24T10:02:00.577" v="13697" actId="1076"/>
          <ac:spMkLst>
            <pc:docMk/>
            <pc:sldMk cId="4158831604" sldId="266"/>
            <ac:spMk id="5" creationId="{B646DC8C-60CF-2915-BE6C-47F4837A8ABA}"/>
          </ac:spMkLst>
        </pc:spChg>
        <pc:spChg chg="add mod">
          <ac:chgData name="Dennis Alberts" userId="f97616d7-985b-4105-a929-adc303856097" providerId="ADAL" clId="{B4B8FD40-210B-436E-A491-E1748FE21188}" dt="2023-03-24T13:37:22.479" v="14156" actId="20577"/>
          <ac:spMkLst>
            <pc:docMk/>
            <pc:sldMk cId="4158831604" sldId="266"/>
            <ac:spMk id="10" creationId="{A5834F4F-67A6-6894-EBDE-7D152DFF08E0}"/>
          </ac:spMkLst>
        </pc:spChg>
        <pc:spChg chg="add del mod">
          <ac:chgData name="Dennis Alberts" userId="f97616d7-985b-4105-a929-adc303856097" providerId="ADAL" clId="{B4B8FD40-210B-436E-A491-E1748FE21188}" dt="2023-03-09T14:49:04.597" v="1771" actId="478"/>
          <ac:spMkLst>
            <pc:docMk/>
            <pc:sldMk cId="4158831604" sldId="266"/>
            <ac:spMk id="14" creationId="{E52C6E8F-ABBE-A4B8-3A7A-70883185EB10}"/>
          </ac:spMkLst>
        </pc:spChg>
        <pc:picChg chg="add del mod">
          <ac:chgData name="Dennis Alberts" userId="f97616d7-985b-4105-a929-adc303856097" providerId="ADAL" clId="{B4B8FD40-210B-436E-A491-E1748FE21188}" dt="2023-03-13T21:13:49.785" v="4609"/>
          <ac:picMkLst>
            <pc:docMk/>
            <pc:sldMk cId="4158831604" sldId="266"/>
            <ac:picMk id="3" creationId="{0DBE71D6-D540-FAB9-C71D-43E05AFC411A}"/>
          </ac:picMkLst>
        </pc:picChg>
        <pc:picChg chg="add del mod ord">
          <ac:chgData name="Dennis Alberts" userId="f97616d7-985b-4105-a929-adc303856097" providerId="ADAL" clId="{B4B8FD40-210B-436E-A491-E1748FE21188}" dt="2023-03-09T14:48:35.390" v="1768" actId="478"/>
          <ac:picMkLst>
            <pc:docMk/>
            <pc:sldMk cId="4158831604" sldId="266"/>
            <ac:picMk id="5" creationId="{B41C68FE-401F-D808-A9C5-14BFF4D79246}"/>
          </ac:picMkLst>
        </pc:picChg>
        <pc:picChg chg="add del mod">
          <ac:chgData name="Dennis Alberts" userId="f97616d7-985b-4105-a929-adc303856097" providerId="ADAL" clId="{B4B8FD40-210B-436E-A491-E1748FE21188}" dt="2023-03-23T11:22:19.458" v="13308" actId="478"/>
          <ac:picMkLst>
            <pc:docMk/>
            <pc:sldMk cId="4158831604" sldId="266"/>
            <ac:picMk id="7" creationId="{14D9AA6A-0487-0E30-B1E5-734A51B1D232}"/>
          </ac:picMkLst>
        </pc:picChg>
        <pc:picChg chg="add del mod">
          <ac:chgData name="Dennis Alberts" userId="f97616d7-985b-4105-a929-adc303856097" providerId="ADAL" clId="{B4B8FD40-210B-436E-A491-E1748FE21188}" dt="2023-03-23T11:22:21.492" v="13309" actId="478"/>
          <ac:picMkLst>
            <pc:docMk/>
            <pc:sldMk cId="4158831604" sldId="266"/>
            <ac:picMk id="12" creationId="{51B99652-3768-9B62-A9B8-9A852F4A81AC}"/>
          </ac:picMkLst>
        </pc:picChg>
        <pc:cxnChg chg="add del mod">
          <ac:chgData name="Dennis Alberts" userId="f97616d7-985b-4105-a929-adc303856097" providerId="ADAL" clId="{B4B8FD40-210B-436E-A491-E1748FE21188}" dt="2023-03-23T11:22:23.757" v="13310" actId="478"/>
          <ac:cxnSpMkLst>
            <pc:docMk/>
            <pc:sldMk cId="4158831604" sldId="266"/>
            <ac:cxnSpMk id="9" creationId="{6CFE4183-FF9E-9557-F2BD-9C062A508F90}"/>
          </ac:cxnSpMkLst>
        </pc:cxnChg>
      </pc:sldChg>
      <pc:sldChg chg="addSp delSp modSp add del mod">
        <pc:chgData name="Dennis Alberts" userId="f97616d7-985b-4105-a929-adc303856097" providerId="ADAL" clId="{B4B8FD40-210B-436E-A491-E1748FE21188}" dt="2023-03-14T15:24:29.938" v="6003" actId="47"/>
        <pc:sldMkLst>
          <pc:docMk/>
          <pc:sldMk cId="3460413945" sldId="267"/>
        </pc:sldMkLst>
        <pc:spChg chg="mod">
          <ac:chgData name="Dennis Alberts" userId="f97616d7-985b-4105-a929-adc303856097" providerId="ADAL" clId="{B4B8FD40-210B-436E-A491-E1748FE21188}" dt="2023-03-13T21:11:50.199" v="4588" actId="20577"/>
          <ac:spMkLst>
            <pc:docMk/>
            <pc:sldMk cId="3460413945" sldId="267"/>
            <ac:spMk id="2" creationId="{685839DC-2EF8-0E7E-0877-0F98420CC39C}"/>
          </ac:spMkLst>
        </pc:spChg>
        <pc:spChg chg="del">
          <ac:chgData name="Dennis Alberts" userId="f97616d7-985b-4105-a929-adc303856097" providerId="ADAL" clId="{B4B8FD40-210B-436E-A491-E1748FE21188}" dt="2023-03-14T15:02:34.981" v="5130" actId="22"/>
          <ac:spMkLst>
            <pc:docMk/>
            <pc:sldMk cId="3460413945" sldId="267"/>
            <ac:spMk id="3" creationId="{41DB0BF8-FDA8-0DEF-6FBB-3D3F8A1E6BE2}"/>
          </ac:spMkLst>
        </pc:spChg>
        <pc:picChg chg="add mod ord">
          <ac:chgData name="Dennis Alberts" userId="f97616d7-985b-4105-a929-adc303856097" providerId="ADAL" clId="{B4B8FD40-210B-436E-A491-E1748FE21188}" dt="2023-03-14T15:02:34.981" v="5130" actId="22"/>
          <ac:picMkLst>
            <pc:docMk/>
            <pc:sldMk cId="3460413945" sldId="267"/>
            <ac:picMk id="5" creationId="{8A951790-8DFA-EAC9-F365-36B94D1E1EAB}"/>
          </ac:picMkLst>
        </pc:picChg>
      </pc:sldChg>
      <pc:sldChg chg="modSp new del mod">
        <pc:chgData name="Dennis Alberts" userId="f97616d7-985b-4105-a929-adc303856097" providerId="ADAL" clId="{B4B8FD40-210B-436E-A491-E1748FE21188}" dt="2023-03-13T16:32:38.077" v="4198" actId="47"/>
        <pc:sldMkLst>
          <pc:docMk/>
          <pc:sldMk cId="27197710" sldId="268"/>
        </pc:sldMkLst>
        <pc:spChg chg="mod">
          <ac:chgData name="Dennis Alberts" userId="f97616d7-985b-4105-a929-adc303856097" providerId="ADAL" clId="{B4B8FD40-210B-436E-A491-E1748FE21188}" dt="2023-03-07T12:02:52.891" v="1389" actId="255"/>
          <ac:spMkLst>
            <pc:docMk/>
            <pc:sldMk cId="27197710" sldId="268"/>
            <ac:spMk id="2" creationId="{9DD4082C-346F-186F-586B-6E2A61EFF575}"/>
          </ac:spMkLst>
        </pc:spChg>
        <pc:spChg chg="mod">
          <ac:chgData name="Dennis Alberts" userId="f97616d7-985b-4105-a929-adc303856097" providerId="ADAL" clId="{B4B8FD40-210B-436E-A491-E1748FE21188}" dt="2023-03-07T12:02:21.932" v="1356" actId="255"/>
          <ac:spMkLst>
            <pc:docMk/>
            <pc:sldMk cId="27197710" sldId="268"/>
            <ac:spMk id="3" creationId="{A5DDB677-30E6-4FFF-EBE3-CA186B115DC2}"/>
          </ac:spMkLst>
        </pc:spChg>
      </pc:sldChg>
      <pc:sldChg chg="modSp new del mod">
        <pc:chgData name="Dennis Alberts" userId="f97616d7-985b-4105-a929-adc303856097" providerId="ADAL" clId="{B4B8FD40-210B-436E-A491-E1748FE21188}" dt="2023-03-07T12:02:02.247" v="1351" actId="47"/>
        <pc:sldMkLst>
          <pc:docMk/>
          <pc:sldMk cId="673949236" sldId="268"/>
        </pc:sldMkLst>
        <pc:spChg chg="mod">
          <ac:chgData name="Dennis Alberts" userId="f97616d7-985b-4105-a929-adc303856097" providerId="ADAL" clId="{B4B8FD40-210B-436E-A491-E1748FE21188}" dt="2023-03-07T12:01:57.631" v="1350"/>
          <ac:spMkLst>
            <pc:docMk/>
            <pc:sldMk cId="673949236" sldId="268"/>
            <ac:spMk id="3" creationId="{E5F97A10-E232-E0BC-54DE-0C0EEAD516F1}"/>
          </ac:spMkLst>
        </pc:spChg>
      </pc:sldChg>
      <pc:sldChg chg="modSp new del mod ord modNotesTx">
        <pc:chgData name="Dennis Alberts" userId="f97616d7-985b-4105-a929-adc303856097" providerId="ADAL" clId="{B4B8FD40-210B-436E-A491-E1748FE21188}" dt="2023-03-24T13:16:13.469" v="14135" actId="47"/>
        <pc:sldMkLst>
          <pc:docMk/>
          <pc:sldMk cId="520173454" sldId="269"/>
        </pc:sldMkLst>
        <pc:spChg chg="mod">
          <ac:chgData name="Dennis Alberts" userId="f97616d7-985b-4105-a929-adc303856097" providerId="ADAL" clId="{B4B8FD40-210B-436E-A491-E1748FE21188}" dt="2023-03-13T12:26:24.669" v="1842" actId="255"/>
          <ac:spMkLst>
            <pc:docMk/>
            <pc:sldMk cId="520173454" sldId="269"/>
            <ac:spMk id="3" creationId="{C3263284-93E7-DB7A-1037-DC4FAC2B71D9}"/>
          </ac:spMkLst>
        </pc:spChg>
      </pc:sldChg>
      <pc:sldChg chg="modSp new del mod ord">
        <pc:chgData name="Dennis Alberts" userId="f97616d7-985b-4105-a929-adc303856097" providerId="ADAL" clId="{B4B8FD40-210B-436E-A491-E1748FE21188}" dt="2023-03-16T13:53:01.884" v="7362" actId="47"/>
        <pc:sldMkLst>
          <pc:docMk/>
          <pc:sldMk cId="1992267820" sldId="270"/>
        </pc:sldMkLst>
        <pc:spChg chg="mod">
          <ac:chgData name="Dennis Alberts" userId="f97616d7-985b-4105-a929-adc303856097" providerId="ADAL" clId="{B4B8FD40-210B-436E-A491-E1748FE21188}" dt="2023-03-13T16:17:32.768" v="3538" actId="20577"/>
          <ac:spMkLst>
            <pc:docMk/>
            <pc:sldMk cId="1992267820" sldId="270"/>
            <ac:spMk id="2" creationId="{F8887EA5-C05B-0E36-D7A8-69B359862876}"/>
          </ac:spMkLst>
        </pc:spChg>
      </pc:sldChg>
      <pc:sldChg chg="modSp new del mod ord modAnim modNotesTx">
        <pc:chgData name="Dennis Alberts" userId="f97616d7-985b-4105-a929-adc303856097" providerId="ADAL" clId="{B4B8FD40-210B-436E-A491-E1748FE21188}" dt="2023-03-24T13:16:11.465" v="14134" actId="47"/>
        <pc:sldMkLst>
          <pc:docMk/>
          <pc:sldMk cId="4207404643" sldId="271"/>
        </pc:sldMkLst>
        <pc:spChg chg="mod">
          <ac:chgData name="Dennis Alberts" userId="f97616d7-985b-4105-a929-adc303856097" providerId="ADAL" clId="{B4B8FD40-210B-436E-A491-E1748FE21188}" dt="2023-03-20T09:13:05.192" v="11319" actId="20577"/>
          <ac:spMkLst>
            <pc:docMk/>
            <pc:sldMk cId="4207404643" sldId="271"/>
            <ac:spMk id="2" creationId="{EA0555A0-2A98-F4A4-9681-11B636F8C64C}"/>
          </ac:spMkLst>
        </pc:spChg>
        <pc:spChg chg="mod">
          <ac:chgData name="Dennis Alberts" userId="f97616d7-985b-4105-a929-adc303856097" providerId="ADAL" clId="{B4B8FD40-210B-436E-A491-E1748FE21188}" dt="2023-03-13T16:18:14.494" v="3543" actId="20577"/>
          <ac:spMkLst>
            <pc:docMk/>
            <pc:sldMk cId="4207404643" sldId="271"/>
            <ac:spMk id="3" creationId="{7CD1222D-DD77-4A3F-E806-DA7885CAC519}"/>
          </ac:spMkLst>
        </pc:spChg>
        <pc:spChg chg="mod">
          <ac:chgData name="Dennis Alberts" userId="f97616d7-985b-4105-a929-adc303856097" providerId="ADAL" clId="{B4B8FD40-210B-436E-A491-E1748FE21188}" dt="2023-03-20T10:34:36.127" v="12689" actId="1076"/>
          <ac:spMkLst>
            <pc:docMk/>
            <pc:sldMk cId="4207404643" sldId="271"/>
            <ac:spMk id="4" creationId="{619D8BA8-F7EE-4ADB-FE4B-8B85E921F58C}"/>
          </ac:spMkLst>
        </pc:spChg>
      </pc:sldChg>
      <pc:sldChg chg="addSp delSp modSp new del mod delAnim modAnim">
        <pc:chgData name="Dennis Alberts" userId="f97616d7-985b-4105-a929-adc303856097" providerId="ADAL" clId="{B4B8FD40-210B-436E-A491-E1748FE21188}" dt="2023-03-13T21:14:49.476" v="4623" actId="2696"/>
        <pc:sldMkLst>
          <pc:docMk/>
          <pc:sldMk cId="2419291074" sldId="272"/>
        </pc:sldMkLst>
        <pc:spChg chg="mod">
          <ac:chgData name="Dennis Alberts" userId="f97616d7-985b-4105-a929-adc303856097" providerId="ADAL" clId="{B4B8FD40-210B-436E-A491-E1748FE21188}" dt="2023-03-13T16:36:01.464" v="4260" actId="255"/>
          <ac:spMkLst>
            <pc:docMk/>
            <pc:sldMk cId="2419291074" sldId="272"/>
            <ac:spMk id="2" creationId="{6B529A3D-41A0-575E-F1BD-8824CC7C34EF}"/>
          </ac:spMkLst>
        </pc:spChg>
        <pc:spChg chg="del">
          <ac:chgData name="Dennis Alberts" userId="f97616d7-985b-4105-a929-adc303856097" providerId="ADAL" clId="{B4B8FD40-210B-436E-A491-E1748FE21188}" dt="2023-03-13T20:58:08.321" v="4261" actId="22"/>
          <ac:spMkLst>
            <pc:docMk/>
            <pc:sldMk cId="2419291074" sldId="272"/>
            <ac:spMk id="3" creationId="{2E5617F5-12CA-F7DD-2708-E3F6BB80918A}"/>
          </ac:spMkLst>
        </pc:spChg>
        <pc:spChg chg="add del mod">
          <ac:chgData name="Dennis Alberts" userId="f97616d7-985b-4105-a929-adc303856097" providerId="ADAL" clId="{B4B8FD40-210B-436E-A491-E1748FE21188}" dt="2023-03-13T20:58:52.745" v="4263" actId="22"/>
          <ac:spMkLst>
            <pc:docMk/>
            <pc:sldMk cId="2419291074" sldId="272"/>
            <ac:spMk id="7" creationId="{552BE648-FC8E-7F82-081A-028B1C0427B9}"/>
          </ac:spMkLst>
        </pc:spChg>
        <pc:spChg chg="add mod">
          <ac:chgData name="Dennis Alberts" userId="f97616d7-985b-4105-a929-adc303856097" providerId="ADAL" clId="{B4B8FD40-210B-436E-A491-E1748FE21188}" dt="2023-03-13T21:03:57.351" v="4575" actId="20577"/>
          <ac:spMkLst>
            <pc:docMk/>
            <pc:sldMk cId="2419291074" sldId="272"/>
            <ac:spMk id="12" creationId="{6D204F08-103F-EF3D-0D5D-35080F8F4044}"/>
          </ac:spMkLst>
        </pc:spChg>
        <pc:picChg chg="add del mod ord">
          <ac:chgData name="Dennis Alberts" userId="f97616d7-985b-4105-a929-adc303856097" providerId="ADAL" clId="{B4B8FD40-210B-436E-A491-E1748FE21188}" dt="2023-03-13T20:58:23.748" v="4262" actId="478"/>
          <ac:picMkLst>
            <pc:docMk/>
            <pc:sldMk cId="2419291074" sldId="272"/>
            <ac:picMk id="5" creationId="{3E1D286A-88DA-D137-C475-BFB323C2D9B7}"/>
          </ac:picMkLst>
        </pc:picChg>
        <pc:picChg chg="add mod ord">
          <ac:chgData name="Dennis Alberts" userId="f97616d7-985b-4105-a929-adc303856097" providerId="ADAL" clId="{B4B8FD40-210B-436E-A491-E1748FE21188}" dt="2023-03-13T21:00:10.307" v="4271" actId="1076"/>
          <ac:picMkLst>
            <pc:docMk/>
            <pc:sldMk cId="2419291074" sldId="272"/>
            <ac:picMk id="9" creationId="{02082B18-DFDE-3D5D-0BCA-B4A7E8E79756}"/>
          </ac:picMkLst>
        </pc:picChg>
        <pc:picChg chg="add mod">
          <ac:chgData name="Dennis Alberts" userId="f97616d7-985b-4105-a929-adc303856097" providerId="ADAL" clId="{B4B8FD40-210B-436E-A491-E1748FE21188}" dt="2023-03-13T21:00:00.179" v="4270" actId="1076"/>
          <ac:picMkLst>
            <pc:docMk/>
            <pc:sldMk cId="2419291074" sldId="272"/>
            <ac:picMk id="11" creationId="{A3A6A897-2550-1D84-FFDD-A3B7DE23892B}"/>
          </ac:picMkLst>
        </pc:picChg>
        <pc:picChg chg="add del mod">
          <ac:chgData name="Dennis Alberts" userId="f97616d7-985b-4105-a929-adc303856097" providerId="ADAL" clId="{B4B8FD40-210B-436E-A491-E1748FE21188}" dt="2023-03-13T21:11:00.044" v="4582" actId="478"/>
          <ac:picMkLst>
            <pc:docMk/>
            <pc:sldMk cId="2419291074" sldId="272"/>
            <ac:picMk id="14" creationId="{D98845CD-B142-6FD6-A111-E273E8557076}"/>
          </ac:picMkLst>
        </pc:picChg>
        <pc:picChg chg="add mod">
          <ac:chgData name="Dennis Alberts" userId="f97616d7-985b-4105-a929-adc303856097" providerId="ADAL" clId="{B4B8FD40-210B-436E-A491-E1748FE21188}" dt="2023-03-13T21:11:03.156" v="4583" actId="1076"/>
          <ac:picMkLst>
            <pc:docMk/>
            <pc:sldMk cId="2419291074" sldId="272"/>
            <ac:picMk id="16" creationId="{A96F6AA3-5362-45D4-A1D7-DF53F462497E}"/>
          </ac:picMkLst>
        </pc:picChg>
      </pc:sldChg>
      <pc:sldChg chg="new del">
        <pc:chgData name="Dennis Alberts" userId="f97616d7-985b-4105-a929-adc303856097" providerId="ADAL" clId="{B4B8FD40-210B-436E-A491-E1748FE21188}" dt="2023-03-13T16:35:35.339" v="4212" actId="47"/>
        <pc:sldMkLst>
          <pc:docMk/>
          <pc:sldMk cId="2939282707" sldId="272"/>
        </pc:sldMkLst>
      </pc:sldChg>
      <pc:sldChg chg="addSp delSp modSp add mod delAnim modAnim modNotesTx">
        <pc:chgData name="Dennis Alberts" userId="f97616d7-985b-4105-a929-adc303856097" providerId="ADAL" clId="{B4B8FD40-210B-436E-A491-E1748FE21188}" dt="2023-03-24T13:37:28.213" v="14160" actId="20577"/>
        <pc:sldMkLst>
          <pc:docMk/>
          <pc:sldMk cId="1197551095" sldId="273"/>
        </pc:sldMkLst>
        <pc:spChg chg="mod">
          <ac:chgData name="Dennis Alberts" userId="f97616d7-985b-4105-a929-adc303856097" providerId="ADAL" clId="{B4B8FD40-210B-436E-A491-E1748FE21188}" dt="2023-03-24T10:02:24.768" v="13701" actId="1076"/>
          <ac:spMkLst>
            <pc:docMk/>
            <pc:sldMk cId="1197551095" sldId="273"/>
            <ac:spMk id="2" creationId="{685839DC-2EF8-0E7E-0877-0F98420CC39C}"/>
          </ac:spMkLst>
        </pc:spChg>
        <pc:spChg chg="add mod">
          <ac:chgData name="Dennis Alberts" userId="f97616d7-985b-4105-a929-adc303856097" providerId="ADAL" clId="{B4B8FD40-210B-436E-A491-E1748FE21188}" dt="2023-03-24T10:02:50.047" v="13703" actId="1076"/>
          <ac:spMkLst>
            <pc:docMk/>
            <pc:sldMk cId="1197551095" sldId="273"/>
            <ac:spMk id="3" creationId="{87886844-AFB1-6BAA-4594-D153B944355E}"/>
          </ac:spMkLst>
        </pc:spChg>
        <pc:spChg chg="mod">
          <ac:chgData name="Dennis Alberts" userId="f97616d7-985b-4105-a929-adc303856097" providerId="ADAL" clId="{B4B8FD40-210B-436E-A491-E1748FE21188}" dt="2023-03-24T13:37:28.213" v="14160" actId="20577"/>
          <ac:spMkLst>
            <pc:docMk/>
            <pc:sldMk cId="1197551095" sldId="273"/>
            <ac:spMk id="10" creationId="{A5834F4F-67A6-6894-EBDE-7D152DFF08E0}"/>
          </ac:spMkLst>
        </pc:spChg>
        <pc:spChg chg="add del mod">
          <ac:chgData name="Dennis Alberts" userId="f97616d7-985b-4105-a929-adc303856097" providerId="ADAL" clId="{B4B8FD40-210B-436E-A491-E1748FE21188}" dt="2023-03-23T11:18:09.445" v="13302" actId="478"/>
          <ac:spMkLst>
            <pc:docMk/>
            <pc:sldMk cId="1197551095" sldId="273"/>
            <ac:spMk id="11" creationId="{134FD365-CA52-FD33-860B-5533AFEE2DF0}"/>
          </ac:spMkLst>
        </pc:spChg>
        <pc:spChg chg="add del mod">
          <ac:chgData name="Dennis Alberts" userId="f97616d7-985b-4105-a929-adc303856097" providerId="ADAL" clId="{B4B8FD40-210B-436E-A491-E1748FE21188}" dt="2023-03-23T11:21:31.386" v="13304" actId="478"/>
          <ac:spMkLst>
            <pc:docMk/>
            <pc:sldMk cId="1197551095" sldId="273"/>
            <ac:spMk id="13" creationId="{1277B91A-E0F2-2AD9-443E-8A858241A43C}"/>
          </ac:spMkLst>
        </pc:spChg>
        <pc:spChg chg="add del mod">
          <ac:chgData name="Dennis Alberts" userId="f97616d7-985b-4105-a929-adc303856097" providerId="ADAL" clId="{B4B8FD40-210B-436E-A491-E1748FE21188}" dt="2023-03-23T11:22:10.504" v="13307" actId="478"/>
          <ac:spMkLst>
            <pc:docMk/>
            <pc:sldMk cId="1197551095" sldId="273"/>
            <ac:spMk id="15" creationId="{678A0253-ABBD-8FEB-D75A-19D6E60FE2A4}"/>
          </ac:spMkLst>
        </pc:spChg>
        <pc:spChg chg="add mod">
          <ac:chgData name="Dennis Alberts" userId="f97616d7-985b-4105-a929-adc303856097" providerId="ADAL" clId="{B4B8FD40-210B-436E-A491-E1748FE21188}" dt="2023-03-24T09:15:44.956" v="13484" actId="1076"/>
          <ac:spMkLst>
            <pc:docMk/>
            <pc:sldMk cId="1197551095" sldId="273"/>
            <ac:spMk id="16" creationId="{3AEA644E-6FC7-B670-F77E-E88FA9733E81}"/>
          </ac:spMkLst>
        </pc:spChg>
        <pc:spChg chg="add mod">
          <ac:chgData name="Dennis Alberts" userId="f97616d7-985b-4105-a929-adc303856097" providerId="ADAL" clId="{B4B8FD40-210B-436E-A491-E1748FE21188}" dt="2023-03-24T10:02:50.047" v="13703" actId="1076"/>
          <ac:spMkLst>
            <pc:docMk/>
            <pc:sldMk cId="1197551095" sldId="273"/>
            <ac:spMk id="17" creationId="{37574EE6-DDE2-C80A-E03E-A0DE14F03F9E}"/>
          </ac:spMkLst>
        </pc:spChg>
        <pc:picChg chg="add del mod">
          <ac:chgData name="Dennis Alberts" userId="f97616d7-985b-4105-a929-adc303856097" providerId="ADAL" clId="{B4B8FD40-210B-436E-A491-E1748FE21188}" dt="2023-03-23T11:22:06.347" v="13305" actId="478"/>
          <ac:picMkLst>
            <pc:docMk/>
            <pc:sldMk cId="1197551095" sldId="273"/>
            <ac:picMk id="3" creationId="{FEFE2A2D-DD8F-A012-A13A-FF146E1675A6}"/>
          </ac:picMkLst>
        </pc:picChg>
        <pc:picChg chg="add del mod">
          <ac:chgData name="Dennis Alberts" userId="f97616d7-985b-4105-a929-adc303856097" providerId="ADAL" clId="{B4B8FD40-210B-436E-A491-E1748FE21188}" dt="2023-03-23T11:22:08.234" v="13306" actId="478"/>
          <ac:picMkLst>
            <pc:docMk/>
            <pc:sldMk cId="1197551095" sldId="273"/>
            <ac:picMk id="4" creationId="{6F9C48A6-06EF-8657-89D0-0B1D11B9FCF8}"/>
          </ac:picMkLst>
        </pc:picChg>
        <pc:picChg chg="add mod">
          <ac:chgData name="Dennis Alberts" userId="f97616d7-985b-4105-a929-adc303856097" providerId="ADAL" clId="{B4B8FD40-210B-436E-A491-E1748FE21188}" dt="2023-03-24T09:56:39.125" v="13684" actId="1076"/>
          <ac:picMkLst>
            <pc:docMk/>
            <pc:sldMk cId="1197551095" sldId="273"/>
            <ac:picMk id="5" creationId="{4CF0F59A-F694-A5B6-04B1-B3821DB61D08}"/>
          </ac:picMkLst>
        </pc:picChg>
        <pc:picChg chg="add del mod">
          <ac:chgData name="Dennis Alberts" userId="f97616d7-985b-4105-a929-adc303856097" providerId="ADAL" clId="{B4B8FD40-210B-436E-A491-E1748FE21188}" dt="2023-03-23T11:16:53.301" v="13292" actId="478"/>
          <ac:picMkLst>
            <pc:docMk/>
            <pc:sldMk cId="1197551095" sldId="273"/>
            <ac:picMk id="5" creationId="{E8E15D1E-311B-2435-C0C3-C258AC383B25}"/>
          </ac:picMkLst>
        </pc:picChg>
        <pc:picChg chg="del">
          <ac:chgData name="Dennis Alberts" userId="f97616d7-985b-4105-a929-adc303856097" providerId="ADAL" clId="{B4B8FD40-210B-436E-A491-E1748FE21188}" dt="2023-03-13T21:14:03.534" v="4612" actId="478"/>
          <ac:picMkLst>
            <pc:docMk/>
            <pc:sldMk cId="1197551095" sldId="273"/>
            <ac:picMk id="7" creationId="{14D9AA6A-0487-0E30-B1E5-734A51B1D232}"/>
          </ac:picMkLst>
        </pc:picChg>
        <pc:picChg chg="add del mod">
          <ac:chgData name="Dennis Alberts" userId="f97616d7-985b-4105-a929-adc303856097" providerId="ADAL" clId="{B4B8FD40-210B-436E-A491-E1748FE21188}" dt="2023-03-23T11:16:26.992" v="13290" actId="478"/>
          <ac:picMkLst>
            <pc:docMk/>
            <pc:sldMk cId="1197551095" sldId="273"/>
            <ac:picMk id="7" creationId="{9C7C321B-3B71-3964-17E5-553B76360AE1}"/>
          </ac:picMkLst>
        </pc:picChg>
        <pc:picChg chg="add mod">
          <ac:chgData name="Dennis Alberts" userId="f97616d7-985b-4105-a929-adc303856097" providerId="ADAL" clId="{B4B8FD40-210B-436E-A491-E1748FE21188}" dt="2023-03-24T10:02:50.047" v="13703" actId="1076"/>
          <ac:picMkLst>
            <pc:docMk/>
            <pc:sldMk cId="1197551095" sldId="273"/>
            <ac:picMk id="9" creationId="{98EAF369-DDBC-F28E-CAC0-A87D4905DB95}"/>
          </ac:picMkLst>
        </pc:picChg>
        <pc:picChg chg="del mod">
          <ac:chgData name="Dennis Alberts" userId="f97616d7-985b-4105-a929-adc303856097" providerId="ADAL" clId="{B4B8FD40-210B-436E-A491-E1748FE21188}" dt="2023-03-13T21:14:27.880" v="4619" actId="478"/>
          <ac:picMkLst>
            <pc:docMk/>
            <pc:sldMk cId="1197551095" sldId="273"/>
            <ac:picMk id="12" creationId="{51B99652-3768-9B62-A9B8-9A852F4A81AC}"/>
          </ac:picMkLst>
        </pc:picChg>
        <pc:cxnChg chg="del">
          <ac:chgData name="Dennis Alberts" userId="f97616d7-985b-4105-a929-adc303856097" providerId="ADAL" clId="{B4B8FD40-210B-436E-A491-E1748FE21188}" dt="2023-03-13T21:14:05.499" v="4613" actId="478"/>
          <ac:cxnSpMkLst>
            <pc:docMk/>
            <pc:sldMk cId="1197551095" sldId="273"/>
            <ac:cxnSpMk id="9" creationId="{6CFE4183-FF9E-9557-F2BD-9C062A508F90}"/>
          </ac:cxnSpMkLst>
        </pc:cxnChg>
      </pc:sldChg>
      <pc:sldChg chg="addSp delSp modSp new mod modNotesTx">
        <pc:chgData name="Dennis Alberts" userId="f97616d7-985b-4105-a929-adc303856097" providerId="ADAL" clId="{B4B8FD40-210B-436E-A491-E1748FE21188}" dt="2023-03-24T13:37:59.812" v="14182" actId="20577"/>
        <pc:sldMkLst>
          <pc:docMk/>
          <pc:sldMk cId="706954090" sldId="274"/>
        </pc:sldMkLst>
        <pc:spChg chg="mod">
          <ac:chgData name="Dennis Alberts" userId="f97616d7-985b-4105-a929-adc303856097" providerId="ADAL" clId="{B4B8FD40-210B-436E-A491-E1748FE21188}" dt="2023-03-24T11:11:57.817" v="13971" actId="20577"/>
          <ac:spMkLst>
            <pc:docMk/>
            <pc:sldMk cId="706954090" sldId="274"/>
            <ac:spMk id="2" creationId="{72F31284-DD16-9C46-F9F5-B7931117E487}"/>
          </ac:spMkLst>
        </pc:spChg>
        <pc:spChg chg="del">
          <ac:chgData name="Dennis Alberts" userId="f97616d7-985b-4105-a929-adc303856097" providerId="ADAL" clId="{B4B8FD40-210B-436E-A491-E1748FE21188}" dt="2023-03-15T08:03:30.370" v="6168" actId="22"/>
          <ac:spMkLst>
            <pc:docMk/>
            <pc:sldMk cId="706954090" sldId="274"/>
            <ac:spMk id="3" creationId="{DA018938-2D0C-FE24-E621-A42ECAFE4101}"/>
          </ac:spMkLst>
        </pc:spChg>
        <pc:spChg chg="add del mod">
          <ac:chgData name="Dennis Alberts" userId="f97616d7-985b-4105-a929-adc303856097" providerId="ADAL" clId="{B4B8FD40-210B-436E-A491-E1748FE21188}" dt="2023-03-16T13:47:24.617" v="7151" actId="22"/>
          <ac:spMkLst>
            <pc:docMk/>
            <pc:sldMk cId="706954090" sldId="274"/>
            <ac:spMk id="4" creationId="{7CC5F629-6D49-660E-5D43-F53CBE310DC9}"/>
          </ac:spMkLst>
        </pc:spChg>
        <pc:spChg chg="del">
          <ac:chgData name="Dennis Alberts" userId="f97616d7-985b-4105-a929-adc303856097" providerId="ADAL" clId="{B4B8FD40-210B-436E-A491-E1748FE21188}" dt="2023-03-15T08:03:10.732" v="6167" actId="22"/>
          <ac:spMkLst>
            <pc:docMk/>
            <pc:sldMk cId="706954090" sldId="274"/>
            <ac:spMk id="4" creationId="{837CAADE-01F9-B2D6-CF11-BC21ECDE6EC4}"/>
          </ac:spMkLst>
        </pc:spChg>
        <pc:spChg chg="add del mod">
          <ac:chgData name="Dennis Alberts" userId="f97616d7-985b-4105-a929-adc303856097" providerId="ADAL" clId="{B4B8FD40-210B-436E-A491-E1748FE21188}" dt="2023-03-24T12:51:05.349" v="13991" actId="22"/>
          <ac:spMkLst>
            <pc:docMk/>
            <pc:sldMk cId="706954090" sldId="274"/>
            <ac:spMk id="4" creationId="{A37D6330-5603-5EC2-7444-BF3BA52563A0}"/>
          </ac:spMkLst>
        </pc:spChg>
        <pc:spChg chg="add del mod">
          <ac:chgData name="Dennis Alberts" userId="f97616d7-985b-4105-a929-adc303856097" providerId="ADAL" clId="{B4B8FD40-210B-436E-A491-E1748FE21188}" dt="2023-03-24T12:52:36.655" v="14000" actId="22"/>
          <ac:spMkLst>
            <pc:docMk/>
            <pc:sldMk cId="706954090" sldId="274"/>
            <ac:spMk id="9" creationId="{029DEAE2-1D7F-F696-15B2-A9A13229982F}"/>
          </ac:spMkLst>
        </pc:spChg>
        <pc:spChg chg="add mod">
          <ac:chgData name="Dennis Alberts" userId="f97616d7-985b-4105-a929-adc303856097" providerId="ADAL" clId="{B4B8FD40-210B-436E-A491-E1748FE21188}" dt="2023-03-24T13:37:59.812" v="14182" actId="20577"/>
          <ac:spMkLst>
            <pc:docMk/>
            <pc:sldMk cId="706954090" sldId="274"/>
            <ac:spMk id="10" creationId="{1EA4A3C9-FA62-CE06-1D15-D3AB8D5E1703}"/>
          </ac:spMkLst>
        </pc:spChg>
        <pc:picChg chg="add del mod ord">
          <ac:chgData name="Dennis Alberts" userId="f97616d7-985b-4105-a929-adc303856097" providerId="ADAL" clId="{B4B8FD40-210B-436E-A491-E1748FE21188}" dt="2023-03-24T12:45:30.606" v="13974" actId="478"/>
          <ac:picMkLst>
            <pc:docMk/>
            <pc:sldMk cId="706954090" sldId="274"/>
            <ac:picMk id="6" creationId="{8D1007C6-20FE-7B2D-3069-E493767DE1A6}"/>
          </ac:picMkLst>
        </pc:picChg>
        <pc:picChg chg="add del mod ord">
          <ac:chgData name="Dennis Alberts" userId="f97616d7-985b-4105-a929-adc303856097" providerId="ADAL" clId="{B4B8FD40-210B-436E-A491-E1748FE21188}" dt="2023-03-15T08:04:15.182" v="6174" actId="21"/>
          <ac:picMkLst>
            <pc:docMk/>
            <pc:sldMk cId="706954090" sldId="274"/>
            <ac:picMk id="6" creationId="{D8175BC2-6633-ACD7-DCB9-FFAC4F6746DE}"/>
          </ac:picMkLst>
        </pc:picChg>
        <pc:picChg chg="add del mod ord">
          <ac:chgData name="Dennis Alberts" userId="f97616d7-985b-4105-a929-adc303856097" providerId="ADAL" clId="{B4B8FD40-210B-436E-A491-E1748FE21188}" dt="2023-03-24T12:52:34.511" v="13999" actId="478"/>
          <ac:picMkLst>
            <pc:docMk/>
            <pc:sldMk cId="706954090" sldId="274"/>
            <ac:picMk id="7" creationId="{96FB2B10-ECF2-6ABB-2511-26416BB86DD7}"/>
          </ac:picMkLst>
        </pc:picChg>
        <pc:picChg chg="add del mod ord">
          <ac:chgData name="Dennis Alberts" userId="f97616d7-985b-4105-a929-adc303856097" providerId="ADAL" clId="{B4B8FD40-210B-436E-A491-E1748FE21188}" dt="2023-03-16T13:47:22.870" v="7150" actId="478"/>
          <ac:picMkLst>
            <pc:docMk/>
            <pc:sldMk cId="706954090" sldId="274"/>
            <ac:picMk id="8" creationId="{CF54963A-113F-9735-AFEE-A6F27346BFAC}"/>
          </ac:picMkLst>
        </pc:picChg>
        <pc:picChg chg="add mod">
          <ac:chgData name="Dennis Alberts" userId="f97616d7-985b-4105-a929-adc303856097" providerId="ADAL" clId="{B4B8FD40-210B-436E-A491-E1748FE21188}" dt="2023-03-15T08:06:36.883" v="6184"/>
          <ac:picMkLst>
            <pc:docMk/>
            <pc:sldMk cId="706954090" sldId="274"/>
            <ac:picMk id="11" creationId="{2B928409-ED46-D056-9A7D-ACD1BD56DA65}"/>
          </ac:picMkLst>
        </pc:picChg>
        <pc:picChg chg="add mod ord">
          <ac:chgData name="Dennis Alberts" userId="f97616d7-985b-4105-a929-adc303856097" providerId="ADAL" clId="{B4B8FD40-210B-436E-A491-E1748FE21188}" dt="2023-03-24T12:52:43.667" v="14002" actId="1076"/>
          <ac:picMkLst>
            <pc:docMk/>
            <pc:sldMk cId="706954090" sldId="274"/>
            <ac:picMk id="13" creationId="{F186A531-06AB-3822-0F8B-CC6EEF5B9D79}"/>
          </ac:picMkLst>
        </pc:picChg>
      </pc:sldChg>
      <pc:sldChg chg="addSp delSp modSp new del mod modNotesTx">
        <pc:chgData name="Dennis Alberts" userId="f97616d7-985b-4105-a929-adc303856097" providerId="ADAL" clId="{B4B8FD40-210B-436E-A491-E1748FE21188}" dt="2023-03-14T14:16:21.110" v="5129" actId="2696"/>
        <pc:sldMkLst>
          <pc:docMk/>
          <pc:sldMk cId="2304125167" sldId="275"/>
        </pc:sldMkLst>
        <pc:spChg chg="mod">
          <ac:chgData name="Dennis Alberts" userId="f97616d7-985b-4105-a929-adc303856097" providerId="ADAL" clId="{B4B8FD40-210B-436E-A491-E1748FE21188}" dt="2023-03-14T08:24:24.089" v="4699" actId="20577"/>
          <ac:spMkLst>
            <pc:docMk/>
            <pc:sldMk cId="2304125167" sldId="275"/>
            <ac:spMk id="2" creationId="{4FC4803F-ADB2-8C95-95D2-2F115E1FBF2F}"/>
          </ac:spMkLst>
        </pc:spChg>
        <pc:spChg chg="del">
          <ac:chgData name="Dennis Alberts" userId="f97616d7-985b-4105-a929-adc303856097" providerId="ADAL" clId="{B4B8FD40-210B-436E-A491-E1748FE21188}" dt="2023-03-14T14:00:29.233" v="4700" actId="22"/>
          <ac:spMkLst>
            <pc:docMk/>
            <pc:sldMk cId="2304125167" sldId="275"/>
            <ac:spMk id="3" creationId="{15B0F67E-E5AB-10FF-4120-DAC337B3A726}"/>
          </ac:spMkLst>
        </pc:spChg>
        <pc:picChg chg="add mod ord">
          <ac:chgData name="Dennis Alberts" userId="f97616d7-985b-4105-a929-adc303856097" providerId="ADAL" clId="{B4B8FD40-210B-436E-A491-E1748FE21188}" dt="2023-03-14T14:01:09.303" v="4704" actId="1076"/>
          <ac:picMkLst>
            <pc:docMk/>
            <pc:sldMk cId="2304125167" sldId="275"/>
            <ac:picMk id="5" creationId="{871A8B35-E7F9-03AF-ED14-C1F1448AAFD1}"/>
          </ac:picMkLst>
        </pc:picChg>
        <pc:picChg chg="add del mod">
          <ac:chgData name="Dennis Alberts" userId="f97616d7-985b-4105-a929-adc303856097" providerId="ADAL" clId="{B4B8FD40-210B-436E-A491-E1748FE21188}" dt="2023-03-14T14:09:41.251" v="4715" actId="478"/>
          <ac:picMkLst>
            <pc:docMk/>
            <pc:sldMk cId="2304125167" sldId="275"/>
            <ac:picMk id="7" creationId="{64E8F2B1-241C-026F-5EBF-96758B73DDC9}"/>
          </ac:picMkLst>
        </pc:picChg>
        <pc:picChg chg="add del mod">
          <ac:chgData name="Dennis Alberts" userId="f97616d7-985b-4105-a929-adc303856097" providerId="ADAL" clId="{B4B8FD40-210B-436E-A491-E1748FE21188}" dt="2023-03-14T14:09:39.502" v="4714" actId="478"/>
          <ac:picMkLst>
            <pc:docMk/>
            <pc:sldMk cId="2304125167" sldId="275"/>
            <ac:picMk id="9" creationId="{131BF6BC-0BCA-C4F4-8B07-66F63D4D0E5A}"/>
          </ac:picMkLst>
        </pc:picChg>
        <pc:picChg chg="add del mod">
          <ac:chgData name="Dennis Alberts" userId="f97616d7-985b-4105-a929-adc303856097" providerId="ADAL" clId="{B4B8FD40-210B-436E-A491-E1748FE21188}" dt="2023-03-14T14:09:05.739" v="4710" actId="478"/>
          <ac:picMkLst>
            <pc:docMk/>
            <pc:sldMk cId="2304125167" sldId="275"/>
            <ac:picMk id="11" creationId="{80DECAD2-09EB-2D2E-89EE-F125D1DC319B}"/>
          </ac:picMkLst>
        </pc:picChg>
        <pc:picChg chg="add mod">
          <ac:chgData name="Dennis Alberts" userId="f97616d7-985b-4105-a929-adc303856097" providerId="ADAL" clId="{B4B8FD40-210B-436E-A491-E1748FE21188}" dt="2023-03-14T14:09:38.032" v="4713" actId="1076"/>
          <ac:picMkLst>
            <pc:docMk/>
            <pc:sldMk cId="2304125167" sldId="275"/>
            <ac:picMk id="13" creationId="{0763EE8C-6170-EB38-90B6-CC5950352004}"/>
          </ac:picMkLst>
        </pc:picChg>
        <pc:picChg chg="add mod">
          <ac:chgData name="Dennis Alberts" userId="f97616d7-985b-4105-a929-adc303856097" providerId="ADAL" clId="{B4B8FD40-210B-436E-A491-E1748FE21188}" dt="2023-03-14T14:10:19.315" v="4720" actId="1076"/>
          <ac:picMkLst>
            <pc:docMk/>
            <pc:sldMk cId="2304125167" sldId="275"/>
            <ac:picMk id="15" creationId="{ACC848AC-30FC-D4D5-F4BC-46A62AAF8C3F}"/>
          </ac:picMkLst>
        </pc:picChg>
        <pc:picChg chg="add mod">
          <ac:chgData name="Dennis Alberts" userId="f97616d7-985b-4105-a929-adc303856097" providerId="ADAL" clId="{B4B8FD40-210B-436E-A491-E1748FE21188}" dt="2023-03-14T14:10:18.201" v="4719" actId="1076"/>
          <ac:picMkLst>
            <pc:docMk/>
            <pc:sldMk cId="2304125167" sldId="275"/>
            <ac:picMk id="17" creationId="{59B6FAA1-4E9E-2782-30D2-600F4D4798A4}"/>
          </ac:picMkLst>
        </pc:picChg>
        <pc:picChg chg="add del">
          <ac:chgData name="Dennis Alberts" userId="f97616d7-985b-4105-a929-adc303856097" providerId="ADAL" clId="{B4B8FD40-210B-436E-A491-E1748FE21188}" dt="2023-03-14T14:12:43.528" v="4930" actId="22"/>
          <ac:picMkLst>
            <pc:docMk/>
            <pc:sldMk cId="2304125167" sldId="275"/>
            <ac:picMk id="19" creationId="{A197A7E2-0E01-DE38-F643-C5FE4E2F0A39}"/>
          </ac:picMkLst>
        </pc:picChg>
      </pc:sldChg>
      <pc:sldChg chg="addSp delSp modSp add mod delAnim modAnim modNotesTx">
        <pc:chgData name="Dennis Alberts" userId="f97616d7-985b-4105-a929-adc303856097" providerId="ADAL" clId="{B4B8FD40-210B-436E-A491-E1748FE21188}" dt="2023-03-24T13:37:33.208" v="14164" actId="20577"/>
        <pc:sldMkLst>
          <pc:docMk/>
          <pc:sldMk cId="1887453891" sldId="276"/>
        </pc:sldMkLst>
        <pc:spChg chg="mod">
          <ac:chgData name="Dennis Alberts" userId="f97616d7-985b-4105-a929-adc303856097" providerId="ADAL" clId="{B4B8FD40-210B-436E-A491-E1748FE21188}" dt="2023-03-20T09:38:19.101" v="11890" actId="255"/>
          <ac:spMkLst>
            <pc:docMk/>
            <pc:sldMk cId="1887453891" sldId="276"/>
            <ac:spMk id="2" creationId="{685839DC-2EF8-0E7E-0877-0F98420CC39C}"/>
          </ac:spMkLst>
        </pc:spChg>
        <pc:spChg chg="add mod">
          <ac:chgData name="Dennis Alberts" userId="f97616d7-985b-4105-a929-adc303856097" providerId="ADAL" clId="{B4B8FD40-210B-436E-A491-E1748FE21188}" dt="2023-03-24T09:20:50.982" v="13509" actId="1035"/>
          <ac:spMkLst>
            <pc:docMk/>
            <pc:sldMk cId="1887453891" sldId="276"/>
            <ac:spMk id="3" creationId="{FDB81BBE-FC92-30F6-4B37-D724CE9823F2}"/>
          </ac:spMkLst>
        </pc:spChg>
        <pc:spChg chg="add mod">
          <ac:chgData name="Dennis Alberts" userId="f97616d7-985b-4105-a929-adc303856097" providerId="ADAL" clId="{B4B8FD40-210B-436E-A491-E1748FE21188}" dt="2023-03-24T09:21:30.977" v="13512" actId="1076"/>
          <ac:spMkLst>
            <pc:docMk/>
            <pc:sldMk cId="1887453891" sldId="276"/>
            <ac:spMk id="4" creationId="{7DCDC5FE-0503-97E9-374C-B0165F39CC4B}"/>
          </ac:spMkLst>
        </pc:spChg>
        <pc:spChg chg="add mod">
          <ac:chgData name="Dennis Alberts" userId="f97616d7-985b-4105-a929-adc303856097" providerId="ADAL" clId="{B4B8FD40-210B-436E-A491-E1748FE21188}" dt="2023-03-24T13:37:33.208" v="14164" actId="20577"/>
          <ac:spMkLst>
            <pc:docMk/>
            <pc:sldMk cId="1887453891" sldId="276"/>
            <ac:spMk id="9" creationId="{365F0B21-DC08-1387-2341-5467326407DA}"/>
          </ac:spMkLst>
        </pc:spChg>
        <pc:spChg chg="add del mod">
          <ac:chgData name="Dennis Alberts" userId="f97616d7-985b-4105-a929-adc303856097" providerId="ADAL" clId="{B4B8FD40-210B-436E-A491-E1748FE21188}" dt="2023-03-14T14:13:29.363" v="4939" actId="478"/>
          <ac:spMkLst>
            <pc:docMk/>
            <pc:sldMk cId="1887453891" sldId="276"/>
            <ac:spMk id="9" creationId="{47536816-F154-FA9B-39AD-F4D67F1CDA1F}"/>
          </ac:spMkLst>
        </pc:spChg>
        <pc:spChg chg="mod">
          <ac:chgData name="Dennis Alberts" userId="f97616d7-985b-4105-a929-adc303856097" providerId="ADAL" clId="{B4B8FD40-210B-436E-A491-E1748FE21188}" dt="2023-03-24T09:51:12.098" v="13642" actId="1076"/>
          <ac:spMkLst>
            <pc:docMk/>
            <pc:sldMk cId="1887453891" sldId="276"/>
            <ac:spMk id="10" creationId="{A5834F4F-67A6-6894-EBDE-7D152DFF08E0}"/>
          </ac:spMkLst>
        </pc:spChg>
        <pc:spChg chg="add del mod">
          <ac:chgData name="Dennis Alberts" userId="f97616d7-985b-4105-a929-adc303856097" providerId="ADAL" clId="{B4B8FD40-210B-436E-A491-E1748FE21188}" dt="2023-03-14T14:13:42.055" v="4942" actId="478"/>
          <ac:spMkLst>
            <pc:docMk/>
            <pc:sldMk cId="1887453891" sldId="276"/>
            <ac:spMk id="12" creationId="{F9FFD66C-939B-2948-2B69-4B89D5E20A98}"/>
          </ac:spMkLst>
        </pc:spChg>
        <pc:picChg chg="del">
          <ac:chgData name="Dennis Alberts" userId="f97616d7-985b-4105-a929-adc303856097" providerId="ADAL" clId="{B4B8FD40-210B-436E-A491-E1748FE21188}" dt="2023-03-14T14:12:54.107" v="4933" actId="478"/>
          <ac:picMkLst>
            <pc:docMk/>
            <pc:sldMk cId="1887453891" sldId="276"/>
            <ac:picMk id="3" creationId="{FEFE2A2D-DD8F-A012-A13A-FF146E1675A6}"/>
          </ac:picMkLst>
        </pc:picChg>
        <pc:picChg chg="add del mod">
          <ac:chgData name="Dennis Alberts" userId="f97616d7-985b-4105-a929-adc303856097" providerId="ADAL" clId="{B4B8FD40-210B-436E-A491-E1748FE21188}" dt="2023-03-14T14:13:38.477" v="4941" actId="478"/>
          <ac:picMkLst>
            <pc:docMk/>
            <pc:sldMk cId="1887453891" sldId="276"/>
            <ac:picMk id="4" creationId="{6F9C48A6-06EF-8657-89D0-0B1D11B9FCF8}"/>
          </ac:picMkLst>
        </pc:picChg>
        <pc:picChg chg="del">
          <ac:chgData name="Dennis Alberts" userId="f97616d7-985b-4105-a929-adc303856097" providerId="ADAL" clId="{B4B8FD40-210B-436E-A491-E1748FE21188}" dt="2023-03-14T14:13:33.812" v="4940" actId="478"/>
          <ac:picMkLst>
            <pc:docMk/>
            <pc:sldMk cId="1887453891" sldId="276"/>
            <ac:picMk id="5" creationId="{E8E15D1E-311B-2435-C0C3-C258AC383B25}"/>
          </ac:picMkLst>
        </pc:picChg>
        <pc:picChg chg="add del mod">
          <ac:chgData name="Dennis Alberts" userId="f97616d7-985b-4105-a929-adc303856097" providerId="ADAL" clId="{B4B8FD40-210B-436E-A491-E1748FE21188}" dt="2023-03-24T09:08:08.451" v="13363" actId="478"/>
          <ac:picMkLst>
            <pc:docMk/>
            <pc:sldMk cId="1887453891" sldId="276"/>
            <ac:picMk id="6" creationId="{DB8BA375-3B22-467B-97C2-07E152D883A6}"/>
          </ac:picMkLst>
        </pc:picChg>
        <pc:picChg chg="add del mod">
          <ac:chgData name="Dennis Alberts" userId="f97616d7-985b-4105-a929-adc303856097" providerId="ADAL" clId="{B4B8FD40-210B-436E-A491-E1748FE21188}" dt="2023-03-24T09:08:09.251" v="13364" actId="478"/>
          <ac:picMkLst>
            <pc:docMk/>
            <pc:sldMk cId="1887453891" sldId="276"/>
            <ac:picMk id="7" creationId="{5A66CA86-5390-55E4-6892-F416CA55F9C1}"/>
          </ac:picMkLst>
        </pc:picChg>
        <pc:picChg chg="add del mod">
          <ac:chgData name="Dennis Alberts" userId="f97616d7-985b-4105-a929-adc303856097" providerId="ADAL" clId="{B4B8FD40-210B-436E-A491-E1748FE21188}" dt="2023-03-24T09:35:23.396" v="13626" actId="478"/>
          <ac:picMkLst>
            <pc:docMk/>
            <pc:sldMk cId="1887453891" sldId="276"/>
            <ac:picMk id="8" creationId="{60B81525-69A8-3874-978E-EE99A01142C7}"/>
          </ac:picMkLst>
        </pc:picChg>
        <pc:picChg chg="add mod">
          <ac:chgData name="Dennis Alberts" userId="f97616d7-985b-4105-a929-adc303856097" providerId="ADAL" clId="{B4B8FD40-210B-436E-A491-E1748FE21188}" dt="2023-03-24T09:51:25.059" v="13644" actId="1076"/>
          <ac:picMkLst>
            <pc:docMk/>
            <pc:sldMk cId="1887453891" sldId="276"/>
            <ac:picMk id="13" creationId="{ED28E45E-B558-FDC2-A245-676DBFE68E71}"/>
          </ac:picMkLst>
        </pc:picChg>
        <pc:picChg chg="add mod">
          <ac:chgData name="Dennis Alberts" userId="f97616d7-985b-4105-a929-adc303856097" providerId="ADAL" clId="{B4B8FD40-210B-436E-A491-E1748FE21188}" dt="2023-03-24T09:51:18.577" v="13643" actId="1076"/>
          <ac:picMkLst>
            <pc:docMk/>
            <pc:sldMk cId="1887453891" sldId="276"/>
            <ac:picMk id="14" creationId="{E0FF5728-6657-82C8-45E4-1C8865701598}"/>
          </ac:picMkLst>
        </pc:picChg>
      </pc:sldChg>
      <pc:sldChg chg="addSp delSp modSp add del mod ord delAnim modAnim modNotesTx">
        <pc:chgData name="Dennis Alberts" userId="f97616d7-985b-4105-a929-adc303856097" providerId="ADAL" clId="{B4B8FD40-210B-436E-A491-E1748FE21188}" dt="2023-03-24T11:04:16.027" v="13967" actId="47"/>
        <pc:sldMkLst>
          <pc:docMk/>
          <pc:sldMk cId="876815700" sldId="277"/>
        </pc:sldMkLst>
        <pc:spChg chg="mod">
          <ac:chgData name="Dennis Alberts" userId="f97616d7-985b-4105-a929-adc303856097" providerId="ADAL" clId="{B4B8FD40-210B-436E-A491-E1748FE21188}" dt="2023-03-20T09:39:26.566" v="11905" actId="255"/>
          <ac:spMkLst>
            <pc:docMk/>
            <pc:sldMk cId="876815700" sldId="277"/>
            <ac:spMk id="2" creationId="{685839DC-2EF8-0E7E-0877-0F98420CC39C}"/>
          </ac:spMkLst>
        </pc:spChg>
        <pc:spChg chg="add del mod">
          <ac:chgData name="Dennis Alberts" userId="f97616d7-985b-4105-a929-adc303856097" providerId="ADAL" clId="{B4B8FD40-210B-436E-A491-E1748FE21188}" dt="2023-03-14T15:03:17.339" v="5162" actId="478"/>
          <ac:spMkLst>
            <pc:docMk/>
            <pc:sldMk cId="876815700" sldId="277"/>
            <ac:spMk id="8" creationId="{D08BBAA1-F957-E999-52A8-3C7638F85BBD}"/>
          </ac:spMkLst>
        </pc:spChg>
        <pc:spChg chg="mod">
          <ac:chgData name="Dennis Alberts" userId="f97616d7-985b-4105-a929-adc303856097" providerId="ADAL" clId="{B4B8FD40-210B-436E-A491-E1748FE21188}" dt="2023-03-20T09:55:19.931" v="12395" actId="20577"/>
          <ac:spMkLst>
            <pc:docMk/>
            <pc:sldMk cId="876815700" sldId="277"/>
            <ac:spMk id="10" creationId="{A5834F4F-67A6-6894-EBDE-7D152DFF08E0}"/>
          </ac:spMkLst>
        </pc:spChg>
        <pc:picChg chg="del">
          <ac:chgData name="Dennis Alberts" userId="f97616d7-985b-4105-a929-adc303856097" providerId="ADAL" clId="{B4B8FD40-210B-436E-A491-E1748FE21188}" dt="2023-03-14T15:03:06.484" v="5159" actId="478"/>
          <ac:picMkLst>
            <pc:docMk/>
            <pc:sldMk cId="876815700" sldId="277"/>
            <ac:picMk id="3" creationId="{FEFE2A2D-DD8F-A012-A13A-FF146E1675A6}"/>
          </ac:picMkLst>
        </pc:picChg>
        <pc:picChg chg="del">
          <ac:chgData name="Dennis Alberts" userId="f97616d7-985b-4105-a929-adc303856097" providerId="ADAL" clId="{B4B8FD40-210B-436E-A491-E1748FE21188}" dt="2023-03-14T15:03:14.437" v="5161" actId="478"/>
          <ac:picMkLst>
            <pc:docMk/>
            <pc:sldMk cId="876815700" sldId="277"/>
            <ac:picMk id="4" creationId="{6F9C48A6-06EF-8657-89D0-0B1D11B9FCF8}"/>
          </ac:picMkLst>
        </pc:picChg>
        <pc:picChg chg="del">
          <ac:chgData name="Dennis Alberts" userId="f97616d7-985b-4105-a929-adc303856097" providerId="ADAL" clId="{B4B8FD40-210B-436E-A491-E1748FE21188}" dt="2023-03-14T15:03:19.084" v="5163" actId="478"/>
          <ac:picMkLst>
            <pc:docMk/>
            <pc:sldMk cId="876815700" sldId="277"/>
            <ac:picMk id="5" creationId="{E8E15D1E-311B-2435-C0C3-C258AC383B25}"/>
          </ac:picMkLst>
        </pc:picChg>
        <pc:picChg chg="add mod">
          <ac:chgData name="Dennis Alberts" userId="f97616d7-985b-4105-a929-adc303856097" providerId="ADAL" clId="{B4B8FD40-210B-436E-A491-E1748FE21188}" dt="2023-03-14T15:03:12.021" v="5160" actId="1076"/>
          <ac:picMkLst>
            <pc:docMk/>
            <pc:sldMk cId="876815700" sldId="277"/>
            <ac:picMk id="6" creationId="{47D25232-04DB-A522-C211-DD6483F6C339}"/>
          </ac:picMkLst>
        </pc:picChg>
        <pc:picChg chg="add mod">
          <ac:chgData name="Dennis Alberts" userId="f97616d7-985b-4105-a929-adc303856097" providerId="ADAL" clId="{B4B8FD40-210B-436E-A491-E1748FE21188}" dt="2023-03-24T10:59:14.495" v="13921" actId="1076"/>
          <ac:picMkLst>
            <pc:docMk/>
            <pc:sldMk cId="876815700" sldId="277"/>
            <ac:picMk id="11" creationId="{E28379C0-4520-E9A0-8CE1-1E9B894D6CD2}"/>
          </ac:picMkLst>
        </pc:picChg>
        <pc:picChg chg="add del mod">
          <ac:chgData name="Dennis Alberts" userId="f97616d7-985b-4105-a929-adc303856097" providerId="ADAL" clId="{B4B8FD40-210B-436E-A491-E1748FE21188}" dt="2023-03-14T15:11:51.175" v="5184" actId="478"/>
          <ac:picMkLst>
            <pc:docMk/>
            <pc:sldMk cId="876815700" sldId="277"/>
            <ac:picMk id="13" creationId="{17E10CDD-4A28-EFE4-CA78-90DC1A61B7C8}"/>
          </ac:picMkLst>
        </pc:picChg>
        <pc:picChg chg="add mod ord">
          <ac:chgData name="Dennis Alberts" userId="f97616d7-985b-4105-a929-adc303856097" providerId="ADAL" clId="{B4B8FD40-210B-436E-A491-E1748FE21188}" dt="2023-03-24T10:59:16.089" v="13922" actId="1076"/>
          <ac:picMkLst>
            <pc:docMk/>
            <pc:sldMk cId="876815700" sldId="277"/>
            <ac:picMk id="15" creationId="{742B7BC6-8D15-91D7-0C3D-923C45B78D4F}"/>
          </ac:picMkLst>
        </pc:picChg>
        <pc:picChg chg="add del mod">
          <ac:chgData name="Dennis Alberts" userId="f97616d7-985b-4105-a929-adc303856097" providerId="ADAL" clId="{B4B8FD40-210B-436E-A491-E1748FE21188}" dt="2023-03-14T15:17:00.331" v="5498" actId="478"/>
          <ac:picMkLst>
            <pc:docMk/>
            <pc:sldMk cId="876815700" sldId="277"/>
            <ac:picMk id="17" creationId="{588E18DC-3B20-677A-7898-208E19ACB9D6}"/>
          </ac:picMkLst>
        </pc:picChg>
        <pc:picChg chg="add mod">
          <ac:chgData name="Dennis Alberts" userId="f97616d7-985b-4105-a929-adc303856097" providerId="ADAL" clId="{B4B8FD40-210B-436E-A491-E1748FE21188}" dt="2023-03-14T15:14:53.140" v="5361" actId="1076"/>
          <ac:picMkLst>
            <pc:docMk/>
            <pc:sldMk cId="876815700" sldId="277"/>
            <ac:picMk id="19" creationId="{96636A0D-72A8-445F-3750-2A103005DBEA}"/>
          </ac:picMkLst>
        </pc:picChg>
      </pc:sldChg>
      <pc:sldChg chg="addSp delSp modSp add del mod ord delAnim modAnim">
        <pc:chgData name="Dennis Alberts" userId="f97616d7-985b-4105-a929-adc303856097" providerId="ADAL" clId="{B4B8FD40-210B-436E-A491-E1748FE21188}" dt="2023-03-20T09:52:38.677" v="12066" actId="2696"/>
        <pc:sldMkLst>
          <pc:docMk/>
          <pc:sldMk cId="1893551497" sldId="278"/>
        </pc:sldMkLst>
        <pc:spChg chg="mod">
          <ac:chgData name="Dennis Alberts" userId="f97616d7-985b-4105-a929-adc303856097" providerId="ADAL" clId="{B4B8FD40-210B-436E-A491-E1748FE21188}" dt="2023-03-20T09:38:25.604" v="11891" actId="255"/>
          <ac:spMkLst>
            <pc:docMk/>
            <pc:sldMk cId="1893551497" sldId="278"/>
            <ac:spMk id="2" creationId="{685839DC-2EF8-0E7E-0877-0F98420CC39C}"/>
          </ac:spMkLst>
        </pc:spChg>
        <pc:spChg chg="mod">
          <ac:chgData name="Dennis Alberts" userId="f97616d7-985b-4105-a929-adc303856097" providerId="ADAL" clId="{B4B8FD40-210B-436E-A491-E1748FE21188}" dt="2023-03-14T15:16:46.431" v="5496" actId="33524"/>
          <ac:spMkLst>
            <pc:docMk/>
            <pc:sldMk cId="1893551497" sldId="278"/>
            <ac:spMk id="10" creationId="{A5834F4F-67A6-6894-EBDE-7D152DFF08E0}"/>
          </ac:spMkLst>
        </pc:spChg>
        <pc:picChg chg="add del mod">
          <ac:chgData name="Dennis Alberts" userId="f97616d7-985b-4105-a929-adc303856097" providerId="ADAL" clId="{B4B8FD40-210B-436E-A491-E1748FE21188}" dt="2023-03-14T15:15:28.772" v="5368" actId="22"/>
          <ac:picMkLst>
            <pc:docMk/>
            <pc:sldMk cId="1893551497" sldId="278"/>
            <ac:picMk id="4" creationId="{34AC8ABD-4C24-AFB8-BF41-C8489168E340}"/>
          </ac:picMkLst>
        </pc:picChg>
        <pc:picChg chg="add del">
          <ac:chgData name="Dennis Alberts" userId="f97616d7-985b-4105-a929-adc303856097" providerId="ADAL" clId="{B4B8FD40-210B-436E-A491-E1748FE21188}" dt="2023-03-14T15:15:35.055" v="5373" actId="478"/>
          <ac:picMkLst>
            <pc:docMk/>
            <pc:sldMk cId="1893551497" sldId="278"/>
            <ac:picMk id="6" creationId="{47D25232-04DB-A522-C211-DD6483F6C339}"/>
          </ac:picMkLst>
        </pc:picChg>
        <pc:picChg chg="add mod">
          <ac:chgData name="Dennis Alberts" userId="f97616d7-985b-4105-a929-adc303856097" providerId="ADAL" clId="{B4B8FD40-210B-436E-A491-E1748FE21188}" dt="2023-03-14T15:15:33.721" v="5372" actId="1076"/>
          <ac:picMkLst>
            <pc:docMk/>
            <pc:sldMk cId="1893551497" sldId="278"/>
            <ac:picMk id="7" creationId="{EF8A4602-D080-0567-CFD3-B4C42C8A66F8}"/>
          </ac:picMkLst>
        </pc:picChg>
        <pc:picChg chg="del">
          <ac:chgData name="Dennis Alberts" userId="f97616d7-985b-4105-a929-adc303856097" providerId="ADAL" clId="{B4B8FD40-210B-436E-A491-E1748FE21188}" dt="2023-03-14T15:15:41.225" v="5377" actId="478"/>
          <ac:picMkLst>
            <pc:docMk/>
            <pc:sldMk cId="1893551497" sldId="278"/>
            <ac:picMk id="11" creationId="{E28379C0-4520-E9A0-8CE1-1E9B894D6CD2}"/>
          </ac:picMkLst>
        </pc:picChg>
        <pc:picChg chg="del">
          <ac:chgData name="Dennis Alberts" userId="f97616d7-985b-4105-a929-adc303856097" providerId="ADAL" clId="{B4B8FD40-210B-436E-A491-E1748FE21188}" dt="2023-03-14T15:15:39.447" v="5376" actId="478"/>
          <ac:picMkLst>
            <pc:docMk/>
            <pc:sldMk cId="1893551497" sldId="278"/>
            <ac:picMk id="15" creationId="{742B7BC6-8D15-91D7-0C3D-923C45B78D4F}"/>
          </ac:picMkLst>
        </pc:picChg>
        <pc:picChg chg="mod">
          <ac:chgData name="Dennis Alberts" userId="f97616d7-985b-4105-a929-adc303856097" providerId="ADAL" clId="{B4B8FD40-210B-436E-A491-E1748FE21188}" dt="2023-03-14T15:24:35.316" v="6004" actId="1076"/>
          <ac:picMkLst>
            <pc:docMk/>
            <pc:sldMk cId="1893551497" sldId="278"/>
            <ac:picMk id="17" creationId="{588E18DC-3B20-677A-7898-208E19ACB9D6}"/>
          </ac:picMkLst>
        </pc:picChg>
        <pc:picChg chg="add del">
          <ac:chgData name="Dennis Alberts" userId="f97616d7-985b-4105-a929-adc303856097" providerId="ADAL" clId="{B4B8FD40-210B-436E-A491-E1748FE21188}" dt="2023-03-14T15:15:36.487" v="5374" actId="478"/>
          <ac:picMkLst>
            <pc:docMk/>
            <pc:sldMk cId="1893551497" sldId="278"/>
            <ac:picMk id="19" creationId="{96636A0D-72A8-445F-3750-2A103005DBEA}"/>
          </ac:picMkLst>
        </pc:picChg>
      </pc:sldChg>
      <pc:sldChg chg="addSp delSp modSp add mod addAnim delAnim modAnim modNotesTx">
        <pc:chgData name="Dennis Alberts" userId="f97616d7-985b-4105-a929-adc303856097" providerId="ADAL" clId="{B4B8FD40-210B-436E-A491-E1748FE21188}" dt="2023-03-24T13:06:57.464" v="14116" actId="20577"/>
        <pc:sldMkLst>
          <pc:docMk/>
          <pc:sldMk cId="1260055678" sldId="279"/>
        </pc:sldMkLst>
        <pc:spChg chg="mod">
          <ac:chgData name="Dennis Alberts" userId="f97616d7-985b-4105-a929-adc303856097" providerId="ADAL" clId="{B4B8FD40-210B-436E-A491-E1748FE21188}" dt="2023-03-24T12:58:05.475" v="14023" actId="313"/>
          <ac:spMkLst>
            <pc:docMk/>
            <pc:sldMk cId="1260055678" sldId="279"/>
            <ac:spMk id="2" creationId="{72F31284-DD16-9C46-F9F5-B7931117E487}"/>
          </ac:spMkLst>
        </pc:spChg>
        <pc:spChg chg="add mod">
          <ac:chgData name="Dennis Alberts" userId="f97616d7-985b-4105-a929-adc303856097" providerId="ADAL" clId="{B4B8FD40-210B-436E-A491-E1748FE21188}" dt="2023-03-24T13:00:07.409" v="14049" actId="1036"/>
          <ac:spMkLst>
            <pc:docMk/>
            <pc:sldMk cId="1260055678" sldId="279"/>
            <ac:spMk id="4" creationId="{6E717DBF-D3B2-D62C-5E90-DD590ACAFA97}"/>
          </ac:spMkLst>
        </pc:spChg>
        <pc:spChg chg="add del mod">
          <ac:chgData name="Dennis Alberts" userId="f97616d7-985b-4105-a929-adc303856097" providerId="ADAL" clId="{B4B8FD40-210B-436E-A491-E1748FE21188}" dt="2023-03-24T12:56:16.772" v="14011" actId="22"/>
          <ac:spMkLst>
            <pc:docMk/>
            <pc:sldMk cId="1260055678" sldId="279"/>
            <ac:spMk id="5" creationId="{C1E67F41-90B7-269A-24CD-0DBC220FCDCA}"/>
          </ac:spMkLst>
        </pc:spChg>
        <pc:spChg chg="add del mod">
          <ac:chgData name="Dennis Alberts" userId="f97616d7-985b-4105-a929-adc303856097" providerId="ADAL" clId="{B4B8FD40-210B-436E-A491-E1748FE21188}" dt="2023-03-17T11:08:33.851" v="9369" actId="22"/>
          <ac:spMkLst>
            <pc:docMk/>
            <pc:sldMk cId="1260055678" sldId="279"/>
            <ac:spMk id="7" creationId="{08E50FAD-8FA6-F97D-1501-D8F76D8B7E21}"/>
          </ac:spMkLst>
        </pc:spChg>
        <pc:spChg chg="add del mod">
          <ac:chgData name="Dennis Alberts" userId="f97616d7-985b-4105-a929-adc303856097" providerId="ADAL" clId="{B4B8FD40-210B-436E-A491-E1748FE21188}" dt="2023-03-15T08:04:17.824" v="6175"/>
          <ac:spMkLst>
            <pc:docMk/>
            <pc:sldMk cId="1260055678" sldId="279"/>
            <ac:spMk id="9" creationId="{1E0B238B-8914-7394-4DA2-7D9B47AA2C05}"/>
          </ac:spMkLst>
        </pc:spChg>
        <pc:spChg chg="add del mod">
          <ac:chgData name="Dennis Alberts" userId="f97616d7-985b-4105-a929-adc303856097" providerId="ADAL" clId="{B4B8FD40-210B-436E-A491-E1748FE21188}" dt="2023-03-24T12:56:43.216" v="14015" actId="22"/>
          <ac:spMkLst>
            <pc:docMk/>
            <pc:sldMk cId="1260055678" sldId="279"/>
            <ac:spMk id="13" creationId="{3D9401CD-FF58-EA47-4CA0-86E5BE59CFB0}"/>
          </ac:spMkLst>
        </pc:spChg>
        <pc:spChg chg="add del mod">
          <ac:chgData name="Dennis Alberts" userId="f97616d7-985b-4105-a929-adc303856097" providerId="ADAL" clId="{B4B8FD40-210B-436E-A491-E1748FE21188}" dt="2023-03-15T08:06:31.838" v="6182" actId="22"/>
          <ac:spMkLst>
            <pc:docMk/>
            <pc:sldMk cId="1260055678" sldId="279"/>
            <ac:spMk id="14" creationId="{B6E3180C-8D5F-313A-4BED-CCDBF315B26B}"/>
          </ac:spMkLst>
        </pc:spChg>
        <pc:picChg chg="add del mod">
          <ac:chgData name="Dennis Alberts" userId="f97616d7-985b-4105-a929-adc303856097" providerId="ADAL" clId="{B4B8FD40-210B-436E-A491-E1748FE21188}" dt="2023-03-17T13:44:45.493" v="9376" actId="478"/>
          <ac:picMkLst>
            <pc:docMk/>
            <pc:sldMk cId="1260055678" sldId="279"/>
            <ac:picMk id="5" creationId="{40C4B44F-95E3-F29D-3492-0E21C46C6AE8}"/>
          </ac:picMkLst>
        </pc:picChg>
        <pc:picChg chg="add del mod">
          <ac:chgData name="Dennis Alberts" userId="f97616d7-985b-4105-a929-adc303856097" providerId="ADAL" clId="{B4B8FD40-210B-436E-A491-E1748FE21188}" dt="2023-03-15T08:04:09.751" v="6172"/>
          <ac:picMkLst>
            <pc:docMk/>
            <pc:sldMk cId="1260055678" sldId="279"/>
            <ac:picMk id="5" creationId="{A419D938-AFCF-04E5-F8B0-0141459CB0FC}"/>
          </ac:picMkLst>
        </pc:picChg>
        <pc:picChg chg="del">
          <ac:chgData name="Dennis Alberts" userId="f97616d7-985b-4105-a929-adc303856097" providerId="ADAL" clId="{B4B8FD40-210B-436E-A491-E1748FE21188}" dt="2023-03-15T08:04:06.437" v="6170" actId="21"/>
          <ac:picMkLst>
            <pc:docMk/>
            <pc:sldMk cId="1260055678" sldId="279"/>
            <ac:picMk id="6" creationId="{D8175BC2-6633-ACD7-DCB9-FFAC4F6746DE}"/>
          </ac:picMkLst>
        </pc:picChg>
        <pc:picChg chg="add del mod ord">
          <ac:chgData name="Dennis Alberts" userId="f97616d7-985b-4105-a929-adc303856097" providerId="ADAL" clId="{B4B8FD40-210B-436E-A491-E1748FE21188}" dt="2023-03-24T12:55:59.655" v="14010" actId="22"/>
          <ac:picMkLst>
            <pc:docMk/>
            <pc:sldMk cId="1260055678" sldId="279"/>
            <ac:picMk id="7" creationId="{7C3844DD-64F9-3ED8-A0A6-3DF0E928A604}"/>
          </ac:picMkLst>
        </pc:picChg>
        <pc:picChg chg="del">
          <ac:chgData name="Dennis Alberts" userId="f97616d7-985b-4105-a929-adc303856097" providerId="ADAL" clId="{B4B8FD40-210B-436E-A491-E1748FE21188}" dt="2023-03-15T08:04:12.049" v="6173" actId="478"/>
          <ac:picMkLst>
            <pc:docMk/>
            <pc:sldMk cId="1260055678" sldId="279"/>
            <ac:picMk id="8" creationId="{CF54963A-113F-9735-AFEE-A6F27346BFAC}"/>
          </ac:picMkLst>
        </pc:picChg>
        <pc:picChg chg="add del mod ord">
          <ac:chgData name="Dennis Alberts" userId="f97616d7-985b-4105-a929-adc303856097" providerId="ADAL" clId="{B4B8FD40-210B-436E-A491-E1748FE21188}" dt="2023-03-24T12:45:32.467" v="13975" actId="478"/>
          <ac:picMkLst>
            <pc:docMk/>
            <pc:sldMk cId="1260055678" sldId="279"/>
            <ac:picMk id="9" creationId="{7240BB73-ED2C-29B4-9C68-7B2BFE423892}"/>
          </ac:picMkLst>
        </pc:picChg>
        <pc:picChg chg="add del mod">
          <ac:chgData name="Dennis Alberts" userId="f97616d7-985b-4105-a929-adc303856097" providerId="ADAL" clId="{B4B8FD40-210B-436E-A491-E1748FE21188}" dt="2023-03-15T08:06:29.920" v="6181" actId="478"/>
          <ac:picMkLst>
            <pc:docMk/>
            <pc:sldMk cId="1260055678" sldId="279"/>
            <ac:picMk id="10" creationId="{534E0C06-B1FD-DEDE-9909-598D20D02C7D}"/>
          </ac:picMkLst>
        </pc:picChg>
        <pc:picChg chg="add del mod ord">
          <ac:chgData name="Dennis Alberts" userId="f97616d7-985b-4105-a929-adc303856097" providerId="ADAL" clId="{B4B8FD40-210B-436E-A491-E1748FE21188}" dt="2023-03-24T12:56:31.610" v="14014" actId="478"/>
          <ac:picMkLst>
            <pc:docMk/>
            <pc:sldMk cId="1260055678" sldId="279"/>
            <ac:picMk id="10" creationId="{F2584099-A114-37E3-D671-DEED64C17C7F}"/>
          </ac:picMkLst>
        </pc:picChg>
        <pc:picChg chg="add del mod">
          <ac:chgData name="Dennis Alberts" userId="f97616d7-985b-4105-a929-adc303856097" providerId="ADAL" clId="{B4B8FD40-210B-436E-A491-E1748FE21188}" dt="2023-03-24T12:51:44.373" v="13998" actId="478"/>
          <ac:picMkLst>
            <pc:docMk/>
            <pc:sldMk cId="1260055678" sldId="279"/>
            <ac:picMk id="11" creationId="{422C22B6-BA8F-0087-F0D3-3571CC624B00}"/>
          </ac:picMkLst>
        </pc:picChg>
        <pc:picChg chg="add del mod">
          <ac:chgData name="Dennis Alberts" userId="f97616d7-985b-4105-a929-adc303856097" providerId="ADAL" clId="{B4B8FD40-210B-436E-A491-E1748FE21188}" dt="2023-03-15T08:06:34.620" v="6183" actId="21"/>
          <ac:picMkLst>
            <pc:docMk/>
            <pc:sldMk cId="1260055678" sldId="279"/>
            <ac:picMk id="12" creationId="{63CFB45E-3BEB-6C41-9C5B-984FDFE574CD}"/>
          </ac:picMkLst>
        </pc:picChg>
        <pc:picChg chg="add mod ord">
          <ac:chgData name="Dennis Alberts" userId="f97616d7-985b-4105-a929-adc303856097" providerId="ADAL" clId="{B4B8FD40-210B-436E-A491-E1748FE21188}" dt="2023-03-24T12:57:05.749" v="14017" actId="1076"/>
          <ac:picMkLst>
            <pc:docMk/>
            <pc:sldMk cId="1260055678" sldId="279"/>
            <ac:picMk id="15" creationId="{54822C95-42CC-0C26-78B3-95B6E259E732}"/>
          </ac:picMkLst>
        </pc:picChg>
        <pc:picChg chg="add del mod ord">
          <ac:chgData name="Dennis Alberts" userId="f97616d7-985b-4105-a929-adc303856097" providerId="ADAL" clId="{B4B8FD40-210B-436E-A491-E1748FE21188}" dt="2023-03-17T11:08:11.039" v="9368" actId="478"/>
          <ac:picMkLst>
            <pc:docMk/>
            <pc:sldMk cId="1260055678" sldId="279"/>
            <ac:picMk id="16" creationId="{B68B9A57-1581-5635-B608-DA60D0905B7F}"/>
          </ac:picMkLst>
        </pc:picChg>
        <pc:picChg chg="add mod">
          <ac:chgData name="Dennis Alberts" userId="f97616d7-985b-4105-a929-adc303856097" providerId="ADAL" clId="{B4B8FD40-210B-436E-A491-E1748FE21188}" dt="2023-03-24T13:00:11.175" v="14050" actId="14100"/>
          <ac:picMkLst>
            <pc:docMk/>
            <pc:sldMk cId="1260055678" sldId="279"/>
            <ac:picMk id="17" creationId="{7DA592BB-E38D-63DC-9455-C5825BF1575A}"/>
          </ac:picMkLst>
        </pc:picChg>
        <pc:picChg chg="add del mod">
          <ac:chgData name="Dennis Alberts" userId="f97616d7-985b-4105-a929-adc303856097" providerId="ADAL" clId="{B4B8FD40-210B-436E-A491-E1748FE21188}" dt="2023-03-17T11:08:02.914" v="9365" actId="478"/>
          <ac:picMkLst>
            <pc:docMk/>
            <pc:sldMk cId="1260055678" sldId="279"/>
            <ac:picMk id="18" creationId="{06D98C3B-F538-128C-7E15-F7172BD381CD}"/>
          </ac:picMkLst>
        </pc:picChg>
        <pc:picChg chg="add del mod">
          <ac:chgData name="Dennis Alberts" userId="f97616d7-985b-4105-a929-adc303856097" providerId="ADAL" clId="{B4B8FD40-210B-436E-A491-E1748FE21188}" dt="2023-03-17T11:08:09.272" v="9367" actId="478"/>
          <ac:picMkLst>
            <pc:docMk/>
            <pc:sldMk cId="1260055678" sldId="279"/>
            <ac:picMk id="20" creationId="{6F69DFED-BDB8-BD32-2A0E-099CB5B46169}"/>
          </ac:picMkLst>
        </pc:picChg>
      </pc:sldChg>
      <pc:sldChg chg="addSp delSp modSp add del mod delAnim modNotesTx">
        <pc:chgData name="Dennis Alberts" userId="f97616d7-985b-4105-a929-adc303856097" providerId="ADAL" clId="{B4B8FD40-210B-436E-A491-E1748FE21188}" dt="2023-03-24T09:27:43.245" v="13553" actId="47"/>
        <pc:sldMkLst>
          <pc:docMk/>
          <pc:sldMk cId="325677288" sldId="280"/>
        </pc:sldMkLst>
        <pc:spChg chg="mod">
          <ac:chgData name="Dennis Alberts" userId="f97616d7-985b-4105-a929-adc303856097" providerId="ADAL" clId="{B4B8FD40-210B-436E-A491-E1748FE21188}" dt="2023-03-20T09:38:12.530" v="11889" actId="255"/>
          <ac:spMkLst>
            <pc:docMk/>
            <pc:sldMk cId="325677288" sldId="280"/>
            <ac:spMk id="2" creationId="{685839DC-2EF8-0E7E-0877-0F98420CC39C}"/>
          </ac:spMkLst>
        </pc:spChg>
        <pc:spChg chg="add mod">
          <ac:chgData name="Dennis Alberts" userId="f97616d7-985b-4105-a929-adc303856097" providerId="ADAL" clId="{B4B8FD40-210B-436E-A491-E1748FE21188}" dt="2023-03-24T09:15:18.871" v="13482" actId="1076"/>
          <ac:spMkLst>
            <pc:docMk/>
            <pc:sldMk cId="325677288" sldId="280"/>
            <ac:spMk id="3" creationId="{7BBF25F3-B023-36A0-3FE8-35AA744F393B}"/>
          </ac:spMkLst>
        </pc:spChg>
        <pc:spChg chg="add del mod">
          <ac:chgData name="Dennis Alberts" userId="f97616d7-985b-4105-a929-adc303856097" providerId="ADAL" clId="{B4B8FD40-210B-436E-A491-E1748FE21188}" dt="2023-03-20T08:30:55.755" v="10357" actId="478"/>
          <ac:spMkLst>
            <pc:docMk/>
            <pc:sldMk cId="325677288" sldId="280"/>
            <ac:spMk id="4" creationId="{9AC3F1E4-1782-4385-3930-E29AA7412FD7}"/>
          </ac:spMkLst>
        </pc:spChg>
        <pc:spChg chg="add del mod">
          <ac:chgData name="Dennis Alberts" userId="f97616d7-985b-4105-a929-adc303856097" providerId="ADAL" clId="{B4B8FD40-210B-436E-A491-E1748FE21188}" dt="2023-03-20T08:31:21.421" v="10370" actId="478"/>
          <ac:spMkLst>
            <pc:docMk/>
            <pc:sldMk cId="325677288" sldId="280"/>
            <ac:spMk id="8" creationId="{A8F6C129-FE46-2306-FB35-D0F3A0B81912}"/>
          </ac:spMkLst>
        </pc:spChg>
        <pc:spChg chg="mod">
          <ac:chgData name="Dennis Alberts" userId="f97616d7-985b-4105-a929-adc303856097" providerId="ADAL" clId="{B4B8FD40-210B-436E-A491-E1748FE21188}" dt="2023-03-20T10:10:26.880" v="12612" actId="20577"/>
          <ac:spMkLst>
            <pc:docMk/>
            <pc:sldMk cId="325677288" sldId="280"/>
            <ac:spMk id="10" creationId="{A5834F4F-67A6-6894-EBDE-7D152DFF08E0}"/>
          </ac:spMkLst>
        </pc:spChg>
        <pc:spChg chg="add del mod">
          <ac:chgData name="Dennis Alberts" userId="f97616d7-985b-4105-a929-adc303856097" providerId="ADAL" clId="{B4B8FD40-210B-436E-A491-E1748FE21188}" dt="2023-03-20T08:31:29.051" v="10373" actId="478"/>
          <ac:spMkLst>
            <pc:docMk/>
            <pc:sldMk cId="325677288" sldId="280"/>
            <ac:spMk id="12" creationId="{7B97C255-4DA6-B8C0-6B5F-8B90EFA9FA9F}"/>
          </ac:spMkLst>
        </pc:spChg>
        <pc:picChg chg="add del">
          <ac:chgData name="Dennis Alberts" userId="f97616d7-985b-4105-a929-adc303856097" providerId="ADAL" clId="{B4B8FD40-210B-436E-A491-E1748FE21188}" dt="2023-03-20T08:30:41.814" v="10353" actId="478"/>
          <ac:picMkLst>
            <pc:docMk/>
            <pc:sldMk cId="325677288" sldId="280"/>
            <ac:picMk id="6" creationId="{DB8BA375-3B22-467B-97C2-07E152D883A6}"/>
          </ac:picMkLst>
        </pc:picChg>
        <pc:picChg chg="add del mod">
          <ac:chgData name="Dennis Alberts" userId="f97616d7-985b-4105-a929-adc303856097" providerId="ADAL" clId="{B4B8FD40-210B-436E-A491-E1748FE21188}" dt="2023-03-20T09:24:42.039" v="11330" actId="478"/>
          <ac:picMkLst>
            <pc:docMk/>
            <pc:sldMk cId="325677288" sldId="280"/>
            <ac:picMk id="7" creationId="{5A66CA86-5390-55E4-6892-F416CA55F9C1}"/>
          </ac:picMkLst>
        </pc:picChg>
        <pc:picChg chg="add del mod">
          <ac:chgData name="Dennis Alberts" userId="f97616d7-985b-4105-a929-adc303856097" providerId="ADAL" clId="{B4B8FD40-210B-436E-A491-E1748FE21188}" dt="2023-03-20T08:31:18.920" v="10367"/>
          <ac:picMkLst>
            <pc:docMk/>
            <pc:sldMk cId="325677288" sldId="280"/>
            <ac:picMk id="9" creationId="{14113F36-CB0F-B488-58F1-F2FD9A20823F}"/>
          </ac:picMkLst>
        </pc:picChg>
        <pc:picChg chg="add del">
          <ac:chgData name="Dennis Alberts" userId="f97616d7-985b-4105-a929-adc303856097" providerId="ADAL" clId="{B4B8FD40-210B-436E-A491-E1748FE21188}" dt="2023-03-20T08:31:26.567" v="10372" actId="478"/>
          <ac:picMkLst>
            <pc:docMk/>
            <pc:sldMk cId="325677288" sldId="280"/>
            <ac:picMk id="13" creationId="{ED28E45E-B558-FDC2-A245-676DBFE68E71}"/>
          </ac:picMkLst>
        </pc:picChg>
        <pc:picChg chg="del">
          <ac:chgData name="Dennis Alberts" userId="f97616d7-985b-4105-a929-adc303856097" providerId="ADAL" clId="{B4B8FD40-210B-436E-A491-E1748FE21188}" dt="2023-03-20T08:30:25.186" v="10347" actId="478"/>
          <ac:picMkLst>
            <pc:docMk/>
            <pc:sldMk cId="325677288" sldId="280"/>
            <ac:picMk id="14" creationId="{E0FF5728-6657-82C8-45E4-1C8865701598}"/>
          </ac:picMkLst>
        </pc:picChg>
        <pc:picChg chg="add del mod">
          <ac:chgData name="Dennis Alberts" userId="f97616d7-985b-4105-a929-adc303856097" providerId="ADAL" clId="{B4B8FD40-210B-436E-A491-E1748FE21188}" dt="2023-03-24T09:13:38.247" v="13436" actId="478"/>
          <ac:picMkLst>
            <pc:docMk/>
            <pc:sldMk cId="325677288" sldId="280"/>
            <ac:picMk id="16" creationId="{352F2D98-F7AB-2956-4468-E31E84A4B39D}"/>
          </ac:picMkLst>
        </pc:picChg>
        <pc:picChg chg="add del mod">
          <ac:chgData name="Dennis Alberts" userId="f97616d7-985b-4105-a929-adc303856097" providerId="ADAL" clId="{B4B8FD40-210B-436E-A491-E1748FE21188}" dt="2023-03-24T09:13:38.937" v="13437" actId="478"/>
          <ac:picMkLst>
            <pc:docMk/>
            <pc:sldMk cId="325677288" sldId="280"/>
            <ac:picMk id="18" creationId="{C4166500-B0FB-B8D1-E616-7E54C36F77FA}"/>
          </ac:picMkLst>
        </pc:picChg>
      </pc:sldChg>
      <pc:sldChg chg="delSp modSp new mod">
        <pc:chgData name="Dennis Alberts" userId="f97616d7-985b-4105-a929-adc303856097" providerId="ADAL" clId="{B4B8FD40-210B-436E-A491-E1748FE21188}" dt="2023-03-24T11:05:11.554" v="13968" actId="255"/>
        <pc:sldMkLst>
          <pc:docMk/>
          <pc:sldMk cId="1178391672" sldId="281"/>
        </pc:sldMkLst>
        <pc:spChg chg="mod">
          <ac:chgData name="Dennis Alberts" userId="f97616d7-985b-4105-a929-adc303856097" providerId="ADAL" clId="{B4B8FD40-210B-436E-A491-E1748FE21188}" dt="2023-03-20T08:54:26.730" v="10574" actId="20577"/>
          <ac:spMkLst>
            <pc:docMk/>
            <pc:sldMk cId="1178391672" sldId="281"/>
            <ac:spMk id="2" creationId="{551BE4BA-D313-BB9B-0746-72D742A10E4D}"/>
          </ac:spMkLst>
        </pc:spChg>
        <pc:spChg chg="mod">
          <ac:chgData name="Dennis Alberts" userId="f97616d7-985b-4105-a929-adc303856097" providerId="ADAL" clId="{B4B8FD40-210B-436E-A491-E1748FE21188}" dt="2023-03-24T11:05:11.554" v="13968" actId="255"/>
          <ac:spMkLst>
            <pc:docMk/>
            <pc:sldMk cId="1178391672" sldId="281"/>
            <ac:spMk id="3" creationId="{4E45B9E6-2398-C828-4861-2D5C0DCFA783}"/>
          </ac:spMkLst>
        </pc:spChg>
        <pc:spChg chg="del">
          <ac:chgData name="Dennis Alberts" userId="f97616d7-985b-4105-a929-adc303856097" providerId="ADAL" clId="{B4B8FD40-210B-436E-A491-E1748FE21188}" dt="2023-03-20T08:43:33.076" v="10417" actId="478"/>
          <ac:spMkLst>
            <pc:docMk/>
            <pc:sldMk cId="1178391672" sldId="281"/>
            <ac:spMk id="4" creationId="{92AC6B69-F97D-5C30-7FB1-F2CDA5586182}"/>
          </ac:spMkLst>
        </pc:spChg>
      </pc:sldChg>
      <pc:sldChg chg="addSp delSp modSp add del mod ord delAnim modAnim">
        <pc:chgData name="Dennis Alberts" userId="f97616d7-985b-4105-a929-adc303856097" providerId="ADAL" clId="{B4B8FD40-210B-436E-A491-E1748FE21188}" dt="2023-03-24T10:52:50.970" v="13909" actId="47"/>
        <pc:sldMkLst>
          <pc:docMk/>
          <pc:sldMk cId="142456480" sldId="282"/>
        </pc:sldMkLst>
        <pc:spChg chg="mod">
          <ac:chgData name="Dennis Alberts" userId="f97616d7-985b-4105-a929-adc303856097" providerId="ADAL" clId="{B4B8FD40-210B-436E-A491-E1748FE21188}" dt="2023-03-20T09:39:18.009" v="11904" actId="20577"/>
          <ac:spMkLst>
            <pc:docMk/>
            <pc:sldMk cId="142456480" sldId="282"/>
            <ac:spMk id="2" creationId="{685839DC-2EF8-0E7E-0877-0F98420CC39C}"/>
          </ac:spMkLst>
        </pc:spChg>
        <pc:spChg chg="mod">
          <ac:chgData name="Dennis Alberts" userId="f97616d7-985b-4105-a929-adc303856097" providerId="ADAL" clId="{B4B8FD40-210B-436E-A491-E1748FE21188}" dt="2023-03-20T09:53:48.972" v="12286" actId="20577"/>
          <ac:spMkLst>
            <pc:docMk/>
            <pc:sldMk cId="142456480" sldId="282"/>
            <ac:spMk id="10" creationId="{A5834F4F-67A6-6894-EBDE-7D152DFF08E0}"/>
          </ac:spMkLst>
        </pc:spChg>
        <pc:picChg chg="add del mod">
          <ac:chgData name="Dennis Alberts" userId="f97616d7-985b-4105-a929-adc303856097" providerId="ADAL" clId="{B4B8FD40-210B-436E-A491-E1748FE21188}" dt="2023-03-20T09:41:58.313" v="11961" actId="478"/>
          <ac:picMkLst>
            <pc:docMk/>
            <pc:sldMk cId="142456480" sldId="282"/>
            <ac:picMk id="3" creationId="{ACAB0737-5BFB-77D9-4105-706A8EC3017F}"/>
          </ac:picMkLst>
        </pc:picChg>
        <pc:picChg chg="add del mod">
          <ac:chgData name="Dennis Alberts" userId="f97616d7-985b-4105-a929-adc303856097" providerId="ADAL" clId="{B4B8FD40-210B-436E-A491-E1748FE21188}" dt="2023-03-20T09:46:50.772" v="11975" actId="478"/>
          <ac:picMkLst>
            <pc:docMk/>
            <pc:sldMk cId="142456480" sldId="282"/>
            <ac:picMk id="4" creationId="{4ECCD4DA-DA47-D187-F4BD-C6FAB5E8391D}"/>
          </ac:picMkLst>
        </pc:picChg>
        <pc:picChg chg="add del mod">
          <ac:chgData name="Dennis Alberts" userId="f97616d7-985b-4105-a929-adc303856097" providerId="ADAL" clId="{B4B8FD40-210B-436E-A491-E1748FE21188}" dt="2023-03-20T09:46:47.084" v="11974" actId="478"/>
          <ac:picMkLst>
            <pc:docMk/>
            <pc:sldMk cId="142456480" sldId="282"/>
            <ac:picMk id="5" creationId="{A86EE97B-5A1A-527E-FEF7-5117334ED968}"/>
          </ac:picMkLst>
        </pc:picChg>
        <pc:picChg chg="del mod">
          <ac:chgData name="Dennis Alberts" userId="f97616d7-985b-4105-a929-adc303856097" providerId="ADAL" clId="{B4B8FD40-210B-436E-A491-E1748FE21188}" dt="2023-03-20T09:41:13.489" v="11952" actId="478"/>
          <ac:picMkLst>
            <pc:docMk/>
            <pc:sldMk cId="142456480" sldId="282"/>
            <ac:picMk id="6" creationId="{47D25232-04DB-A522-C211-DD6483F6C339}"/>
          </ac:picMkLst>
        </pc:picChg>
        <pc:picChg chg="add del mod">
          <ac:chgData name="Dennis Alberts" userId="f97616d7-985b-4105-a929-adc303856097" providerId="ADAL" clId="{B4B8FD40-210B-436E-A491-E1748FE21188}" dt="2023-03-20T09:47:20.134" v="11978" actId="478"/>
          <ac:picMkLst>
            <pc:docMk/>
            <pc:sldMk cId="142456480" sldId="282"/>
            <ac:picMk id="7" creationId="{D6E1E2A4-90E7-4CED-2D0C-C2CD974C0C4F}"/>
          </ac:picMkLst>
        </pc:picChg>
        <pc:picChg chg="add del mod">
          <ac:chgData name="Dennis Alberts" userId="f97616d7-985b-4105-a929-adc303856097" providerId="ADAL" clId="{B4B8FD40-210B-436E-A491-E1748FE21188}" dt="2023-03-24T10:39:20.059" v="13725" actId="478"/>
          <ac:picMkLst>
            <pc:docMk/>
            <pc:sldMk cId="142456480" sldId="282"/>
            <ac:picMk id="9" creationId="{BB8FD51B-FBCC-44E8-FCDF-9F161EB2A4EE}"/>
          </ac:picMkLst>
        </pc:picChg>
        <pc:picChg chg="del mod">
          <ac:chgData name="Dennis Alberts" userId="f97616d7-985b-4105-a929-adc303856097" providerId="ADAL" clId="{B4B8FD40-210B-436E-A491-E1748FE21188}" dt="2023-03-20T09:42:17.769" v="11968" actId="478"/>
          <ac:picMkLst>
            <pc:docMk/>
            <pc:sldMk cId="142456480" sldId="282"/>
            <ac:picMk id="11" creationId="{E28379C0-4520-E9A0-8CE1-1E9B894D6CD2}"/>
          </ac:picMkLst>
        </pc:picChg>
        <pc:picChg chg="add mod">
          <ac:chgData name="Dennis Alberts" userId="f97616d7-985b-4105-a929-adc303856097" providerId="ADAL" clId="{B4B8FD40-210B-436E-A491-E1748FE21188}" dt="2023-03-20T09:47:11.278" v="11977" actId="1076"/>
          <ac:picMkLst>
            <pc:docMk/>
            <pc:sldMk cId="142456480" sldId="282"/>
            <ac:picMk id="13" creationId="{39654CA0-4F3B-6F9B-0245-473CD6A1B55C}"/>
          </ac:picMkLst>
        </pc:picChg>
        <pc:picChg chg="del mod">
          <ac:chgData name="Dennis Alberts" userId="f97616d7-985b-4105-a929-adc303856097" providerId="ADAL" clId="{B4B8FD40-210B-436E-A491-E1748FE21188}" dt="2023-03-20T09:42:17.030" v="11967" actId="478"/>
          <ac:picMkLst>
            <pc:docMk/>
            <pc:sldMk cId="142456480" sldId="282"/>
            <ac:picMk id="15" creationId="{742B7BC6-8D15-91D7-0C3D-923C45B78D4F}"/>
          </ac:picMkLst>
        </pc:picChg>
        <pc:picChg chg="add mod">
          <ac:chgData name="Dennis Alberts" userId="f97616d7-985b-4105-a929-adc303856097" providerId="ADAL" clId="{B4B8FD40-210B-436E-A491-E1748FE21188}" dt="2023-03-24T10:47:08.353" v="13889" actId="1076"/>
          <ac:picMkLst>
            <pc:docMk/>
            <pc:sldMk cId="142456480" sldId="282"/>
            <ac:picMk id="16" creationId="{EBB8527E-E59B-6245-5BD2-8CDD501AF966}"/>
          </ac:picMkLst>
        </pc:picChg>
        <pc:picChg chg="add mod">
          <ac:chgData name="Dennis Alberts" userId="f97616d7-985b-4105-a929-adc303856097" providerId="ADAL" clId="{B4B8FD40-210B-436E-A491-E1748FE21188}" dt="2023-03-20T09:49:24.771" v="11983" actId="1076"/>
          <ac:picMkLst>
            <pc:docMk/>
            <pc:sldMk cId="142456480" sldId="282"/>
            <ac:picMk id="18" creationId="{048C70B9-0F76-150A-C3FF-ED4910C320F7}"/>
          </ac:picMkLst>
        </pc:picChg>
        <pc:picChg chg="add del">
          <ac:chgData name="Dennis Alberts" userId="f97616d7-985b-4105-a929-adc303856097" providerId="ADAL" clId="{B4B8FD40-210B-436E-A491-E1748FE21188}" dt="2023-03-20T09:42:09.719" v="11965" actId="478"/>
          <ac:picMkLst>
            <pc:docMk/>
            <pc:sldMk cId="142456480" sldId="282"/>
            <ac:picMk id="19" creationId="{96636A0D-72A8-445F-3750-2A103005DBEA}"/>
          </ac:picMkLst>
        </pc:picChg>
      </pc:sldChg>
      <pc:sldChg chg="addSp modSp new mod">
        <pc:chgData name="Dennis Alberts" userId="f97616d7-985b-4105-a929-adc303856097" providerId="ADAL" clId="{B4B8FD40-210B-436E-A491-E1748FE21188}" dt="2023-03-24T20:13:55.638" v="14464" actId="1076"/>
        <pc:sldMkLst>
          <pc:docMk/>
          <pc:sldMk cId="2480585937" sldId="283"/>
        </pc:sldMkLst>
        <pc:spChg chg="mod">
          <ac:chgData name="Dennis Alberts" userId="f97616d7-985b-4105-a929-adc303856097" providerId="ADAL" clId="{B4B8FD40-210B-436E-A491-E1748FE21188}" dt="2023-03-24T13:37:00.228" v="14152" actId="20577"/>
          <ac:spMkLst>
            <pc:docMk/>
            <pc:sldMk cId="2480585937" sldId="283"/>
            <ac:spMk id="2" creationId="{163EB10A-30D4-4938-38DC-8441164A32FF}"/>
          </ac:spMkLst>
        </pc:spChg>
        <pc:spChg chg="mod">
          <ac:chgData name="Dennis Alberts" userId="f97616d7-985b-4105-a929-adc303856097" providerId="ADAL" clId="{B4B8FD40-210B-436E-A491-E1748FE21188}" dt="2023-03-20T10:08:08.213" v="12597" actId="255"/>
          <ac:spMkLst>
            <pc:docMk/>
            <pc:sldMk cId="2480585937" sldId="283"/>
            <ac:spMk id="3" creationId="{338BD5DA-EA99-66BD-6F7C-977968B99273}"/>
          </ac:spMkLst>
        </pc:spChg>
        <pc:picChg chg="add mod">
          <ac:chgData name="Dennis Alberts" userId="f97616d7-985b-4105-a929-adc303856097" providerId="ADAL" clId="{B4B8FD40-210B-436E-A491-E1748FE21188}" dt="2023-03-24T20:13:55.638" v="14464" actId="1076"/>
          <ac:picMkLst>
            <pc:docMk/>
            <pc:sldMk cId="2480585937" sldId="283"/>
            <ac:picMk id="5" creationId="{9737E4D1-0E44-8965-7773-86891BF97B2E}"/>
          </ac:picMkLst>
        </pc:picChg>
      </pc:sldChg>
      <pc:sldChg chg="modSp new del mod">
        <pc:chgData name="Dennis Alberts" userId="f97616d7-985b-4105-a929-adc303856097" providerId="ADAL" clId="{B4B8FD40-210B-436E-A491-E1748FE21188}" dt="2023-03-20T10:05:42.228" v="12455" actId="47"/>
        <pc:sldMkLst>
          <pc:docMk/>
          <pc:sldMk cId="3964302938" sldId="283"/>
        </pc:sldMkLst>
        <pc:spChg chg="mod">
          <ac:chgData name="Dennis Alberts" userId="f97616d7-985b-4105-a929-adc303856097" providerId="ADAL" clId="{B4B8FD40-210B-436E-A491-E1748FE21188}" dt="2023-03-20T10:05:10.989" v="12451" actId="20577"/>
          <ac:spMkLst>
            <pc:docMk/>
            <pc:sldMk cId="3964302938" sldId="283"/>
            <ac:spMk id="2" creationId="{16F8E81E-F480-D08E-2265-966EB82604AE}"/>
          </ac:spMkLst>
        </pc:spChg>
        <pc:spChg chg="mod">
          <ac:chgData name="Dennis Alberts" userId="f97616d7-985b-4105-a929-adc303856097" providerId="ADAL" clId="{B4B8FD40-210B-436E-A491-E1748FE21188}" dt="2023-03-20T10:05:36.597" v="12454" actId="12"/>
          <ac:spMkLst>
            <pc:docMk/>
            <pc:sldMk cId="3964302938" sldId="283"/>
            <ac:spMk id="3" creationId="{99721389-BD3B-6102-D70E-6B76F6D16B78}"/>
          </ac:spMkLst>
        </pc:spChg>
      </pc:sldChg>
      <pc:sldChg chg="modSp new mod modAnim">
        <pc:chgData name="Dennis Alberts" userId="f97616d7-985b-4105-a929-adc303856097" providerId="ADAL" clId="{B4B8FD40-210B-436E-A491-E1748FE21188}" dt="2023-03-24T19:52:23.664" v="14303" actId="20577"/>
        <pc:sldMkLst>
          <pc:docMk/>
          <pc:sldMk cId="882957729" sldId="284"/>
        </pc:sldMkLst>
        <pc:spChg chg="mod">
          <ac:chgData name="Dennis Alberts" userId="f97616d7-985b-4105-a929-adc303856097" providerId="ADAL" clId="{B4B8FD40-210B-436E-A491-E1748FE21188}" dt="2023-03-24T19:52:23.664" v="14303" actId="20577"/>
          <ac:spMkLst>
            <pc:docMk/>
            <pc:sldMk cId="882957729" sldId="284"/>
            <ac:spMk id="2" creationId="{DF266021-7953-37AC-1ADE-8E4196ABB38F}"/>
          </ac:spMkLst>
        </pc:spChg>
        <pc:spChg chg="mod">
          <ac:chgData name="Dennis Alberts" userId="f97616d7-985b-4105-a929-adc303856097" providerId="ADAL" clId="{B4B8FD40-210B-436E-A491-E1748FE21188}" dt="2023-03-20T10:34:51.739" v="12691" actId="255"/>
          <ac:spMkLst>
            <pc:docMk/>
            <pc:sldMk cId="882957729" sldId="284"/>
            <ac:spMk id="3" creationId="{8DFF3A53-EB4C-5E9B-0149-882477849EE6}"/>
          </ac:spMkLst>
        </pc:spChg>
        <pc:spChg chg="mod">
          <ac:chgData name="Dennis Alberts" userId="f97616d7-985b-4105-a929-adc303856097" providerId="ADAL" clId="{B4B8FD40-210B-436E-A491-E1748FE21188}" dt="2023-03-24T13:52:05.878" v="14299" actId="20577"/>
          <ac:spMkLst>
            <pc:docMk/>
            <pc:sldMk cId="882957729" sldId="284"/>
            <ac:spMk id="4" creationId="{20DC5E15-42A8-1C1F-0159-B23E553CE6B4}"/>
          </ac:spMkLst>
        </pc:spChg>
      </pc:sldChg>
      <pc:sldChg chg="modSp new del mod">
        <pc:chgData name="Dennis Alberts" userId="f97616d7-985b-4105-a929-adc303856097" providerId="ADAL" clId="{B4B8FD40-210B-436E-A491-E1748FE21188}" dt="2023-03-24T09:19:20.976" v="13502" actId="47"/>
        <pc:sldMkLst>
          <pc:docMk/>
          <pc:sldMk cId="56531080" sldId="285"/>
        </pc:sldMkLst>
        <pc:spChg chg="mod">
          <ac:chgData name="Dennis Alberts" userId="f97616d7-985b-4105-a929-adc303856097" providerId="ADAL" clId="{B4B8FD40-210B-436E-A491-E1748FE21188}" dt="2023-03-24T09:19:13.285" v="13501" actId="14100"/>
          <ac:spMkLst>
            <pc:docMk/>
            <pc:sldMk cId="56531080" sldId="285"/>
            <ac:spMk id="3" creationId="{D84034E5-6745-18EC-0E42-5C848B98FC09}"/>
          </ac:spMkLst>
        </pc:spChg>
      </pc:sldChg>
      <pc:sldChg chg="addSp delSp modSp add mod delAnim modAnim">
        <pc:chgData name="Dennis Alberts" userId="f97616d7-985b-4105-a929-adc303856097" providerId="ADAL" clId="{B4B8FD40-210B-436E-A491-E1748FE21188}" dt="2023-03-24T13:37:37.604" v="14168" actId="20577"/>
        <pc:sldMkLst>
          <pc:docMk/>
          <pc:sldMk cId="1152503351" sldId="285"/>
        </pc:sldMkLst>
        <pc:spChg chg="mod">
          <ac:chgData name="Dennis Alberts" userId="f97616d7-985b-4105-a929-adc303856097" providerId="ADAL" clId="{B4B8FD40-210B-436E-A491-E1748FE21188}" dt="2023-03-24T09:22:03.478" v="13527" actId="20577"/>
          <ac:spMkLst>
            <pc:docMk/>
            <pc:sldMk cId="1152503351" sldId="285"/>
            <ac:spMk id="2" creationId="{685839DC-2EF8-0E7E-0877-0F98420CC39C}"/>
          </ac:spMkLst>
        </pc:spChg>
        <pc:spChg chg="mod">
          <ac:chgData name="Dennis Alberts" userId="f97616d7-985b-4105-a929-adc303856097" providerId="ADAL" clId="{B4B8FD40-210B-436E-A491-E1748FE21188}" dt="2023-03-24T09:22:56.301" v="13535" actId="14100"/>
          <ac:spMkLst>
            <pc:docMk/>
            <pc:sldMk cId="1152503351" sldId="285"/>
            <ac:spMk id="3" creationId="{FDB81BBE-FC92-30F6-4B37-D724CE9823F2}"/>
          </ac:spMkLst>
        </pc:spChg>
        <pc:spChg chg="del">
          <ac:chgData name="Dennis Alberts" userId="f97616d7-985b-4105-a929-adc303856097" providerId="ADAL" clId="{B4B8FD40-210B-436E-A491-E1748FE21188}" dt="2023-03-24T09:22:07.602" v="13528" actId="478"/>
          <ac:spMkLst>
            <pc:docMk/>
            <pc:sldMk cId="1152503351" sldId="285"/>
            <ac:spMk id="4" creationId="{7DCDC5FE-0503-97E9-374C-B0165F39CC4B}"/>
          </ac:spMkLst>
        </pc:spChg>
        <pc:spChg chg="add del mod">
          <ac:chgData name="Dennis Alberts" userId="f97616d7-985b-4105-a929-adc303856097" providerId="ADAL" clId="{B4B8FD40-210B-436E-A491-E1748FE21188}" dt="2023-03-24T09:22:35.263" v="13533" actId="478"/>
          <ac:spMkLst>
            <pc:docMk/>
            <pc:sldMk cId="1152503351" sldId="285"/>
            <ac:spMk id="6" creationId="{FE128AA7-ABDC-4EF6-E87D-79B8213E6363}"/>
          </ac:spMkLst>
        </pc:spChg>
        <pc:spChg chg="add del mod">
          <ac:chgData name="Dennis Alberts" userId="f97616d7-985b-4105-a929-adc303856097" providerId="ADAL" clId="{B4B8FD40-210B-436E-A491-E1748FE21188}" dt="2023-03-24T09:23:08.566" v="13540"/>
          <ac:spMkLst>
            <pc:docMk/>
            <pc:sldMk cId="1152503351" sldId="285"/>
            <ac:spMk id="7" creationId="{4CEDBCBB-0905-C0B1-BB4E-76244E3BDE62}"/>
          </ac:spMkLst>
        </pc:spChg>
        <pc:spChg chg="add del mod">
          <ac:chgData name="Dennis Alberts" userId="f97616d7-985b-4105-a929-adc303856097" providerId="ADAL" clId="{B4B8FD40-210B-436E-A491-E1748FE21188}" dt="2023-03-24T09:23:38.564" v="13543" actId="478"/>
          <ac:spMkLst>
            <pc:docMk/>
            <pc:sldMk cId="1152503351" sldId="285"/>
            <ac:spMk id="8" creationId="{F5E580C1-47C6-0AE2-7D44-3E9B028BF472}"/>
          </ac:spMkLst>
        </pc:spChg>
        <pc:spChg chg="add mod">
          <ac:chgData name="Dennis Alberts" userId="f97616d7-985b-4105-a929-adc303856097" providerId="ADAL" clId="{B4B8FD40-210B-436E-A491-E1748FE21188}" dt="2023-03-24T09:26:55.981" v="13552" actId="1076"/>
          <ac:spMkLst>
            <pc:docMk/>
            <pc:sldMk cId="1152503351" sldId="285"/>
            <ac:spMk id="9" creationId="{D842C92B-2E49-C647-2943-415BCB3E1471}"/>
          </ac:spMkLst>
        </pc:spChg>
        <pc:spChg chg="mod">
          <ac:chgData name="Dennis Alberts" userId="f97616d7-985b-4105-a929-adc303856097" providerId="ADAL" clId="{B4B8FD40-210B-436E-A491-E1748FE21188}" dt="2023-03-24T09:32:57.421" v="13558" actId="1076"/>
          <ac:spMkLst>
            <pc:docMk/>
            <pc:sldMk cId="1152503351" sldId="285"/>
            <ac:spMk id="10" creationId="{A5834F4F-67A6-6894-EBDE-7D152DFF08E0}"/>
          </ac:spMkLst>
        </pc:spChg>
        <pc:spChg chg="add mod">
          <ac:chgData name="Dennis Alberts" userId="f97616d7-985b-4105-a929-adc303856097" providerId="ADAL" clId="{B4B8FD40-210B-436E-A491-E1748FE21188}" dt="2023-03-24T13:37:37.604" v="14168" actId="20577"/>
          <ac:spMkLst>
            <pc:docMk/>
            <pc:sldMk cId="1152503351" sldId="285"/>
            <ac:spMk id="15" creationId="{A485CFCF-3739-F317-AA84-0C3889B8E3C5}"/>
          </ac:spMkLst>
        </pc:spChg>
        <pc:picChg chg="add mod">
          <ac:chgData name="Dennis Alberts" userId="f97616d7-985b-4105-a929-adc303856097" providerId="ADAL" clId="{B4B8FD40-210B-436E-A491-E1748FE21188}" dt="2023-03-24T09:33:09.210" v="13560" actId="1076"/>
          <ac:picMkLst>
            <pc:docMk/>
            <pc:sldMk cId="1152503351" sldId="285"/>
            <ac:picMk id="12" creationId="{97911193-FE4D-7262-EFFF-C9F33200C482}"/>
          </ac:picMkLst>
        </pc:picChg>
        <pc:picChg chg="del">
          <ac:chgData name="Dennis Alberts" userId="f97616d7-985b-4105-a929-adc303856097" providerId="ADAL" clId="{B4B8FD40-210B-436E-A491-E1748FE21188}" dt="2023-03-24T09:22:31.444" v="13532" actId="478"/>
          <ac:picMkLst>
            <pc:docMk/>
            <pc:sldMk cId="1152503351" sldId="285"/>
            <ac:picMk id="13" creationId="{ED28E45E-B558-FDC2-A245-676DBFE68E71}"/>
          </ac:picMkLst>
        </pc:picChg>
        <pc:picChg chg="del mod">
          <ac:chgData name="Dennis Alberts" userId="f97616d7-985b-4105-a929-adc303856097" providerId="ADAL" clId="{B4B8FD40-210B-436E-A491-E1748FE21188}" dt="2023-03-24T09:22:30.432" v="13531" actId="478"/>
          <ac:picMkLst>
            <pc:docMk/>
            <pc:sldMk cId="1152503351" sldId="285"/>
            <ac:picMk id="14" creationId="{E0FF5728-6657-82C8-45E4-1C8865701598}"/>
          </ac:picMkLst>
        </pc:picChg>
        <pc:picChg chg="add mod">
          <ac:chgData name="Dennis Alberts" userId="f97616d7-985b-4105-a929-adc303856097" providerId="ADAL" clId="{B4B8FD40-210B-436E-A491-E1748FE21188}" dt="2023-03-24T09:35:42.199" v="13629" actId="1076"/>
          <ac:picMkLst>
            <pc:docMk/>
            <pc:sldMk cId="1152503351" sldId="285"/>
            <ac:picMk id="16" creationId="{B3D0FE10-A5F4-CE4D-D055-1D9054273E96}"/>
          </ac:picMkLst>
        </pc:picChg>
      </pc:sldChg>
      <pc:sldChg chg="new del">
        <pc:chgData name="Dennis Alberts" userId="f97616d7-985b-4105-a929-adc303856097" providerId="ADAL" clId="{B4B8FD40-210B-436E-A491-E1748FE21188}" dt="2023-03-20T13:17:52.051" v="13208" actId="47"/>
        <pc:sldMkLst>
          <pc:docMk/>
          <pc:sldMk cId="1313580124" sldId="285"/>
        </pc:sldMkLst>
      </pc:sldChg>
      <pc:sldChg chg="addSp modSp add del mod">
        <pc:chgData name="Dennis Alberts" userId="f97616d7-985b-4105-a929-adc303856097" providerId="ADAL" clId="{B4B8FD40-210B-436E-A491-E1748FE21188}" dt="2023-03-20T13:22:31.073" v="13285" actId="47"/>
        <pc:sldMkLst>
          <pc:docMk/>
          <pc:sldMk cId="2102365797" sldId="285"/>
        </pc:sldMkLst>
        <pc:spChg chg="add mod">
          <ac:chgData name="Dennis Alberts" userId="f97616d7-985b-4105-a929-adc303856097" providerId="ADAL" clId="{B4B8FD40-210B-436E-A491-E1748FE21188}" dt="2023-03-20T13:22:23.631" v="13284" actId="1036"/>
          <ac:spMkLst>
            <pc:docMk/>
            <pc:sldMk cId="2102365797" sldId="285"/>
            <ac:spMk id="6" creationId="{4337FE14-1249-AA64-7D97-3EFB1E5927E3}"/>
          </ac:spMkLst>
        </pc:spChg>
        <pc:spChg chg="mod">
          <ac:chgData name="Dennis Alberts" userId="f97616d7-985b-4105-a929-adc303856097" providerId="ADAL" clId="{B4B8FD40-210B-436E-A491-E1748FE21188}" dt="2023-03-20T13:22:23.631" v="13284" actId="1036"/>
          <ac:spMkLst>
            <pc:docMk/>
            <pc:sldMk cId="2102365797" sldId="285"/>
            <ac:spMk id="10" creationId="{A5834F4F-67A6-6894-EBDE-7D152DFF08E0}"/>
          </ac:spMkLst>
        </pc:spChg>
        <pc:picChg chg="mod">
          <ac:chgData name="Dennis Alberts" userId="f97616d7-985b-4105-a929-adc303856097" providerId="ADAL" clId="{B4B8FD40-210B-436E-A491-E1748FE21188}" dt="2023-03-20T13:21:54.186" v="13262" actId="1076"/>
          <ac:picMkLst>
            <pc:docMk/>
            <pc:sldMk cId="2102365797" sldId="285"/>
            <ac:picMk id="3" creationId="{FEFE2A2D-DD8F-A012-A13A-FF146E1675A6}"/>
          </ac:picMkLst>
        </pc:picChg>
        <pc:picChg chg="mod">
          <ac:chgData name="Dennis Alberts" userId="f97616d7-985b-4105-a929-adc303856097" providerId="ADAL" clId="{B4B8FD40-210B-436E-A491-E1748FE21188}" dt="2023-03-20T13:21:54.186" v="13262" actId="1076"/>
          <ac:picMkLst>
            <pc:docMk/>
            <pc:sldMk cId="2102365797" sldId="285"/>
            <ac:picMk id="4" creationId="{6F9C48A6-06EF-8657-89D0-0B1D11B9FCF8}"/>
          </ac:picMkLst>
        </pc:picChg>
        <pc:picChg chg="mod">
          <ac:chgData name="Dennis Alberts" userId="f97616d7-985b-4105-a929-adc303856097" providerId="ADAL" clId="{B4B8FD40-210B-436E-A491-E1748FE21188}" dt="2023-03-20T13:22:02.919" v="13263" actId="1076"/>
          <ac:picMkLst>
            <pc:docMk/>
            <pc:sldMk cId="2102365797" sldId="285"/>
            <ac:picMk id="5" creationId="{E8E15D1E-311B-2435-C0C3-C258AC383B25}"/>
          </ac:picMkLst>
        </pc:picChg>
      </pc:sldChg>
      <pc:sldChg chg="modSp new del mod">
        <pc:chgData name="Dennis Alberts" userId="f97616d7-985b-4105-a929-adc303856097" providerId="ADAL" clId="{B4B8FD40-210B-436E-A491-E1748FE21188}" dt="2023-03-20T13:18:43.313" v="13238" actId="680"/>
        <pc:sldMkLst>
          <pc:docMk/>
          <pc:sldMk cId="2415934690" sldId="285"/>
        </pc:sldMkLst>
        <pc:spChg chg="mod">
          <ac:chgData name="Dennis Alberts" userId="f97616d7-985b-4105-a929-adc303856097" providerId="ADAL" clId="{B4B8FD40-210B-436E-A491-E1748FE21188}" dt="2023-03-20T13:18:42.112" v="13235" actId="20577"/>
          <ac:spMkLst>
            <pc:docMk/>
            <pc:sldMk cId="2415934690" sldId="285"/>
            <ac:spMk id="2" creationId="{BF1EDC4E-2BCF-5342-1C47-BC4B0A993886}"/>
          </ac:spMkLst>
        </pc:spChg>
      </pc:sldChg>
      <pc:sldChg chg="modSp add del mod">
        <pc:chgData name="Dennis Alberts" userId="f97616d7-985b-4105-a929-adc303856097" providerId="ADAL" clId="{B4B8FD40-210B-436E-A491-E1748FE21188}" dt="2023-03-20T13:18:42.529" v="13237" actId="2890"/>
        <pc:sldMkLst>
          <pc:docMk/>
          <pc:sldMk cId="818514742" sldId="286"/>
        </pc:sldMkLst>
        <pc:spChg chg="mod">
          <ac:chgData name="Dennis Alberts" userId="f97616d7-985b-4105-a929-adc303856097" providerId="ADAL" clId="{B4B8FD40-210B-436E-A491-E1748FE21188}" dt="2023-03-20T13:18:41.026" v="13232"/>
          <ac:spMkLst>
            <pc:docMk/>
            <pc:sldMk cId="818514742" sldId="286"/>
            <ac:spMk id="2" creationId="{BF1EDC4E-2BCF-5342-1C47-BC4B0A993886}"/>
          </ac:spMkLst>
        </pc:spChg>
      </pc:sldChg>
      <pc:sldChg chg="addSp delSp modSp add mod delAnim modAnim modNotesTx">
        <pc:chgData name="Dennis Alberts" userId="f97616d7-985b-4105-a929-adc303856097" providerId="ADAL" clId="{B4B8FD40-210B-436E-A491-E1748FE21188}" dt="2023-03-24T13:37:42.386" v="14172" actId="20577"/>
        <pc:sldMkLst>
          <pc:docMk/>
          <pc:sldMk cId="1196086974" sldId="286"/>
        </pc:sldMkLst>
        <pc:spChg chg="mod">
          <ac:chgData name="Dennis Alberts" userId="f97616d7-985b-4105-a929-adc303856097" providerId="ADAL" clId="{B4B8FD40-210B-436E-A491-E1748FE21188}" dt="2023-03-24T10:39:50.565" v="13759" actId="20577"/>
          <ac:spMkLst>
            <pc:docMk/>
            <pc:sldMk cId="1196086974" sldId="286"/>
            <ac:spMk id="2" creationId="{685839DC-2EF8-0E7E-0877-0F98420CC39C}"/>
          </ac:spMkLst>
        </pc:spChg>
        <pc:spChg chg="mod">
          <ac:chgData name="Dennis Alberts" userId="f97616d7-985b-4105-a929-adc303856097" providerId="ADAL" clId="{B4B8FD40-210B-436E-A491-E1748FE21188}" dt="2023-03-24T10:45:18.674" v="13845" actId="14100"/>
          <ac:spMkLst>
            <pc:docMk/>
            <pc:sldMk cId="1196086974" sldId="286"/>
            <ac:spMk id="3" creationId="{FDB81BBE-FC92-30F6-4B37-D724CE9823F2}"/>
          </ac:spMkLst>
        </pc:spChg>
        <pc:spChg chg="add del mod">
          <ac:chgData name="Dennis Alberts" userId="f97616d7-985b-4105-a929-adc303856097" providerId="ADAL" clId="{B4B8FD40-210B-436E-A491-E1748FE21188}" dt="2023-03-24T10:46:12.682" v="13888" actId="478"/>
          <ac:spMkLst>
            <pc:docMk/>
            <pc:sldMk cId="1196086974" sldId="286"/>
            <ac:spMk id="5" creationId="{A97E8D3A-C6DA-CF76-40F8-58ACC1B9384B}"/>
          </ac:spMkLst>
        </pc:spChg>
        <pc:spChg chg="mod">
          <ac:chgData name="Dennis Alberts" userId="f97616d7-985b-4105-a929-adc303856097" providerId="ADAL" clId="{B4B8FD40-210B-436E-A491-E1748FE21188}" dt="2023-03-24T10:45:59.471" v="13886" actId="1037"/>
          <ac:spMkLst>
            <pc:docMk/>
            <pc:sldMk cId="1196086974" sldId="286"/>
            <ac:spMk id="9" creationId="{D842C92B-2E49-C647-2943-415BCB3E1471}"/>
          </ac:spMkLst>
        </pc:spChg>
        <pc:spChg chg="mod">
          <ac:chgData name="Dennis Alberts" userId="f97616d7-985b-4105-a929-adc303856097" providerId="ADAL" clId="{B4B8FD40-210B-436E-A491-E1748FE21188}" dt="2023-03-24T10:51:33.363" v="13901" actId="1076"/>
          <ac:spMkLst>
            <pc:docMk/>
            <pc:sldMk cId="1196086974" sldId="286"/>
            <ac:spMk id="10" creationId="{A5834F4F-67A6-6894-EBDE-7D152DFF08E0}"/>
          </ac:spMkLst>
        </pc:spChg>
        <pc:spChg chg="mod">
          <ac:chgData name="Dennis Alberts" userId="f97616d7-985b-4105-a929-adc303856097" providerId="ADAL" clId="{B4B8FD40-210B-436E-A491-E1748FE21188}" dt="2023-03-24T13:37:42.386" v="14172" actId="20577"/>
          <ac:spMkLst>
            <pc:docMk/>
            <pc:sldMk cId="1196086974" sldId="286"/>
            <ac:spMk id="15" creationId="{A485CFCF-3739-F317-AA84-0C3889B8E3C5}"/>
          </ac:spMkLst>
        </pc:spChg>
        <pc:picChg chg="add mod">
          <ac:chgData name="Dennis Alberts" userId="f97616d7-985b-4105-a929-adc303856097" providerId="ADAL" clId="{B4B8FD40-210B-436E-A491-E1748FE21188}" dt="2023-03-24T10:52:10.381" v="13906" actId="1076"/>
          <ac:picMkLst>
            <pc:docMk/>
            <pc:sldMk cId="1196086974" sldId="286"/>
            <ac:picMk id="7" creationId="{64712E12-F42A-E63A-4F19-957E740512ED}"/>
          </ac:picMkLst>
        </pc:picChg>
        <pc:picChg chg="add mod">
          <ac:chgData name="Dennis Alberts" userId="f97616d7-985b-4105-a929-adc303856097" providerId="ADAL" clId="{B4B8FD40-210B-436E-A491-E1748FE21188}" dt="2023-03-24T10:51:44.782" v="13903" actId="1076"/>
          <ac:picMkLst>
            <pc:docMk/>
            <pc:sldMk cId="1196086974" sldId="286"/>
            <ac:picMk id="11" creationId="{A53C99F1-3C06-71CD-9749-0B96DA665686}"/>
          </ac:picMkLst>
        </pc:picChg>
        <pc:picChg chg="del mod">
          <ac:chgData name="Dennis Alberts" userId="f97616d7-985b-4105-a929-adc303856097" providerId="ADAL" clId="{B4B8FD40-210B-436E-A491-E1748FE21188}" dt="2023-03-24T10:44:41.590" v="13814" actId="478"/>
          <ac:picMkLst>
            <pc:docMk/>
            <pc:sldMk cId="1196086974" sldId="286"/>
            <ac:picMk id="12" creationId="{97911193-FE4D-7262-EFFF-C9F33200C482}"/>
          </ac:picMkLst>
        </pc:picChg>
        <pc:picChg chg="del mod">
          <ac:chgData name="Dennis Alberts" userId="f97616d7-985b-4105-a929-adc303856097" providerId="ADAL" clId="{B4B8FD40-210B-436E-A491-E1748FE21188}" dt="2023-03-24T10:46:04.867" v="13887" actId="478"/>
          <ac:picMkLst>
            <pc:docMk/>
            <pc:sldMk cId="1196086974" sldId="286"/>
            <ac:picMk id="16" creationId="{B3D0FE10-A5F4-CE4D-D055-1D9054273E96}"/>
          </ac:picMkLst>
        </pc:picChg>
      </pc:sldChg>
      <pc:sldChg chg="modSp add del mod">
        <pc:chgData name="Dennis Alberts" userId="f97616d7-985b-4105-a929-adc303856097" providerId="ADAL" clId="{B4B8FD40-210B-436E-A491-E1748FE21188}" dt="2023-03-20T13:18:42.329" v="13236" actId="2890"/>
        <pc:sldMkLst>
          <pc:docMk/>
          <pc:sldMk cId="1844303327" sldId="287"/>
        </pc:sldMkLst>
        <pc:spChg chg="mod">
          <ac:chgData name="Dennis Alberts" userId="f97616d7-985b-4105-a929-adc303856097" providerId="ADAL" clId="{B4B8FD40-210B-436E-A491-E1748FE21188}" dt="2023-03-20T13:18:40.778" v="13231"/>
          <ac:spMkLst>
            <pc:docMk/>
            <pc:sldMk cId="1844303327" sldId="287"/>
            <ac:spMk id="2" creationId="{BF1EDC4E-2BCF-5342-1C47-BC4B0A993886}"/>
          </ac:spMkLst>
        </pc:spChg>
      </pc:sldChg>
      <pc:sldChg chg="addSp delSp modSp add mod delAnim modAnim">
        <pc:chgData name="Dennis Alberts" userId="f97616d7-985b-4105-a929-adc303856097" providerId="ADAL" clId="{B4B8FD40-210B-436E-A491-E1748FE21188}" dt="2023-03-24T13:37:55.268" v="14178" actId="1076"/>
        <pc:sldMkLst>
          <pc:docMk/>
          <pc:sldMk cId="3973017734" sldId="287"/>
        </pc:sldMkLst>
        <pc:spChg chg="mod">
          <ac:chgData name="Dennis Alberts" userId="f97616d7-985b-4105-a929-adc303856097" providerId="ADAL" clId="{B4B8FD40-210B-436E-A491-E1748FE21188}" dt="2023-03-24T10:57:19.535" v="13918" actId="20577"/>
          <ac:spMkLst>
            <pc:docMk/>
            <pc:sldMk cId="3973017734" sldId="287"/>
            <ac:spMk id="2" creationId="{685839DC-2EF8-0E7E-0877-0F98420CC39C}"/>
          </ac:spMkLst>
        </pc:spChg>
        <pc:spChg chg="mod">
          <ac:chgData name="Dennis Alberts" userId="f97616d7-985b-4105-a929-adc303856097" providerId="ADAL" clId="{B4B8FD40-210B-436E-A491-E1748FE21188}" dt="2023-03-24T11:00:33.844" v="13949" actId="20577"/>
          <ac:spMkLst>
            <pc:docMk/>
            <pc:sldMk cId="3973017734" sldId="287"/>
            <ac:spMk id="3" creationId="{FDB81BBE-FC92-30F6-4B37-D724CE9823F2}"/>
          </ac:spMkLst>
        </pc:spChg>
        <pc:spChg chg="mod">
          <ac:chgData name="Dennis Alberts" userId="f97616d7-985b-4105-a929-adc303856097" providerId="ADAL" clId="{B4B8FD40-210B-436E-A491-E1748FE21188}" dt="2023-03-24T11:01:27.590" v="13958" actId="20577"/>
          <ac:spMkLst>
            <pc:docMk/>
            <pc:sldMk cId="3973017734" sldId="287"/>
            <ac:spMk id="9" creationId="{D842C92B-2E49-C647-2943-415BCB3E1471}"/>
          </ac:spMkLst>
        </pc:spChg>
        <pc:spChg chg="mod">
          <ac:chgData name="Dennis Alberts" userId="f97616d7-985b-4105-a929-adc303856097" providerId="ADAL" clId="{B4B8FD40-210B-436E-A491-E1748FE21188}" dt="2023-03-24T11:00:44.395" v="13950" actId="1076"/>
          <ac:spMkLst>
            <pc:docMk/>
            <pc:sldMk cId="3973017734" sldId="287"/>
            <ac:spMk id="10" creationId="{A5834F4F-67A6-6894-EBDE-7D152DFF08E0}"/>
          </ac:spMkLst>
        </pc:spChg>
        <pc:spChg chg="mod">
          <ac:chgData name="Dennis Alberts" userId="f97616d7-985b-4105-a929-adc303856097" providerId="ADAL" clId="{B4B8FD40-210B-436E-A491-E1748FE21188}" dt="2023-03-24T13:37:48.520" v="14177" actId="20577"/>
          <ac:spMkLst>
            <pc:docMk/>
            <pc:sldMk cId="3973017734" sldId="287"/>
            <ac:spMk id="15" creationId="{A485CFCF-3739-F317-AA84-0C3889B8E3C5}"/>
          </ac:spMkLst>
        </pc:spChg>
        <pc:picChg chg="add mod">
          <ac:chgData name="Dennis Alberts" userId="f97616d7-985b-4105-a929-adc303856097" providerId="ADAL" clId="{B4B8FD40-210B-436E-A491-E1748FE21188}" dt="2023-03-24T13:37:55.268" v="14178" actId="1076"/>
          <ac:picMkLst>
            <pc:docMk/>
            <pc:sldMk cId="3973017734" sldId="287"/>
            <ac:picMk id="5" creationId="{72816073-5FE7-6769-CE49-59EAD741280E}"/>
          </ac:picMkLst>
        </pc:picChg>
        <pc:picChg chg="del">
          <ac:chgData name="Dennis Alberts" userId="f97616d7-985b-4105-a929-adc303856097" providerId="ADAL" clId="{B4B8FD40-210B-436E-A491-E1748FE21188}" dt="2023-03-24T10:59:05.705" v="13920" actId="478"/>
          <ac:picMkLst>
            <pc:docMk/>
            <pc:sldMk cId="3973017734" sldId="287"/>
            <ac:picMk id="7" creationId="{64712E12-F42A-E63A-4F19-957E740512ED}"/>
          </ac:picMkLst>
        </pc:picChg>
        <pc:picChg chg="add mod">
          <ac:chgData name="Dennis Alberts" userId="f97616d7-985b-4105-a929-adc303856097" providerId="ADAL" clId="{B4B8FD40-210B-436E-A491-E1748FE21188}" dt="2023-03-24T11:04:01.706" v="13965" actId="1076"/>
          <ac:picMkLst>
            <pc:docMk/>
            <pc:sldMk cId="3973017734" sldId="287"/>
            <ac:picMk id="8" creationId="{0B845855-0F01-CF81-AFCB-062ECBFDF39D}"/>
          </ac:picMkLst>
        </pc:picChg>
        <pc:picChg chg="del">
          <ac:chgData name="Dennis Alberts" userId="f97616d7-985b-4105-a929-adc303856097" providerId="ADAL" clId="{B4B8FD40-210B-436E-A491-E1748FE21188}" dt="2023-03-24T10:59:03.355" v="13919" actId="478"/>
          <ac:picMkLst>
            <pc:docMk/>
            <pc:sldMk cId="3973017734" sldId="287"/>
            <ac:picMk id="11" creationId="{A53C99F1-3C06-71CD-9749-0B96DA665686}"/>
          </ac:picMkLst>
        </pc:picChg>
      </pc:sldChg>
      <pc:sldChg chg="modSp new mod">
        <pc:chgData name="Dennis Alberts" userId="f97616d7-985b-4105-a929-adc303856097" providerId="ADAL" clId="{B4B8FD40-210B-436E-A491-E1748FE21188}" dt="2023-03-24T20:14:51.880" v="14467" actId="20577"/>
        <pc:sldMkLst>
          <pc:docMk/>
          <pc:sldMk cId="953419436" sldId="288"/>
        </pc:sldMkLst>
        <pc:spChg chg="mod">
          <ac:chgData name="Dennis Alberts" userId="f97616d7-985b-4105-a929-adc303856097" providerId="ADAL" clId="{B4B8FD40-210B-436E-A491-E1748FE21188}" dt="2023-03-24T20:10:56.762" v="14370" actId="20577"/>
          <ac:spMkLst>
            <pc:docMk/>
            <pc:sldMk cId="953419436" sldId="288"/>
            <ac:spMk id="2" creationId="{A942B12E-B86A-F12B-D45A-D72A88707029}"/>
          </ac:spMkLst>
        </pc:spChg>
        <pc:spChg chg="mod">
          <ac:chgData name="Dennis Alberts" userId="f97616d7-985b-4105-a929-adc303856097" providerId="ADAL" clId="{B4B8FD40-210B-436E-A491-E1748FE21188}" dt="2023-03-24T20:14:51.880" v="14467" actId="20577"/>
          <ac:spMkLst>
            <pc:docMk/>
            <pc:sldMk cId="953419436" sldId="288"/>
            <ac:spMk id="3" creationId="{77EF8CC9-3954-42A0-969B-B05A60A9E730}"/>
          </ac:spMkLst>
        </pc:spChg>
      </pc:sldChg>
      <pc:sldChg chg="addSp delSp modSp add mod ord">
        <pc:chgData name="Dennis Alberts" userId="f97616d7-985b-4105-a929-adc303856097" providerId="ADAL" clId="{B4B8FD40-210B-436E-A491-E1748FE21188}" dt="2023-03-27T07:26:56.505" v="14489" actId="478"/>
        <pc:sldMkLst>
          <pc:docMk/>
          <pc:sldMk cId="3274528359" sldId="289"/>
        </pc:sldMkLst>
        <pc:spChg chg="add del mod">
          <ac:chgData name="Dennis Alberts" userId="f97616d7-985b-4105-a929-adc303856097" providerId="ADAL" clId="{B4B8FD40-210B-436E-A491-E1748FE21188}" dt="2023-03-27T07:26:56.505" v="14489" actId="478"/>
          <ac:spMkLst>
            <pc:docMk/>
            <pc:sldMk cId="3274528359" sldId="289"/>
            <ac:spMk id="5" creationId="{3209B781-D524-AB0F-7F19-83EEACAFC919}"/>
          </ac:spMkLst>
        </pc:spChg>
        <pc:spChg chg="mod">
          <ac:chgData name="Dennis Alberts" userId="f97616d7-985b-4105-a929-adc303856097" providerId="ADAL" clId="{B4B8FD40-210B-436E-A491-E1748FE21188}" dt="2023-03-27T07:26:10.447" v="14473" actId="5793"/>
          <ac:spMkLst>
            <pc:docMk/>
            <pc:sldMk cId="3274528359" sldId="289"/>
            <ac:spMk id="8" creationId="{E9410EC8-DEBE-44A7-D557-070133F15D59}"/>
          </ac:spMkLst>
        </pc:spChg>
        <pc:picChg chg="mod">
          <ac:chgData name="Dennis Alberts" userId="f97616d7-985b-4105-a929-adc303856097" providerId="ADAL" clId="{B4B8FD40-210B-436E-A491-E1748FE21188}" dt="2023-03-27T07:26:50.788" v="14487" actId="1076"/>
          <ac:picMkLst>
            <pc:docMk/>
            <pc:sldMk cId="3274528359" sldId="289"/>
            <ac:picMk id="4" creationId="{D1A54955-485A-83A1-83FA-2EB00F8BD81F}"/>
          </ac:picMkLst>
        </pc:picChg>
        <pc:picChg chg="del">
          <ac:chgData name="Dennis Alberts" userId="f97616d7-985b-4105-a929-adc303856097" providerId="ADAL" clId="{B4B8FD40-210B-436E-A491-E1748FE21188}" dt="2023-03-27T07:26:53.361" v="14488" actId="478"/>
          <ac:picMkLst>
            <pc:docMk/>
            <pc:sldMk cId="3274528359" sldId="289"/>
            <ac:picMk id="7" creationId="{208CD60C-53E5-8F16-4F50-2750EF685578}"/>
          </ac:picMkLst>
        </pc:picChg>
      </pc:sldChg>
      <pc:sldChg chg="addSp delSp modSp add mod">
        <pc:chgData name="Dennis Alberts" userId="f97616d7-985b-4105-a929-adc303856097" providerId="ADAL" clId="{B4B8FD40-210B-436E-A491-E1748FE21188}" dt="2023-03-27T07:27:56.257" v="14500" actId="1076"/>
        <pc:sldMkLst>
          <pc:docMk/>
          <pc:sldMk cId="1120966071" sldId="290"/>
        </pc:sldMkLst>
        <pc:spChg chg="add del mod">
          <ac:chgData name="Dennis Alberts" userId="f97616d7-985b-4105-a929-adc303856097" providerId="ADAL" clId="{B4B8FD40-210B-436E-A491-E1748FE21188}" dt="2023-03-27T07:27:19.892" v="14495" actId="478"/>
          <ac:spMkLst>
            <pc:docMk/>
            <pc:sldMk cId="1120966071" sldId="290"/>
            <ac:spMk id="5" creationId="{066B11E5-4F2B-64DE-3712-13B29BF14CE6}"/>
          </ac:spMkLst>
        </pc:spChg>
        <pc:spChg chg="mod">
          <ac:chgData name="Dennis Alberts" userId="f97616d7-985b-4105-a929-adc303856097" providerId="ADAL" clId="{B4B8FD40-210B-436E-A491-E1748FE21188}" dt="2023-03-27T07:26:36.026" v="14484" actId="20577"/>
          <ac:spMkLst>
            <pc:docMk/>
            <pc:sldMk cId="1120966071" sldId="290"/>
            <ac:spMk id="8" creationId="{E9410EC8-DEBE-44A7-D557-070133F15D59}"/>
          </ac:spMkLst>
        </pc:spChg>
        <pc:picChg chg="mod">
          <ac:chgData name="Dennis Alberts" userId="f97616d7-985b-4105-a929-adc303856097" providerId="ADAL" clId="{B4B8FD40-210B-436E-A491-E1748FE21188}" dt="2023-03-27T07:27:56.257" v="14500" actId="1076"/>
          <ac:picMkLst>
            <pc:docMk/>
            <pc:sldMk cId="1120966071" sldId="290"/>
            <ac:picMk id="4" creationId="{D1A54955-485A-83A1-83FA-2EB00F8BD81F}"/>
          </ac:picMkLst>
        </pc:picChg>
        <pc:picChg chg="del mod">
          <ac:chgData name="Dennis Alberts" userId="f97616d7-985b-4105-a929-adc303856097" providerId="ADAL" clId="{B4B8FD40-210B-436E-A491-E1748FE21188}" dt="2023-03-27T07:27:15.894" v="14494" actId="478"/>
          <ac:picMkLst>
            <pc:docMk/>
            <pc:sldMk cId="1120966071" sldId="290"/>
            <ac:picMk id="7" creationId="{208CD60C-53E5-8F16-4F50-2750EF685578}"/>
          </ac:picMkLst>
        </pc:picChg>
      </pc:sldChg>
      <pc:sldChg chg="delSp modSp add mod">
        <pc:chgData name="Dennis Alberts" userId="f97616d7-985b-4105-a929-adc303856097" providerId="ADAL" clId="{B4B8FD40-210B-436E-A491-E1748FE21188}" dt="2023-03-27T07:27:48.525" v="14499" actId="1076"/>
        <pc:sldMkLst>
          <pc:docMk/>
          <pc:sldMk cId="1962632731" sldId="291"/>
        </pc:sldMkLst>
        <pc:spChg chg="mod">
          <ac:chgData name="Dennis Alberts" userId="f97616d7-985b-4105-a929-adc303856097" providerId="ADAL" clId="{B4B8FD40-210B-436E-A491-E1748FE21188}" dt="2023-03-27T07:26:40.844" v="14486" actId="5793"/>
          <ac:spMkLst>
            <pc:docMk/>
            <pc:sldMk cId="1962632731" sldId="291"/>
            <ac:spMk id="8" creationId="{E9410EC8-DEBE-44A7-D557-070133F15D59}"/>
          </ac:spMkLst>
        </pc:spChg>
        <pc:picChg chg="del">
          <ac:chgData name="Dennis Alberts" userId="f97616d7-985b-4105-a929-adc303856097" providerId="ADAL" clId="{B4B8FD40-210B-436E-A491-E1748FE21188}" dt="2023-03-27T07:27:30.755" v="14497" actId="478"/>
          <ac:picMkLst>
            <pc:docMk/>
            <pc:sldMk cId="1962632731" sldId="291"/>
            <ac:picMk id="4" creationId="{D1A54955-485A-83A1-83FA-2EB00F8BD81F}"/>
          </ac:picMkLst>
        </pc:picChg>
        <pc:picChg chg="mod">
          <ac:chgData name="Dennis Alberts" userId="f97616d7-985b-4105-a929-adc303856097" providerId="ADAL" clId="{B4B8FD40-210B-436E-A491-E1748FE21188}" dt="2023-03-27T07:27:48.525" v="14499" actId="1076"/>
          <ac:picMkLst>
            <pc:docMk/>
            <pc:sldMk cId="1962632731" sldId="291"/>
            <ac:picMk id="7" creationId="{208CD60C-53E5-8F16-4F50-2750EF685578}"/>
          </ac:picMkLst>
        </pc:picChg>
      </pc:sldChg>
      <pc:sldMasterChg chg="modSldLayout">
        <pc:chgData name="Dennis Alberts" userId="f97616d7-985b-4105-a929-adc303856097" providerId="ADAL" clId="{B4B8FD40-210B-436E-A491-E1748FE21188}" dt="2023-03-02T15:44:36.607" v="41" actId="2711"/>
        <pc:sldMasterMkLst>
          <pc:docMk/>
          <pc:sldMasterMk cId="61634497" sldId="2147483660"/>
        </pc:sldMasterMkLst>
        <pc:sldLayoutChg chg="modSp">
          <pc:chgData name="Dennis Alberts" userId="f97616d7-985b-4105-a929-adc303856097" providerId="ADAL" clId="{B4B8FD40-210B-436E-A491-E1748FE21188}" dt="2023-03-02T15:44:12.827" v="38" actId="2711"/>
          <pc:sldLayoutMkLst>
            <pc:docMk/>
            <pc:sldMasterMk cId="61634497" sldId="2147483660"/>
            <pc:sldLayoutMk cId="1267233479" sldId="2147483662"/>
          </pc:sldLayoutMkLst>
          <pc:spChg chg="mod">
            <ac:chgData name="Dennis Alberts" userId="f97616d7-985b-4105-a929-adc303856097" providerId="ADAL" clId="{B4B8FD40-210B-436E-A491-E1748FE21188}" dt="2023-03-02T15:44:12.827" v="38" actId="2711"/>
            <ac:spMkLst>
              <pc:docMk/>
              <pc:sldMasterMk cId="61634497" sldId="2147483660"/>
              <pc:sldLayoutMk cId="1267233479" sldId="2147483662"/>
              <ac:spMk id="2" creationId="{A7B0289F-358D-E7A9-3A2A-CCBAB0D02CA7}"/>
            </ac:spMkLst>
          </pc:spChg>
        </pc:sldLayoutChg>
        <pc:sldLayoutChg chg="modSp">
          <pc:chgData name="Dennis Alberts" userId="f97616d7-985b-4105-a929-adc303856097" providerId="ADAL" clId="{B4B8FD40-210B-436E-A491-E1748FE21188}" dt="2023-03-02T15:44:21.646" v="39" actId="2711"/>
          <pc:sldLayoutMkLst>
            <pc:docMk/>
            <pc:sldMasterMk cId="61634497" sldId="2147483660"/>
            <pc:sldLayoutMk cId="3300931375" sldId="2147483664"/>
          </pc:sldLayoutMkLst>
          <pc:spChg chg="mod">
            <ac:chgData name="Dennis Alberts" userId="f97616d7-985b-4105-a929-adc303856097" providerId="ADAL" clId="{B4B8FD40-210B-436E-A491-E1748FE21188}" dt="2023-03-02T15:44:21.646" v="39" actId="2711"/>
            <ac:spMkLst>
              <pc:docMk/>
              <pc:sldMasterMk cId="61634497" sldId="2147483660"/>
              <pc:sldLayoutMk cId="3300931375" sldId="2147483664"/>
              <ac:spMk id="2" creationId="{6093101B-C33C-20BF-21A0-8F6F62FAAB2B}"/>
            </ac:spMkLst>
          </pc:spChg>
        </pc:sldLayoutChg>
        <pc:sldLayoutChg chg="modSp">
          <pc:chgData name="Dennis Alberts" userId="f97616d7-985b-4105-a929-adc303856097" providerId="ADAL" clId="{B4B8FD40-210B-436E-A491-E1748FE21188}" dt="2023-03-02T15:44:28.426" v="40" actId="2711"/>
          <pc:sldLayoutMkLst>
            <pc:docMk/>
            <pc:sldMasterMk cId="61634497" sldId="2147483660"/>
            <pc:sldLayoutMk cId="3636314199" sldId="2147483665"/>
          </pc:sldLayoutMkLst>
          <pc:spChg chg="mod">
            <ac:chgData name="Dennis Alberts" userId="f97616d7-985b-4105-a929-adc303856097" providerId="ADAL" clId="{B4B8FD40-210B-436E-A491-E1748FE21188}" dt="2023-03-02T15:44:28.426" v="40" actId="2711"/>
            <ac:spMkLst>
              <pc:docMk/>
              <pc:sldMasterMk cId="61634497" sldId="2147483660"/>
              <pc:sldLayoutMk cId="3636314199" sldId="2147483665"/>
              <ac:spMk id="2" creationId="{D04BE741-A0AC-5D3E-6ED8-B81EC233DD2A}"/>
            </ac:spMkLst>
          </pc:spChg>
        </pc:sldLayoutChg>
        <pc:sldLayoutChg chg="modSp">
          <pc:chgData name="Dennis Alberts" userId="f97616d7-985b-4105-a929-adc303856097" providerId="ADAL" clId="{B4B8FD40-210B-436E-A491-E1748FE21188}" dt="2023-03-02T15:44:36.607" v="41" actId="2711"/>
          <pc:sldLayoutMkLst>
            <pc:docMk/>
            <pc:sldMasterMk cId="61634497" sldId="2147483660"/>
            <pc:sldLayoutMk cId="3208577709" sldId="2147483666"/>
          </pc:sldLayoutMkLst>
          <pc:spChg chg="mod">
            <ac:chgData name="Dennis Alberts" userId="f97616d7-985b-4105-a929-adc303856097" providerId="ADAL" clId="{B4B8FD40-210B-436E-A491-E1748FE21188}" dt="2023-03-02T15:44:36.607" v="41" actId="2711"/>
            <ac:spMkLst>
              <pc:docMk/>
              <pc:sldMasterMk cId="61634497" sldId="2147483660"/>
              <pc:sldLayoutMk cId="3208577709" sldId="2147483666"/>
              <ac:spMk id="2" creationId="{14DB2D07-E138-B8AD-7792-F2B34C71305B}"/>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97D0C-8391-493E-8340-3BBD6C9DE77E}"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61B67-E5B7-4A63-9B8B-0228EA2A6027}" type="slidenum">
              <a:rPr lang="en-US" smtClean="0"/>
              <a:t>‹#›</a:t>
            </a:fld>
            <a:endParaRPr lang="en-US"/>
          </a:p>
        </p:txBody>
      </p:sp>
    </p:spTree>
    <p:extLst>
      <p:ext uri="{BB962C8B-B14F-4D97-AF65-F5344CB8AC3E}">
        <p14:creationId xmlns:p14="http://schemas.microsoft.com/office/powerpoint/2010/main" val="303373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QL_Slammer" TargetMode="External"/><Relationship Id="rId7" Type="http://schemas.openxmlformats.org/officeDocument/2006/relationships/hyperlink" Target="https://blog.qualys.com/laws-of-vulnerabilities/2015/01/27/the-ghost-vulnerability"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oogleprojectzero.blogspot.com/2015/09/stagefrightened.html" TargetMode="External"/><Relationship Id="rId5" Type="http://schemas.openxmlformats.org/officeDocument/2006/relationships/hyperlink" Target="https://tonyarcieri.com/would-rust-have-prevented-heartbleed-another-look" TargetMode="External"/><Relationship Id="rId4" Type="http://schemas.openxmlformats.org/officeDocument/2006/relationships/hyperlink" Target="https://www.fireeye.com/blog/threat-research/2017/05/smb-exploited-wannacry-use-of-eternalblue.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oml.io/"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CTO of Microsoft Azure.</a:t>
            </a:r>
          </a:p>
        </p:txBody>
      </p:sp>
      <p:sp>
        <p:nvSpPr>
          <p:cNvPr id="4" name="Slide Number Placeholder 3"/>
          <p:cNvSpPr>
            <a:spLocks noGrp="1"/>
          </p:cNvSpPr>
          <p:nvPr>
            <p:ph type="sldNum" sz="quarter" idx="5"/>
          </p:nvPr>
        </p:nvSpPr>
        <p:spPr/>
        <p:txBody>
          <a:bodyPr/>
          <a:lstStyle/>
          <a:p>
            <a:fld id="{E9861B67-E5B7-4A63-9B8B-0228EA2A6027}" type="slidenum">
              <a:rPr lang="en-US" smtClean="0"/>
              <a:t>3</a:t>
            </a:fld>
            <a:endParaRPr lang="en-US"/>
          </a:p>
        </p:txBody>
      </p:sp>
    </p:spTree>
    <p:extLst>
      <p:ext uri="{BB962C8B-B14F-4D97-AF65-F5344CB8AC3E}">
        <p14:creationId xmlns:p14="http://schemas.microsoft.com/office/powerpoint/2010/main" val="861761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Rust, Box is used to allocate memory on the heap. The new() method creates a new Box that contains the given value and returns a pointer to the boxed value. The * operator is used to dereference the pointer and access the value stored in the Box. When the Box goes out of scope, the memory it allocated on the heap will be automatically freed.</a:t>
            </a:r>
          </a:p>
          <a:p>
            <a:endParaRPr lang="en-US" dirty="0"/>
          </a:p>
          <a:p>
            <a:r>
              <a:rPr lang="en-US" dirty="0" err="1"/>
              <a:t>Cpp</a:t>
            </a:r>
            <a:r>
              <a:rPr lang="en-US" dirty="0"/>
              <a:t>, of course, has its own fixes for this problem. It is highly recommended that raw pointers are replaced with smart pointers.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dirty="0">
                <a:solidFill>
                  <a:srgbClr val="000000"/>
                </a:solidFill>
                <a:latin typeface="NewBaskerville"/>
              </a:rPr>
              <a:t>In </a:t>
            </a:r>
            <a:r>
              <a:rPr lang="en-US" sz="1100" b="0" i="0" u="none" strike="noStrike" baseline="0" dirty="0" err="1">
                <a:solidFill>
                  <a:srgbClr val="000000"/>
                </a:solidFill>
                <a:latin typeface="NewBaskerville"/>
              </a:rPr>
              <a:t>Cpp</a:t>
            </a:r>
            <a:r>
              <a:rPr lang="en-US" sz="1100" b="0" i="0" u="none" strike="noStrike" baseline="0" dirty="0">
                <a:solidFill>
                  <a:srgbClr val="000000"/>
                </a:solidFill>
                <a:latin typeface="NewBaskerville"/>
              </a:rPr>
              <a:t>, this pattern of deallocating resources at the end of an item’s lifetime is sometimes called Resource Acquisition Is Initialization (RAII). The </a:t>
            </a:r>
            <a:r>
              <a:rPr lang="en-US" sz="1100" b="0" i="0" u="none" strike="noStrike" baseline="0" dirty="0">
                <a:solidFill>
                  <a:srgbClr val="000000"/>
                </a:solidFill>
                <a:latin typeface="TheSansMonoCondensed"/>
              </a:rPr>
              <a:t>drop </a:t>
            </a:r>
            <a:r>
              <a:rPr lang="en-US" sz="1100" b="0" i="0" u="none" strike="noStrike" baseline="0" dirty="0">
                <a:solidFill>
                  <a:srgbClr val="000000"/>
                </a:solidFill>
                <a:latin typeface="NewBaskerville"/>
              </a:rPr>
              <a:t>function in Rust will be familiar to you if you’ve used RAII patterns</a:t>
            </a:r>
            <a:r>
              <a:rPr lang="en-US" sz="1200" b="0" i="1" u="none" strike="noStrike" baseline="0" dirty="0">
                <a:solidFill>
                  <a:srgbClr val="000000"/>
                </a:solidFill>
                <a:latin typeface="NewBaskerville"/>
              </a:rPr>
              <a:t>.</a:t>
            </a:r>
            <a:endParaRPr lang="en-US" dirty="0"/>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14</a:t>
            </a:fld>
            <a:endParaRPr lang="en-US"/>
          </a:p>
        </p:txBody>
      </p:sp>
    </p:spTree>
    <p:extLst>
      <p:ext uri="{BB962C8B-B14F-4D97-AF65-F5344CB8AC3E}">
        <p14:creationId xmlns:p14="http://schemas.microsoft.com/office/powerpoint/2010/main" val="4172814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Loops back to zero after incrementing the max integer value.</a:t>
            </a:r>
          </a:p>
          <a:p>
            <a:r>
              <a:rPr lang="en-US" dirty="0"/>
              <a:t>Max value is (2^n) – 1, since it is zero indexed.</a:t>
            </a:r>
          </a:p>
          <a:p>
            <a:endParaRPr lang="en-US" dirty="0"/>
          </a:p>
          <a:p>
            <a:r>
              <a:rPr lang="en-US" dirty="0"/>
              <a:t>The most famous is a heap overflow. Where the space allocated is going to be less than the file. This will then cause a buffer overflow. </a:t>
            </a:r>
          </a:p>
        </p:txBody>
      </p:sp>
      <p:sp>
        <p:nvSpPr>
          <p:cNvPr id="4" name="Slide Number Placeholder 3"/>
          <p:cNvSpPr>
            <a:spLocks noGrp="1"/>
          </p:cNvSpPr>
          <p:nvPr>
            <p:ph type="sldNum" sz="quarter" idx="5"/>
          </p:nvPr>
        </p:nvSpPr>
        <p:spPr/>
        <p:txBody>
          <a:bodyPr/>
          <a:lstStyle/>
          <a:p>
            <a:fld id="{E9861B67-E5B7-4A63-9B8B-0228EA2A6027}" type="slidenum">
              <a:rPr lang="en-US" smtClean="0"/>
              <a:t>15</a:t>
            </a:fld>
            <a:endParaRPr lang="en-US"/>
          </a:p>
        </p:txBody>
      </p:sp>
    </p:spTree>
    <p:extLst>
      <p:ext uri="{BB962C8B-B14F-4D97-AF65-F5344CB8AC3E}">
        <p14:creationId xmlns:p14="http://schemas.microsoft.com/office/powerpoint/2010/main" val="3240535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Loops back to zero after incrementing the max integer value.</a:t>
            </a:r>
          </a:p>
          <a:p>
            <a:r>
              <a:rPr lang="en-US" dirty="0"/>
              <a:t>Max value is (2^n) – 1, since it is zero indexed.</a:t>
            </a:r>
          </a:p>
          <a:p>
            <a:endParaRPr lang="en-US" dirty="0"/>
          </a:p>
          <a:p>
            <a:r>
              <a:rPr lang="en-US" dirty="0"/>
              <a:t>The most famous is a heap overflow. Where the space allocated is going to be less than the file. This will then cause a buffer overflow. </a:t>
            </a:r>
          </a:p>
        </p:txBody>
      </p:sp>
      <p:sp>
        <p:nvSpPr>
          <p:cNvPr id="4" name="Slide Number Placeholder 3"/>
          <p:cNvSpPr>
            <a:spLocks noGrp="1"/>
          </p:cNvSpPr>
          <p:nvPr>
            <p:ph type="sldNum" sz="quarter" idx="5"/>
          </p:nvPr>
        </p:nvSpPr>
        <p:spPr/>
        <p:txBody>
          <a:bodyPr/>
          <a:lstStyle/>
          <a:p>
            <a:fld id="{E9861B67-E5B7-4A63-9B8B-0228EA2A6027}" type="slidenum">
              <a:rPr lang="en-US" smtClean="0"/>
              <a:t>16</a:t>
            </a:fld>
            <a:endParaRPr lang="en-US"/>
          </a:p>
        </p:txBody>
      </p:sp>
    </p:spTree>
    <p:extLst>
      <p:ext uri="{BB962C8B-B14F-4D97-AF65-F5344CB8AC3E}">
        <p14:creationId xmlns:p14="http://schemas.microsoft.com/office/powerpoint/2010/main" val="1515967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17</a:t>
            </a:fld>
            <a:endParaRPr lang="en-US"/>
          </a:p>
        </p:txBody>
      </p:sp>
    </p:spTree>
    <p:extLst>
      <p:ext uri="{BB962C8B-B14F-4D97-AF65-F5344CB8AC3E}">
        <p14:creationId xmlns:p14="http://schemas.microsoft.com/office/powerpoint/2010/main" val="2657794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18</a:t>
            </a:fld>
            <a:endParaRPr lang="en-US"/>
          </a:p>
        </p:txBody>
      </p:sp>
    </p:spTree>
    <p:extLst>
      <p:ext uri="{BB962C8B-B14F-4D97-AF65-F5344CB8AC3E}">
        <p14:creationId xmlns:p14="http://schemas.microsoft.com/office/powerpoint/2010/main" val="2946380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19</a:t>
            </a:fld>
            <a:endParaRPr lang="en-US"/>
          </a:p>
        </p:txBody>
      </p:sp>
    </p:spTree>
    <p:extLst>
      <p:ext uri="{BB962C8B-B14F-4D97-AF65-F5344CB8AC3E}">
        <p14:creationId xmlns:p14="http://schemas.microsoft.com/office/powerpoint/2010/main" val="3088720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CCCCCC"/>
                </a:solidFill>
                <a:effectLst/>
                <a:latin typeface="Segoe WPC"/>
              </a:rPr>
              <a:t>AtomicUsize</a:t>
            </a:r>
            <a:r>
              <a:rPr lang="en-US" b="0" i="0" dirty="0">
                <a:solidFill>
                  <a:srgbClr val="CCCCCC"/>
                </a:solidFill>
                <a:effectLst/>
                <a:latin typeface="Segoe WPC"/>
              </a:rPr>
              <a:t> =&gt; An integer type which can be safely shared between threads.</a:t>
            </a:r>
            <a:endParaRPr lang="en-US" dirty="0"/>
          </a:p>
          <a:p>
            <a:endParaRPr lang="en-US" dirty="0"/>
          </a:p>
          <a:p>
            <a:r>
              <a:rPr lang="en-US" dirty="0"/>
              <a:t>Can be solved only with a clone of the variable when it is an ARC (smart pointer) and the synchronization between variables.</a:t>
            </a:r>
          </a:p>
        </p:txBody>
      </p:sp>
      <p:sp>
        <p:nvSpPr>
          <p:cNvPr id="4" name="Slide Number Placeholder 3"/>
          <p:cNvSpPr>
            <a:spLocks noGrp="1"/>
          </p:cNvSpPr>
          <p:nvPr>
            <p:ph type="sldNum" sz="quarter" idx="5"/>
          </p:nvPr>
        </p:nvSpPr>
        <p:spPr/>
        <p:txBody>
          <a:bodyPr/>
          <a:lstStyle/>
          <a:p>
            <a:fld id="{E9861B67-E5B7-4A63-9B8B-0228EA2A6027}" type="slidenum">
              <a:rPr lang="en-US" smtClean="0"/>
              <a:t>20</a:t>
            </a:fld>
            <a:endParaRPr lang="en-US"/>
          </a:p>
        </p:txBody>
      </p:sp>
    </p:spTree>
    <p:extLst>
      <p:ext uri="{BB962C8B-B14F-4D97-AF65-F5344CB8AC3E}">
        <p14:creationId xmlns:p14="http://schemas.microsoft.com/office/powerpoint/2010/main" val="3000821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mn-lt"/>
              </a:rPr>
              <a:t>In C++, this pattern of deallocating resources at the end of an item’s lifetime is sometimes called Resource Acquisition Is Initialization (RAII). The drop function in Rust will be familiar to you if you’ve used RAII </a:t>
            </a:r>
            <a:r>
              <a:rPr lang="en-US" sz="1800" b="0" i="0" u="none" strike="noStrike" baseline="0">
                <a:solidFill>
                  <a:srgbClr val="000000"/>
                </a:solidFill>
                <a:latin typeface="+mn-lt"/>
              </a:rPr>
              <a:t>patterns.</a:t>
            </a:r>
          </a:p>
          <a:p>
            <a:endParaRPr lang="en-US" b="0" i="0" dirty="0">
              <a:latin typeface="+mn-lt"/>
            </a:endParaRPr>
          </a:p>
        </p:txBody>
      </p:sp>
      <p:sp>
        <p:nvSpPr>
          <p:cNvPr id="4" name="Slide Number Placeholder 3"/>
          <p:cNvSpPr>
            <a:spLocks noGrp="1"/>
          </p:cNvSpPr>
          <p:nvPr>
            <p:ph type="sldNum" sz="quarter" idx="5"/>
          </p:nvPr>
        </p:nvSpPr>
        <p:spPr/>
        <p:txBody>
          <a:bodyPr/>
          <a:lstStyle/>
          <a:p>
            <a:fld id="{E9861B67-E5B7-4A63-9B8B-0228EA2A6027}" type="slidenum">
              <a:rPr lang="en-US" smtClean="0"/>
              <a:t>22</a:t>
            </a:fld>
            <a:endParaRPr lang="en-US"/>
          </a:p>
        </p:txBody>
      </p:sp>
    </p:spTree>
    <p:extLst>
      <p:ext uri="{BB962C8B-B14F-4D97-AF65-F5344CB8AC3E}">
        <p14:creationId xmlns:p14="http://schemas.microsoft.com/office/powerpoint/2010/main" val="1339066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Ferris the mascot (Crab)</a:t>
            </a:r>
          </a:p>
          <a:p>
            <a:r>
              <a:rPr lang="en-US" dirty="0"/>
              <a:t>The rusty gear is the Rust logo.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Ownership is Rust’s most unique feature, and it enables Rust to make memory safety guarantees without garbage collection.</a:t>
            </a:r>
          </a:p>
          <a:p>
            <a:endParaRPr lang="en-US" dirty="0"/>
          </a:p>
          <a:p>
            <a:r>
              <a:rPr lang="en-US" dirty="0"/>
              <a:t>Ownership rules:</a:t>
            </a:r>
            <a:endParaRPr lang="en-US" sz="1800" b="0" i="0" u="none" strike="noStrike" baseline="0" dirty="0">
              <a:solidFill>
                <a:srgbClr val="000000"/>
              </a:solidFill>
              <a:latin typeface="NewBaskerville"/>
            </a:endParaRPr>
          </a:p>
          <a:p>
            <a:pPr marL="285750" indent="-285750">
              <a:buFont typeface="Arial" panose="020B0604020202020204" pitchFamily="34" charset="0"/>
              <a:buChar char="•"/>
            </a:pPr>
            <a:r>
              <a:rPr lang="en-US" sz="1800" b="0" i="0" u="none" strike="noStrike" baseline="0" dirty="0">
                <a:solidFill>
                  <a:srgbClr val="000000"/>
                </a:solidFill>
                <a:latin typeface="NewBaskerville"/>
              </a:rPr>
              <a:t>Each value in Rust has a variable that’s called its </a:t>
            </a:r>
            <a:r>
              <a:rPr lang="en-US" sz="1800" b="0" i="1" u="none" strike="noStrike" baseline="0" dirty="0">
                <a:solidFill>
                  <a:srgbClr val="000000"/>
                </a:solidFill>
                <a:latin typeface="NewBaskerville"/>
              </a:rPr>
              <a:t>owner</a:t>
            </a:r>
            <a:r>
              <a:rPr lang="en-US" sz="1800" b="0" i="0" u="none" strike="noStrike" baseline="0" dirty="0">
                <a:solidFill>
                  <a:srgbClr val="000000"/>
                </a:solidFill>
                <a:latin typeface="NewBaskerville"/>
              </a:rPr>
              <a:t>.</a:t>
            </a:r>
          </a:p>
          <a:p>
            <a:pPr marL="285750" indent="-285750">
              <a:buFont typeface="Arial" panose="020B0604020202020204" pitchFamily="34" charset="0"/>
              <a:buChar char="•"/>
            </a:pPr>
            <a:r>
              <a:rPr lang="en-US" sz="1800" b="0" i="0" u="none" strike="noStrike" baseline="0" dirty="0">
                <a:solidFill>
                  <a:srgbClr val="000000"/>
                </a:solidFill>
                <a:latin typeface="NewBaskerville"/>
              </a:rPr>
              <a:t>There can be only one owner at a time.</a:t>
            </a:r>
          </a:p>
          <a:p>
            <a:pPr marL="285750" indent="-285750">
              <a:buFont typeface="Arial" panose="020B0604020202020204" pitchFamily="34" charset="0"/>
              <a:buChar char="•"/>
            </a:pPr>
            <a:r>
              <a:rPr lang="en-US" sz="1800" b="0" i="0" u="none" strike="noStrike" baseline="0" dirty="0">
                <a:solidFill>
                  <a:srgbClr val="000000"/>
                </a:solidFill>
                <a:latin typeface="NewBaskerville"/>
              </a:rPr>
              <a:t>When the owner goes out of scope, the value will be dropped.</a:t>
            </a:r>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4</a:t>
            </a:fld>
            <a:endParaRPr lang="en-US"/>
          </a:p>
        </p:txBody>
      </p:sp>
    </p:spTree>
    <p:extLst>
      <p:ext uri="{BB962C8B-B14F-4D97-AF65-F5344CB8AC3E}">
        <p14:creationId xmlns:p14="http://schemas.microsoft.com/office/powerpoint/2010/main" val="24263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Ferris the mascot (Crab)</a:t>
            </a:r>
          </a:p>
          <a:p>
            <a:r>
              <a:rPr lang="en-US" dirty="0"/>
              <a:t>The rusty gear is the Rust logo.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Ownership is Rust’s most unique feature, and it enables Rust to make memory safety guarantees without garbage collection.</a:t>
            </a:r>
          </a:p>
          <a:p>
            <a:endParaRPr lang="en-US" dirty="0"/>
          </a:p>
          <a:p>
            <a:r>
              <a:rPr lang="en-US" dirty="0"/>
              <a:t>Ownership rules:</a:t>
            </a:r>
            <a:endParaRPr lang="en-US" sz="1800" b="0" i="0" u="none" strike="noStrike" baseline="0" dirty="0">
              <a:solidFill>
                <a:srgbClr val="000000"/>
              </a:solidFill>
              <a:latin typeface="NewBaskerville"/>
            </a:endParaRPr>
          </a:p>
          <a:p>
            <a:pPr marL="285750" indent="-285750">
              <a:buFont typeface="Arial" panose="020B0604020202020204" pitchFamily="34" charset="0"/>
              <a:buChar char="•"/>
            </a:pPr>
            <a:r>
              <a:rPr lang="en-US" sz="1800" b="0" i="0" u="none" strike="noStrike" baseline="0" dirty="0">
                <a:solidFill>
                  <a:srgbClr val="000000"/>
                </a:solidFill>
                <a:latin typeface="NewBaskerville"/>
              </a:rPr>
              <a:t>Each value in Rust has a variable that’s called its </a:t>
            </a:r>
            <a:r>
              <a:rPr lang="en-US" sz="1800" b="0" i="1" u="none" strike="noStrike" baseline="0" dirty="0">
                <a:solidFill>
                  <a:srgbClr val="000000"/>
                </a:solidFill>
                <a:latin typeface="NewBaskerville"/>
              </a:rPr>
              <a:t>owner</a:t>
            </a:r>
            <a:r>
              <a:rPr lang="en-US" sz="1800" b="0" i="0" u="none" strike="noStrike" baseline="0" dirty="0">
                <a:solidFill>
                  <a:srgbClr val="000000"/>
                </a:solidFill>
                <a:latin typeface="NewBaskerville"/>
              </a:rPr>
              <a:t>.</a:t>
            </a:r>
          </a:p>
          <a:p>
            <a:pPr marL="285750" indent="-285750">
              <a:buFont typeface="Arial" panose="020B0604020202020204" pitchFamily="34" charset="0"/>
              <a:buChar char="•"/>
            </a:pPr>
            <a:r>
              <a:rPr lang="en-US" sz="1800" b="0" i="0" u="none" strike="noStrike" baseline="0" dirty="0">
                <a:solidFill>
                  <a:srgbClr val="000000"/>
                </a:solidFill>
                <a:latin typeface="NewBaskerville"/>
              </a:rPr>
              <a:t>There can be only one owner at a time.</a:t>
            </a:r>
          </a:p>
          <a:p>
            <a:pPr marL="285750" indent="-285750">
              <a:buFont typeface="Arial" panose="020B0604020202020204" pitchFamily="34" charset="0"/>
              <a:buChar char="•"/>
            </a:pPr>
            <a:r>
              <a:rPr lang="en-US" sz="1800" b="0" i="0" u="none" strike="noStrike" baseline="0" dirty="0">
                <a:solidFill>
                  <a:srgbClr val="000000"/>
                </a:solidFill>
                <a:latin typeface="NewBaskerville"/>
              </a:rPr>
              <a:t>When the owner goes out of scope, the value will be dropped.</a:t>
            </a:r>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5</a:t>
            </a:fld>
            <a:endParaRPr lang="en-US"/>
          </a:p>
        </p:txBody>
      </p:sp>
    </p:spTree>
    <p:extLst>
      <p:ext uri="{BB962C8B-B14F-4D97-AF65-F5344CB8AC3E}">
        <p14:creationId xmlns:p14="http://schemas.microsoft.com/office/powerpoint/2010/main" val="193772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Ferris the mascot (Crab)</a:t>
            </a:r>
          </a:p>
          <a:p>
            <a:r>
              <a:rPr lang="en-US" dirty="0"/>
              <a:t>The rusty gear is the Rust logo.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Ownership is Rust’s most unique feature, and it enables Rust to make memory safety guarantees without garbage collection.</a:t>
            </a:r>
          </a:p>
          <a:p>
            <a:endParaRPr lang="en-US" dirty="0"/>
          </a:p>
          <a:p>
            <a:r>
              <a:rPr lang="en-US" dirty="0"/>
              <a:t>Ownership rules:</a:t>
            </a:r>
            <a:endParaRPr lang="en-US" sz="1800" b="0" i="0" u="none" strike="noStrike" baseline="0" dirty="0">
              <a:solidFill>
                <a:srgbClr val="000000"/>
              </a:solidFill>
              <a:latin typeface="NewBaskerville"/>
            </a:endParaRPr>
          </a:p>
          <a:p>
            <a:pPr marL="285750" indent="-285750">
              <a:buFont typeface="Arial" panose="020B0604020202020204" pitchFamily="34" charset="0"/>
              <a:buChar char="•"/>
            </a:pPr>
            <a:r>
              <a:rPr lang="en-US" sz="1800" b="0" i="0" u="none" strike="noStrike" baseline="0" dirty="0">
                <a:solidFill>
                  <a:srgbClr val="000000"/>
                </a:solidFill>
                <a:latin typeface="NewBaskerville"/>
              </a:rPr>
              <a:t>Each value in Rust has a variable that’s called its </a:t>
            </a:r>
            <a:r>
              <a:rPr lang="en-US" sz="1800" b="0" i="1" u="none" strike="noStrike" baseline="0" dirty="0">
                <a:solidFill>
                  <a:srgbClr val="000000"/>
                </a:solidFill>
                <a:latin typeface="NewBaskerville"/>
              </a:rPr>
              <a:t>owner</a:t>
            </a:r>
            <a:r>
              <a:rPr lang="en-US" sz="1800" b="0" i="0" u="none" strike="noStrike" baseline="0" dirty="0">
                <a:solidFill>
                  <a:srgbClr val="000000"/>
                </a:solidFill>
                <a:latin typeface="NewBaskerville"/>
              </a:rPr>
              <a:t>.</a:t>
            </a:r>
          </a:p>
          <a:p>
            <a:pPr marL="285750" indent="-285750">
              <a:buFont typeface="Arial" panose="020B0604020202020204" pitchFamily="34" charset="0"/>
              <a:buChar char="•"/>
            </a:pPr>
            <a:r>
              <a:rPr lang="en-US" sz="1800" b="0" i="0" u="none" strike="noStrike" baseline="0" dirty="0">
                <a:solidFill>
                  <a:srgbClr val="000000"/>
                </a:solidFill>
                <a:latin typeface="NewBaskerville"/>
              </a:rPr>
              <a:t>There can be only one owner at a time.</a:t>
            </a:r>
          </a:p>
          <a:p>
            <a:pPr marL="285750" indent="-285750">
              <a:buFont typeface="Arial" panose="020B0604020202020204" pitchFamily="34" charset="0"/>
              <a:buChar char="•"/>
            </a:pPr>
            <a:r>
              <a:rPr lang="en-US" sz="1800" b="0" i="0" u="none" strike="noStrike" baseline="0" dirty="0">
                <a:solidFill>
                  <a:srgbClr val="000000"/>
                </a:solidFill>
                <a:latin typeface="NewBaskerville"/>
              </a:rPr>
              <a:t>When the owner goes out of scope, the value will be dropped.</a:t>
            </a:r>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6</a:t>
            </a:fld>
            <a:endParaRPr lang="en-US"/>
          </a:p>
        </p:txBody>
      </p:sp>
    </p:spTree>
    <p:extLst>
      <p:ext uri="{BB962C8B-B14F-4D97-AF65-F5344CB8AC3E}">
        <p14:creationId xmlns:p14="http://schemas.microsoft.com/office/powerpoint/2010/main" val="263528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Ferris the mascot (Crab)</a:t>
            </a:r>
          </a:p>
          <a:p>
            <a:r>
              <a:rPr lang="en-US" dirty="0"/>
              <a:t>The rusty gear is the Rust logo.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Ownership is Rust’s most unique feature, and it enables Rust to make memory safety guarantees without garbage collection.</a:t>
            </a:r>
          </a:p>
          <a:p>
            <a:endParaRPr lang="en-US" dirty="0"/>
          </a:p>
          <a:p>
            <a:r>
              <a:rPr lang="en-US" dirty="0"/>
              <a:t>Ownership rules:</a:t>
            </a:r>
            <a:endParaRPr lang="en-US" sz="1800" b="0" i="0" u="none" strike="noStrike" baseline="0" dirty="0">
              <a:solidFill>
                <a:srgbClr val="000000"/>
              </a:solidFill>
              <a:latin typeface="NewBaskerville"/>
            </a:endParaRPr>
          </a:p>
          <a:p>
            <a:pPr marL="285750" indent="-285750">
              <a:buFont typeface="Arial" panose="020B0604020202020204" pitchFamily="34" charset="0"/>
              <a:buChar char="•"/>
            </a:pPr>
            <a:r>
              <a:rPr lang="en-US" sz="1800" b="0" i="0" u="none" strike="noStrike" baseline="0" dirty="0">
                <a:solidFill>
                  <a:srgbClr val="000000"/>
                </a:solidFill>
                <a:latin typeface="NewBaskerville"/>
              </a:rPr>
              <a:t>Each value in Rust has a variable that’s called its </a:t>
            </a:r>
            <a:r>
              <a:rPr lang="en-US" sz="1800" b="0" i="1" u="none" strike="noStrike" baseline="0" dirty="0">
                <a:solidFill>
                  <a:srgbClr val="000000"/>
                </a:solidFill>
                <a:latin typeface="NewBaskerville"/>
              </a:rPr>
              <a:t>owner</a:t>
            </a:r>
            <a:r>
              <a:rPr lang="en-US" sz="1800" b="0" i="0" u="none" strike="noStrike" baseline="0" dirty="0">
                <a:solidFill>
                  <a:srgbClr val="000000"/>
                </a:solidFill>
                <a:latin typeface="NewBaskerville"/>
              </a:rPr>
              <a:t>.</a:t>
            </a:r>
          </a:p>
          <a:p>
            <a:pPr marL="285750" indent="-285750">
              <a:buFont typeface="Arial" panose="020B0604020202020204" pitchFamily="34" charset="0"/>
              <a:buChar char="•"/>
            </a:pPr>
            <a:r>
              <a:rPr lang="en-US" sz="1800" b="0" i="0" u="none" strike="noStrike" baseline="0" dirty="0">
                <a:solidFill>
                  <a:srgbClr val="000000"/>
                </a:solidFill>
                <a:latin typeface="NewBaskerville"/>
              </a:rPr>
              <a:t>There can be only one owner at a time.</a:t>
            </a:r>
          </a:p>
          <a:p>
            <a:pPr marL="285750" indent="-285750">
              <a:buFont typeface="Arial" panose="020B0604020202020204" pitchFamily="34" charset="0"/>
              <a:buChar char="•"/>
            </a:pPr>
            <a:r>
              <a:rPr lang="en-US" sz="1800" b="0" i="0" u="none" strike="noStrike" baseline="0" dirty="0">
                <a:solidFill>
                  <a:srgbClr val="000000"/>
                </a:solidFill>
                <a:latin typeface="NewBaskerville"/>
              </a:rPr>
              <a:t>When the owner goes out of scope, the value will be dropped.</a:t>
            </a:r>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7</a:t>
            </a:fld>
            <a:endParaRPr lang="en-US"/>
          </a:p>
        </p:txBody>
      </p:sp>
    </p:spTree>
    <p:extLst>
      <p:ext uri="{BB962C8B-B14F-4D97-AF65-F5344CB8AC3E}">
        <p14:creationId xmlns:p14="http://schemas.microsoft.com/office/powerpoint/2010/main" val="264917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Having memory safety bugs, when software accidentally or intentionally accesses system memory allows for malicious hackers to gain system and data. </a:t>
            </a:r>
          </a:p>
          <a:p>
            <a:pPr marL="171450" indent="-171450">
              <a:buFontTx/>
              <a:buChar char="-"/>
            </a:pPr>
            <a:r>
              <a:rPr lang="en-US" dirty="0"/>
              <a:t>The </a:t>
            </a:r>
            <a:r>
              <a:rPr lang="en-US" dirty="0">
                <a:hlinkClick r:id="rId3"/>
              </a:rPr>
              <a:t>Slammer worm</a:t>
            </a:r>
            <a:r>
              <a:rPr lang="en-US" dirty="0"/>
              <a:t> from 2003 was a buffer overflow (out-of-bounds write). </a:t>
            </a:r>
          </a:p>
          <a:p>
            <a:pPr marL="171450" indent="-171450">
              <a:buFontTx/>
              <a:buChar char="-"/>
            </a:pPr>
            <a:r>
              <a:rPr lang="en-US" dirty="0"/>
              <a:t>So was </a:t>
            </a:r>
            <a:r>
              <a:rPr lang="en-US" dirty="0">
                <a:hlinkClick r:id="rId4"/>
              </a:rPr>
              <a:t>WannaCry</a:t>
            </a:r>
            <a:r>
              <a:rPr lang="en-US" dirty="0"/>
              <a:t> (out-of-bounds write). </a:t>
            </a:r>
          </a:p>
          <a:p>
            <a:pPr marL="171450" indent="-171450">
              <a:buFontTx/>
              <a:buChar char="-"/>
            </a:pPr>
            <a:r>
              <a:rPr lang="en-US" dirty="0" err="1">
                <a:hlinkClick r:id="rId5"/>
              </a:rPr>
              <a:t>HeartBleed</a:t>
            </a:r>
            <a:r>
              <a:rPr lang="en-US" dirty="0"/>
              <a:t> was a memory safety problem (out-of-bounds read). </a:t>
            </a:r>
          </a:p>
          <a:p>
            <a:pPr marL="171450" indent="-171450">
              <a:buFontTx/>
              <a:buChar char="-"/>
            </a:pPr>
            <a:r>
              <a:rPr lang="en-US" dirty="0" err="1">
                <a:hlinkClick r:id="rId6"/>
              </a:rPr>
              <a:t>Stagefright</a:t>
            </a:r>
            <a:r>
              <a:rPr lang="en-US" dirty="0"/>
              <a:t> on Android too (out-of-bounds writes). </a:t>
            </a:r>
          </a:p>
          <a:p>
            <a:pPr marL="171450" indent="-171450">
              <a:buFontTx/>
              <a:buChar char="-"/>
            </a:pPr>
            <a:r>
              <a:rPr lang="en-US" dirty="0"/>
              <a:t>The </a:t>
            </a:r>
            <a:r>
              <a:rPr lang="en-US" dirty="0">
                <a:hlinkClick r:id="rId7"/>
              </a:rPr>
              <a:t>Ghost</a:t>
            </a:r>
            <a:r>
              <a:rPr lang="en-US" dirty="0"/>
              <a:t> vulnerability in </a:t>
            </a:r>
            <a:r>
              <a:rPr lang="en-US" dirty="0" err="1"/>
              <a:t>glibc</a:t>
            </a:r>
            <a:r>
              <a:rPr lang="en-US" dirty="0"/>
              <a:t>? You </a:t>
            </a:r>
            <a:r>
              <a:rPr lang="en-US" dirty="0" err="1"/>
              <a:t>betcha</a:t>
            </a:r>
            <a:r>
              <a:rPr lang="en-US" dirty="0"/>
              <a:t> (out-of-bounds write).</a:t>
            </a:r>
            <a:endParaRPr lang="en-US" sz="1200" dirty="0"/>
          </a:p>
          <a:p>
            <a:pPr marL="0" indent="0">
              <a:buNone/>
            </a:pPr>
            <a:endParaRPr lang="en-US" sz="1200" dirty="0"/>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8</a:t>
            </a:fld>
            <a:endParaRPr lang="en-US"/>
          </a:p>
        </p:txBody>
      </p:sp>
    </p:spTree>
    <p:extLst>
      <p:ext uri="{BB962C8B-B14F-4D97-AF65-F5344CB8AC3E}">
        <p14:creationId xmlns:p14="http://schemas.microsoft.com/office/powerpoint/2010/main" val="177597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languages have operators for arithmetic, logical, and bitwise operations.</a:t>
            </a:r>
          </a:p>
          <a:p>
            <a:r>
              <a:rPr lang="en-US" dirty="0"/>
              <a:t>Both languages support control flow statements such as if/else, loops, and switches.</a:t>
            </a:r>
          </a:p>
          <a:p>
            <a:endParaRPr lang="en-US" dirty="0"/>
          </a:p>
          <a:p>
            <a:r>
              <a:rPr lang="en-US" dirty="0"/>
              <a:t>- Simpler Syntax: Rust's syntax is designed to be simple and easy to read and write. For example, Rust uses the = sign for variable assignment instead of the C++ = and == signs for assignment and comparison, respectively. This makes Rust code more concise and easier to understand.</a:t>
            </a:r>
          </a:p>
          <a:p>
            <a:r>
              <a:rPr lang="en-US" dirty="0"/>
              <a:t>- Type Inference: Rust has a powerful type inference system that allows the compiler to infer the types of variables and expressions in many cases. This reduces the need for explicit type annotations, which can make code more verbose in C++.</a:t>
            </a:r>
          </a:p>
          <a:p>
            <a:r>
              <a:rPr lang="en-US" dirty="0"/>
              <a:t>- Pattern Matching: Rust has powerful pattern matching capabilities that make it easier to write concise and readable code. For example, Rust's match expression can be used to handle complex pattern matching scenarios, such as matching on multiple conditions at once.</a:t>
            </a:r>
          </a:p>
          <a:p>
            <a:r>
              <a:rPr lang="en-US" dirty="0"/>
              <a:t>- Macros: Rust has a powerful macro system that allows developers to write code that generates other code at compile-time. This can be used to reduce boilerplate code and make code more modular and reusable.</a:t>
            </a:r>
          </a:p>
          <a:p>
            <a:r>
              <a:rPr lang="en-US" dirty="0"/>
              <a:t>- Functional Programming Features: Rust includes several features from functional programming languages, such as higher-order functions and closures. These features make it easier to write code that is more concise and expressive.</a:t>
            </a:r>
          </a:p>
          <a:p>
            <a:endParaRPr lang="en-US" dirty="0"/>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10</a:t>
            </a:fld>
            <a:endParaRPr lang="en-US"/>
          </a:p>
        </p:txBody>
      </p:sp>
    </p:spTree>
    <p:extLst>
      <p:ext uri="{BB962C8B-B14F-4D97-AF65-F5344CB8AC3E}">
        <p14:creationId xmlns:p14="http://schemas.microsoft.com/office/powerpoint/2010/main" val="3470307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hlinkClick r:id="rId3"/>
              </a:rPr>
              <a:t>TOML</a:t>
            </a:r>
            <a:r>
              <a:rPr lang="en-US" dirty="0"/>
              <a:t> (</a:t>
            </a:r>
            <a:r>
              <a:rPr lang="en-US" i="1" dirty="0"/>
              <a:t>Tom’s Obvious, Minimal Language</a:t>
            </a:r>
            <a:r>
              <a:rPr lang="en-US" dirty="0"/>
              <a:t>) format, which is Cargo’s configuration format.</a:t>
            </a:r>
          </a:p>
        </p:txBody>
      </p:sp>
      <p:sp>
        <p:nvSpPr>
          <p:cNvPr id="4" name="Slide Number Placeholder 3"/>
          <p:cNvSpPr>
            <a:spLocks noGrp="1"/>
          </p:cNvSpPr>
          <p:nvPr>
            <p:ph type="sldNum" sz="quarter" idx="5"/>
          </p:nvPr>
        </p:nvSpPr>
        <p:spPr/>
        <p:txBody>
          <a:bodyPr/>
          <a:lstStyle/>
          <a:p>
            <a:fld id="{E9861B67-E5B7-4A63-9B8B-0228EA2A6027}" type="slidenum">
              <a:rPr lang="en-US" smtClean="0"/>
              <a:t>11</a:t>
            </a:fld>
            <a:endParaRPr lang="en-US"/>
          </a:p>
        </p:txBody>
      </p:sp>
    </p:spTree>
    <p:extLst>
      <p:ext uri="{BB962C8B-B14F-4D97-AF65-F5344CB8AC3E}">
        <p14:creationId xmlns:p14="http://schemas.microsoft.com/office/powerpoint/2010/main" val="144641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Rust, Box is used to allocate memory on the heap. The new() method creates a new Box that contains the given value and returns a pointer to the boxed value. The * operator is used to dereference the pointer and access the value stored in the Box.</a:t>
            </a:r>
          </a:p>
          <a:p>
            <a:endParaRPr lang="en-US" dirty="0"/>
          </a:p>
          <a:p>
            <a:r>
              <a:rPr lang="en-US" dirty="0"/>
              <a:t>When the Box goes out of scope, the memory it allocated on the heap will be automatically freed.</a:t>
            </a:r>
          </a:p>
          <a:p>
            <a:endParaRPr lang="en-US" dirty="0"/>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13</a:t>
            </a:fld>
            <a:endParaRPr lang="en-US"/>
          </a:p>
        </p:txBody>
      </p:sp>
    </p:spTree>
    <p:extLst>
      <p:ext uri="{BB962C8B-B14F-4D97-AF65-F5344CB8AC3E}">
        <p14:creationId xmlns:p14="http://schemas.microsoft.com/office/powerpoint/2010/main" val="1678830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C609-8D28-792D-C4B5-DE10B3A0AFB7}"/>
              </a:ext>
            </a:extLst>
          </p:cNvPr>
          <p:cNvSpPr>
            <a:spLocks noGrp="1"/>
          </p:cNvSpPr>
          <p:nvPr>
            <p:ph type="ctrTitle"/>
          </p:nvPr>
        </p:nvSpPr>
        <p:spPr>
          <a:xfrm>
            <a:off x="1524000" y="233015"/>
            <a:ext cx="9144000" cy="1721045"/>
          </a:xfrm>
          <a:prstGeom prst="rect">
            <a:avLst/>
          </a:prstGeom>
        </p:spPr>
        <p:txBody>
          <a:bodyPr anchor="b"/>
          <a:lstStyle>
            <a:lvl1pPr algn="ctr">
              <a:defRPr sz="6000">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84781E49-BD1C-0518-03F9-3DDD39E1C089}"/>
              </a:ext>
            </a:extLst>
          </p:cNvPr>
          <p:cNvSpPr>
            <a:spLocks noGrp="1"/>
          </p:cNvSpPr>
          <p:nvPr>
            <p:ph type="subTitle" idx="1"/>
          </p:nvPr>
        </p:nvSpPr>
        <p:spPr>
          <a:xfrm>
            <a:off x="1524000" y="2011232"/>
            <a:ext cx="9144000" cy="606708"/>
          </a:xfrm>
          <a:prstGeom prst="rect">
            <a:avLst/>
          </a:prstGeom>
        </p:spPr>
        <p:txBody>
          <a:bodyPr/>
          <a:lstStyle>
            <a:lvl1pPr marL="0" indent="0" algn="ctr">
              <a:buNone/>
              <a:defRPr sz="2400">
                <a:solidFill>
                  <a:srgbClr val="FD49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B35A1B5-369D-9EE9-900A-21E7B93A0D7F}"/>
              </a:ext>
            </a:extLst>
          </p:cNvPr>
          <p:cNvSpPr>
            <a:spLocks noGrp="1"/>
          </p:cNvSpPr>
          <p:nvPr>
            <p:ph type="dt" sz="half" idx="10"/>
          </p:nvPr>
        </p:nvSpPr>
        <p:spPr>
          <a:xfrm>
            <a:off x="1524000" y="6040371"/>
            <a:ext cx="2743200" cy="365125"/>
          </a:xfrm>
          <a:prstGeom prst="rect">
            <a:avLst/>
          </a:prstGeom>
        </p:spPr>
        <p:txBody>
          <a:bodyPr/>
          <a:lstStyle/>
          <a:p>
            <a:fld id="{FD605F3F-A8A6-460E-B0C6-0C378037FA34}" type="datetimeFigureOut">
              <a:rPr lang="en-US" smtClean="0"/>
              <a:t>3/27/2023</a:t>
            </a:fld>
            <a:endParaRPr lang="en-US" dirty="0"/>
          </a:p>
        </p:txBody>
      </p:sp>
      <p:pic>
        <p:nvPicPr>
          <p:cNvPr id="7" name="Afbeelding 4">
            <a:extLst>
              <a:ext uri="{FF2B5EF4-FFF2-40B4-BE49-F238E27FC236}">
                <a16:creationId xmlns:a16="http://schemas.microsoft.com/office/drawing/2014/main" id="{E6B6289C-E0B4-682D-F316-F268BB83F532}"/>
              </a:ext>
            </a:extLst>
          </p:cNvPr>
          <p:cNvPicPr>
            <a:picLocks noChangeAspect="1"/>
          </p:cNvPicPr>
          <p:nvPr userDrawn="1"/>
        </p:nvPicPr>
        <p:blipFill>
          <a:blip r:embed="rId2"/>
          <a:stretch>
            <a:fillRect/>
          </a:stretch>
        </p:blipFill>
        <p:spPr>
          <a:xfrm>
            <a:off x="4826000" y="3164214"/>
            <a:ext cx="2540000" cy="1625600"/>
          </a:xfrm>
          <a:prstGeom prst="rect">
            <a:avLst/>
          </a:prstGeom>
        </p:spPr>
      </p:pic>
      <p:sp>
        <p:nvSpPr>
          <p:cNvPr id="11" name="Text Placeholder 10">
            <a:extLst>
              <a:ext uri="{FF2B5EF4-FFF2-40B4-BE49-F238E27FC236}">
                <a16:creationId xmlns:a16="http://schemas.microsoft.com/office/drawing/2014/main" id="{61196B9C-7172-6D64-B661-030790003DCA}"/>
              </a:ext>
            </a:extLst>
          </p:cNvPr>
          <p:cNvSpPr>
            <a:spLocks noGrp="1"/>
          </p:cNvSpPr>
          <p:nvPr>
            <p:ph type="body" sz="quarter" idx="11" hasCustomPrompt="1"/>
          </p:nvPr>
        </p:nvSpPr>
        <p:spPr>
          <a:xfrm>
            <a:off x="1524000" y="5190019"/>
            <a:ext cx="4356970" cy="365125"/>
          </a:xfrm>
          <a:prstGeom prst="rect">
            <a:avLst/>
          </a:prstGeom>
        </p:spPr>
        <p:txBody>
          <a:bodyPr/>
          <a:lstStyle>
            <a:lvl1pPr marL="0" indent="0">
              <a:buNone/>
              <a:defRPr sz="2000">
                <a:solidFill>
                  <a:schemeClr val="tx1"/>
                </a:solidFill>
              </a:defRPr>
            </a:lvl1pPr>
          </a:lstStyle>
          <a:p>
            <a:pPr lvl="0"/>
            <a:r>
              <a:rPr lang="en-US" dirty="0"/>
              <a:t>Name of Author</a:t>
            </a:r>
          </a:p>
        </p:txBody>
      </p:sp>
      <p:sp>
        <p:nvSpPr>
          <p:cNvPr id="13" name="Text Placeholder 12">
            <a:extLst>
              <a:ext uri="{FF2B5EF4-FFF2-40B4-BE49-F238E27FC236}">
                <a16:creationId xmlns:a16="http://schemas.microsoft.com/office/drawing/2014/main" id="{6F702D8F-8B46-6020-E436-D4328FA3380A}"/>
              </a:ext>
            </a:extLst>
          </p:cNvPr>
          <p:cNvSpPr>
            <a:spLocks noGrp="1"/>
          </p:cNvSpPr>
          <p:nvPr>
            <p:ph type="body" sz="quarter" idx="12" hasCustomPrompt="1"/>
          </p:nvPr>
        </p:nvSpPr>
        <p:spPr>
          <a:xfrm>
            <a:off x="1524000" y="5618163"/>
            <a:ext cx="4356970" cy="365125"/>
          </a:xfrm>
          <a:prstGeom prst="rect">
            <a:avLst/>
          </a:prstGeom>
        </p:spPr>
        <p:txBody>
          <a:bodyPr/>
          <a:lstStyle>
            <a:lvl1pPr marL="0" indent="0">
              <a:buNone/>
              <a:defRPr sz="1800"/>
            </a:lvl1pPr>
          </a:lstStyle>
          <a:p>
            <a:pPr lvl="0"/>
            <a:r>
              <a:rPr lang="en-US" dirty="0"/>
              <a:t>Function</a:t>
            </a:r>
          </a:p>
        </p:txBody>
      </p:sp>
    </p:spTree>
    <p:extLst>
      <p:ext uri="{BB962C8B-B14F-4D97-AF65-F5344CB8AC3E}">
        <p14:creationId xmlns:p14="http://schemas.microsoft.com/office/powerpoint/2010/main" val="396548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C609-8D28-792D-C4B5-DE10B3A0AFB7}"/>
              </a:ext>
            </a:extLst>
          </p:cNvPr>
          <p:cNvSpPr>
            <a:spLocks noGrp="1"/>
          </p:cNvSpPr>
          <p:nvPr>
            <p:ph type="ctrTitle"/>
          </p:nvPr>
        </p:nvSpPr>
        <p:spPr>
          <a:xfrm>
            <a:off x="1524000" y="233015"/>
            <a:ext cx="9144000" cy="1721045"/>
          </a:xfrm>
          <a:prstGeom prst="rect">
            <a:avLst/>
          </a:prstGeom>
        </p:spPr>
        <p:txBody>
          <a:bodyPr anchor="b"/>
          <a:lstStyle>
            <a:lvl1pPr algn="ctr">
              <a:defRPr sz="6000">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84781E49-BD1C-0518-03F9-3DDD39E1C089}"/>
              </a:ext>
            </a:extLst>
          </p:cNvPr>
          <p:cNvSpPr>
            <a:spLocks noGrp="1"/>
          </p:cNvSpPr>
          <p:nvPr>
            <p:ph type="subTitle" idx="1"/>
          </p:nvPr>
        </p:nvSpPr>
        <p:spPr>
          <a:xfrm>
            <a:off x="1524000" y="2011232"/>
            <a:ext cx="9144000" cy="606708"/>
          </a:xfrm>
          <a:prstGeom prst="rect">
            <a:avLst/>
          </a:prstGeom>
        </p:spPr>
        <p:txBody>
          <a:bodyPr/>
          <a:lstStyle>
            <a:lvl1pPr marL="0" indent="0" algn="ctr">
              <a:buNone/>
              <a:defRPr sz="2400">
                <a:solidFill>
                  <a:srgbClr val="FD49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B35A1B5-369D-9EE9-900A-21E7B93A0D7F}"/>
              </a:ext>
            </a:extLst>
          </p:cNvPr>
          <p:cNvSpPr>
            <a:spLocks noGrp="1"/>
          </p:cNvSpPr>
          <p:nvPr>
            <p:ph type="dt" sz="half" idx="10"/>
          </p:nvPr>
        </p:nvSpPr>
        <p:spPr>
          <a:xfrm>
            <a:off x="1524000" y="6040371"/>
            <a:ext cx="2743200" cy="365125"/>
          </a:xfrm>
          <a:prstGeom prst="rect">
            <a:avLst/>
          </a:prstGeom>
        </p:spPr>
        <p:txBody>
          <a:bodyPr/>
          <a:lstStyle/>
          <a:p>
            <a:fld id="{FD605F3F-A8A6-460E-B0C6-0C378037FA34}" type="datetimeFigureOut">
              <a:rPr lang="en-US" smtClean="0"/>
              <a:t>3/27/2023</a:t>
            </a:fld>
            <a:endParaRPr lang="en-US" dirty="0"/>
          </a:p>
        </p:txBody>
      </p:sp>
      <p:pic>
        <p:nvPicPr>
          <p:cNvPr id="7" name="Afbeelding 4">
            <a:extLst>
              <a:ext uri="{FF2B5EF4-FFF2-40B4-BE49-F238E27FC236}">
                <a16:creationId xmlns:a16="http://schemas.microsoft.com/office/drawing/2014/main" id="{E6B6289C-E0B4-682D-F316-F268BB83F532}"/>
              </a:ext>
            </a:extLst>
          </p:cNvPr>
          <p:cNvPicPr>
            <a:picLocks noChangeAspect="1"/>
          </p:cNvPicPr>
          <p:nvPr userDrawn="1"/>
        </p:nvPicPr>
        <p:blipFill>
          <a:blip r:embed="rId2"/>
          <a:stretch>
            <a:fillRect/>
          </a:stretch>
        </p:blipFill>
        <p:spPr>
          <a:xfrm>
            <a:off x="4826000" y="3164214"/>
            <a:ext cx="2540000" cy="1625600"/>
          </a:xfrm>
          <a:prstGeom prst="rect">
            <a:avLst/>
          </a:prstGeom>
        </p:spPr>
      </p:pic>
      <p:sp>
        <p:nvSpPr>
          <p:cNvPr id="11" name="Text Placeholder 10">
            <a:extLst>
              <a:ext uri="{FF2B5EF4-FFF2-40B4-BE49-F238E27FC236}">
                <a16:creationId xmlns:a16="http://schemas.microsoft.com/office/drawing/2014/main" id="{61196B9C-7172-6D64-B661-030790003DCA}"/>
              </a:ext>
            </a:extLst>
          </p:cNvPr>
          <p:cNvSpPr>
            <a:spLocks noGrp="1"/>
          </p:cNvSpPr>
          <p:nvPr>
            <p:ph type="body" sz="quarter" idx="11" hasCustomPrompt="1"/>
          </p:nvPr>
        </p:nvSpPr>
        <p:spPr>
          <a:xfrm>
            <a:off x="1524000" y="5190019"/>
            <a:ext cx="4356970" cy="365125"/>
          </a:xfrm>
          <a:prstGeom prst="rect">
            <a:avLst/>
          </a:prstGeom>
        </p:spPr>
        <p:txBody>
          <a:bodyPr/>
          <a:lstStyle>
            <a:lvl1pPr marL="0" indent="0">
              <a:buNone/>
              <a:defRPr sz="2000">
                <a:solidFill>
                  <a:schemeClr val="tx1"/>
                </a:solidFill>
              </a:defRPr>
            </a:lvl1pPr>
          </a:lstStyle>
          <a:p>
            <a:pPr lvl="0"/>
            <a:r>
              <a:rPr lang="en-US" dirty="0"/>
              <a:t>Name of Author</a:t>
            </a:r>
          </a:p>
        </p:txBody>
      </p:sp>
      <p:sp>
        <p:nvSpPr>
          <p:cNvPr id="13" name="Text Placeholder 12">
            <a:extLst>
              <a:ext uri="{FF2B5EF4-FFF2-40B4-BE49-F238E27FC236}">
                <a16:creationId xmlns:a16="http://schemas.microsoft.com/office/drawing/2014/main" id="{6F702D8F-8B46-6020-E436-D4328FA3380A}"/>
              </a:ext>
            </a:extLst>
          </p:cNvPr>
          <p:cNvSpPr>
            <a:spLocks noGrp="1"/>
          </p:cNvSpPr>
          <p:nvPr>
            <p:ph type="body" sz="quarter" idx="12" hasCustomPrompt="1"/>
          </p:nvPr>
        </p:nvSpPr>
        <p:spPr>
          <a:xfrm>
            <a:off x="1524000" y="5618163"/>
            <a:ext cx="4356970" cy="365125"/>
          </a:xfrm>
          <a:prstGeom prst="rect">
            <a:avLst/>
          </a:prstGeom>
        </p:spPr>
        <p:txBody>
          <a:bodyPr/>
          <a:lstStyle>
            <a:lvl1pPr marL="0" indent="0">
              <a:buNone/>
              <a:defRPr sz="1800"/>
            </a:lvl1pPr>
          </a:lstStyle>
          <a:p>
            <a:pPr lvl="0"/>
            <a:r>
              <a:rPr lang="en-US" dirty="0"/>
              <a:t>Function</a:t>
            </a:r>
          </a:p>
        </p:txBody>
      </p:sp>
      <p:sp>
        <p:nvSpPr>
          <p:cNvPr id="5" name="Text Placeholder 10">
            <a:extLst>
              <a:ext uri="{FF2B5EF4-FFF2-40B4-BE49-F238E27FC236}">
                <a16:creationId xmlns:a16="http://schemas.microsoft.com/office/drawing/2014/main" id="{1F0B2A39-419E-7B14-FA8F-A3DE593B6888}"/>
              </a:ext>
            </a:extLst>
          </p:cNvPr>
          <p:cNvSpPr>
            <a:spLocks noGrp="1"/>
          </p:cNvSpPr>
          <p:nvPr>
            <p:ph type="body" sz="quarter" idx="13" hasCustomPrompt="1"/>
          </p:nvPr>
        </p:nvSpPr>
        <p:spPr>
          <a:xfrm>
            <a:off x="6311030" y="5192633"/>
            <a:ext cx="4356970" cy="365125"/>
          </a:xfrm>
          <a:prstGeom prst="rect">
            <a:avLst/>
          </a:prstGeom>
        </p:spPr>
        <p:txBody>
          <a:bodyPr/>
          <a:lstStyle>
            <a:lvl1pPr marL="0" indent="0">
              <a:buNone/>
              <a:defRPr sz="2000">
                <a:solidFill>
                  <a:schemeClr val="tx1"/>
                </a:solidFill>
              </a:defRPr>
            </a:lvl1pPr>
          </a:lstStyle>
          <a:p>
            <a:pPr lvl="0"/>
            <a:r>
              <a:rPr lang="en-US" dirty="0"/>
              <a:t>Name of Author</a:t>
            </a:r>
          </a:p>
        </p:txBody>
      </p:sp>
      <p:sp>
        <p:nvSpPr>
          <p:cNvPr id="6" name="Text Placeholder 12">
            <a:extLst>
              <a:ext uri="{FF2B5EF4-FFF2-40B4-BE49-F238E27FC236}">
                <a16:creationId xmlns:a16="http://schemas.microsoft.com/office/drawing/2014/main" id="{C92DBC2D-4124-1E6C-47C8-D416C282D222}"/>
              </a:ext>
            </a:extLst>
          </p:cNvPr>
          <p:cNvSpPr>
            <a:spLocks noGrp="1"/>
          </p:cNvSpPr>
          <p:nvPr>
            <p:ph type="body" sz="quarter" idx="14" hasCustomPrompt="1"/>
          </p:nvPr>
        </p:nvSpPr>
        <p:spPr>
          <a:xfrm>
            <a:off x="6311030" y="5675246"/>
            <a:ext cx="4356970" cy="365125"/>
          </a:xfrm>
          <a:prstGeom prst="rect">
            <a:avLst/>
          </a:prstGeom>
        </p:spPr>
        <p:txBody>
          <a:bodyPr/>
          <a:lstStyle>
            <a:lvl1pPr marL="0" indent="0">
              <a:buNone/>
              <a:defRPr sz="1800"/>
            </a:lvl1pPr>
          </a:lstStyle>
          <a:p>
            <a:pPr lvl="0"/>
            <a:r>
              <a:rPr lang="en-US" dirty="0"/>
              <a:t>Function</a:t>
            </a:r>
          </a:p>
        </p:txBody>
      </p:sp>
    </p:spTree>
    <p:extLst>
      <p:ext uri="{BB962C8B-B14F-4D97-AF65-F5344CB8AC3E}">
        <p14:creationId xmlns:p14="http://schemas.microsoft.com/office/powerpoint/2010/main" val="389946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289F-358D-E7A9-3A2A-CCBAB0D02CA7}"/>
              </a:ext>
            </a:extLst>
          </p:cNvPr>
          <p:cNvSpPr>
            <a:spLocks noGrp="1"/>
          </p:cNvSpPr>
          <p:nvPr>
            <p:ph type="title"/>
          </p:nvPr>
        </p:nvSpPr>
        <p:spPr>
          <a:xfrm>
            <a:off x="838200" y="365125"/>
            <a:ext cx="8750474" cy="1325563"/>
          </a:xfrm>
          <a:prstGeom prst="rect">
            <a:avLst/>
          </a:prstGeom>
        </p:spPr>
        <p:txBody>
          <a:bodyPr/>
          <a:lstStyle>
            <a:lvl1pPr>
              <a:defRPr>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C346710-5925-1155-29FE-D684AE44DB1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3874BEA-F20C-2A35-8F8E-1BCF9FDC5219}"/>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126723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101B-C33C-20BF-21A0-8F6F62FAAB2B}"/>
              </a:ext>
            </a:extLst>
          </p:cNvPr>
          <p:cNvSpPr>
            <a:spLocks noGrp="1"/>
          </p:cNvSpPr>
          <p:nvPr>
            <p:ph type="title"/>
          </p:nvPr>
        </p:nvSpPr>
        <p:spPr>
          <a:xfrm>
            <a:off x="838200" y="365125"/>
            <a:ext cx="8750474" cy="1325563"/>
          </a:xfrm>
          <a:prstGeom prst="rect">
            <a:avLst/>
          </a:prstGeom>
        </p:spPr>
        <p:txBody>
          <a:bodyPr/>
          <a:lstStyle>
            <a:lvl1pPr>
              <a:defRPr>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2E98ABF-8E23-6B52-9C4D-1A20A50267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A4401C-3F06-61BF-75D2-96978F56B7F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E774835-C7C9-92DA-0511-AC552067B5D8}"/>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330093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E741-A0AC-5D3E-6ED8-B81EC233DD2A}"/>
              </a:ext>
            </a:extLst>
          </p:cNvPr>
          <p:cNvSpPr>
            <a:spLocks noGrp="1"/>
          </p:cNvSpPr>
          <p:nvPr>
            <p:ph type="title"/>
          </p:nvPr>
        </p:nvSpPr>
        <p:spPr>
          <a:xfrm>
            <a:off x="839788" y="365125"/>
            <a:ext cx="10515600" cy="1325563"/>
          </a:xfrm>
          <a:prstGeom prst="rect">
            <a:avLst/>
          </a:prstGeom>
        </p:spPr>
        <p:txBody>
          <a:bodyPr/>
          <a:lstStyle>
            <a:lvl1pPr>
              <a:defRPr>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01B720F7-F0D7-ED19-8C44-C5C4DC348CF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284C97-533F-77CB-6ED6-37057BA23B9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5E656F-658D-2096-DE4B-3B265E3AAA1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A31C71-113B-0BA9-4228-626C13BFB778}"/>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C3C7D8DD-8542-28C2-0B76-C758B75EF723}"/>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363631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2D07-E138-B8AD-7792-F2B34C71305B}"/>
              </a:ext>
            </a:extLst>
          </p:cNvPr>
          <p:cNvSpPr>
            <a:spLocks noGrp="1"/>
          </p:cNvSpPr>
          <p:nvPr>
            <p:ph type="title"/>
          </p:nvPr>
        </p:nvSpPr>
        <p:spPr>
          <a:xfrm>
            <a:off x="838200" y="365125"/>
            <a:ext cx="8750474" cy="1325563"/>
          </a:xfrm>
          <a:prstGeom prst="rect">
            <a:avLst/>
          </a:prstGeom>
        </p:spPr>
        <p:txBody>
          <a:bodyPr/>
          <a:lstStyle>
            <a:lvl1pPr>
              <a:defRPr>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1BF6C533-AA74-B1BE-E950-71429AC62659}"/>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320857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304E90-9C2F-1B09-F8DD-CFFF93BB29D1}"/>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180581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7361-F785-C605-C10F-F97313ED5E2F}"/>
              </a:ext>
            </a:extLst>
          </p:cNvPr>
          <p:cNvSpPr>
            <a:spLocks noGrp="1"/>
          </p:cNvSpPr>
          <p:nvPr>
            <p:ph type="title"/>
          </p:nvPr>
        </p:nvSpPr>
        <p:spPr>
          <a:xfrm>
            <a:off x="839788" y="1803748"/>
            <a:ext cx="3932237" cy="1230682"/>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0E304-7BA5-B5E8-3CC5-88564063C1F5}"/>
              </a:ext>
            </a:extLst>
          </p:cNvPr>
          <p:cNvSpPr>
            <a:spLocks noGrp="1"/>
          </p:cNvSpPr>
          <p:nvPr>
            <p:ph idx="1"/>
          </p:nvPr>
        </p:nvSpPr>
        <p:spPr>
          <a:xfrm>
            <a:off x="5183188" y="1803748"/>
            <a:ext cx="6172200" cy="405730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FD271-24E9-F1B9-F7C2-30B0A8C35674}"/>
              </a:ext>
            </a:extLst>
          </p:cNvPr>
          <p:cNvSpPr>
            <a:spLocks noGrp="1"/>
          </p:cNvSpPr>
          <p:nvPr>
            <p:ph type="body" sz="half" idx="2"/>
          </p:nvPr>
        </p:nvSpPr>
        <p:spPr>
          <a:xfrm>
            <a:off x="839788" y="3081402"/>
            <a:ext cx="3932237" cy="278758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389BAA9-654A-C9D3-CAD1-D24EF6347756}"/>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19185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130D-73CB-F1FF-EF39-0CF9DD6AF7EE}"/>
              </a:ext>
            </a:extLst>
          </p:cNvPr>
          <p:cNvSpPr>
            <a:spLocks noGrp="1"/>
          </p:cNvSpPr>
          <p:nvPr>
            <p:ph type="title"/>
          </p:nvPr>
        </p:nvSpPr>
        <p:spPr>
          <a:xfrm>
            <a:off x="838200" y="1803748"/>
            <a:ext cx="3932237" cy="1277654"/>
          </a:xfrm>
          <a:prstGeom prst="rect">
            <a:avLst/>
          </a:prstGeo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EDEFFDA3-EDDC-9565-FC38-ACA6B73B259E}"/>
              </a:ext>
            </a:extLst>
          </p:cNvPr>
          <p:cNvSpPr>
            <a:spLocks noGrp="1"/>
          </p:cNvSpPr>
          <p:nvPr>
            <p:ph type="pic" idx="1"/>
          </p:nvPr>
        </p:nvSpPr>
        <p:spPr>
          <a:xfrm>
            <a:off x="5180012" y="1803748"/>
            <a:ext cx="6172200" cy="406206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Slide Number Placeholder 6">
            <a:extLst>
              <a:ext uri="{FF2B5EF4-FFF2-40B4-BE49-F238E27FC236}">
                <a16:creationId xmlns:a16="http://schemas.microsoft.com/office/drawing/2014/main" id="{D5D0006A-81AE-D143-7247-36D83746923E}"/>
              </a:ext>
            </a:extLst>
          </p:cNvPr>
          <p:cNvSpPr>
            <a:spLocks noGrp="1"/>
          </p:cNvSpPr>
          <p:nvPr>
            <p:ph type="sldNum" sz="quarter" idx="12"/>
          </p:nvPr>
        </p:nvSpPr>
        <p:spPr/>
        <p:txBody>
          <a:bodyPr/>
          <a:lstStyle/>
          <a:p>
            <a:fld id="{702EEEBE-EBBC-4F31-846B-C2118422F972}" type="slidenum">
              <a:rPr lang="en-US" smtClean="0"/>
              <a:t>‹#›</a:t>
            </a:fld>
            <a:endParaRPr lang="en-US"/>
          </a:p>
        </p:txBody>
      </p:sp>
      <p:sp>
        <p:nvSpPr>
          <p:cNvPr id="8" name="Text Placeholder 3">
            <a:extLst>
              <a:ext uri="{FF2B5EF4-FFF2-40B4-BE49-F238E27FC236}">
                <a16:creationId xmlns:a16="http://schemas.microsoft.com/office/drawing/2014/main" id="{C5C289EA-8000-C813-D763-F5FABA590BB2}"/>
              </a:ext>
            </a:extLst>
          </p:cNvPr>
          <p:cNvSpPr>
            <a:spLocks noGrp="1"/>
          </p:cNvSpPr>
          <p:nvPr>
            <p:ph type="body" sz="half" idx="13"/>
          </p:nvPr>
        </p:nvSpPr>
        <p:spPr>
          <a:xfrm>
            <a:off x="839788" y="3081402"/>
            <a:ext cx="3932237" cy="278758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52970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7056A88-05AB-FB7A-5B39-03A88989C027}"/>
              </a:ext>
            </a:extLst>
          </p:cNvPr>
          <p:cNvCxnSpPr/>
          <p:nvPr userDrawn="1"/>
        </p:nvCxnSpPr>
        <p:spPr>
          <a:xfrm>
            <a:off x="0" y="6557375"/>
            <a:ext cx="12192000" cy="0"/>
          </a:xfrm>
          <a:prstGeom prst="line">
            <a:avLst/>
          </a:prstGeom>
          <a:ln>
            <a:solidFill>
              <a:srgbClr val="FD49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95471114"/>
      </p:ext>
    </p:extLst>
  </p:cSld>
  <p:clrMap bg1="lt1" tx1="dk1" bg2="lt2" tx2="dk2" accent1="accent1" accent2="accent2" accent3="accent3" accent4="accent4" accent5="accent5" accent6="accent6" hlink="hlink" folHlink="folHlink"/>
  <p:sldLayoutIdLst>
    <p:sldLayoutId id="2147483649"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8CBAF5-9BA9-0A71-BDB0-48B390551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EEBE-EBBC-4F31-846B-C2118422F972}" type="slidenum">
              <a:rPr lang="en-US" smtClean="0"/>
              <a:t>‹#›</a:t>
            </a:fld>
            <a:endParaRPr lang="en-US"/>
          </a:p>
        </p:txBody>
      </p:sp>
      <p:cxnSp>
        <p:nvCxnSpPr>
          <p:cNvPr id="7" name="Straight Connector 6">
            <a:extLst>
              <a:ext uri="{FF2B5EF4-FFF2-40B4-BE49-F238E27FC236}">
                <a16:creationId xmlns:a16="http://schemas.microsoft.com/office/drawing/2014/main" id="{C3EE2FB3-A1A0-1EB6-7C54-95006C2AB473}"/>
              </a:ext>
            </a:extLst>
          </p:cNvPr>
          <p:cNvCxnSpPr>
            <a:cxnSpLocks/>
          </p:cNvCxnSpPr>
          <p:nvPr userDrawn="1"/>
        </p:nvCxnSpPr>
        <p:spPr>
          <a:xfrm>
            <a:off x="0" y="1690688"/>
            <a:ext cx="12192000" cy="0"/>
          </a:xfrm>
          <a:prstGeom prst="line">
            <a:avLst/>
          </a:prstGeom>
          <a:ln>
            <a:solidFill>
              <a:srgbClr val="FD4900"/>
            </a:solidFill>
          </a:ln>
        </p:spPr>
        <p:style>
          <a:lnRef idx="3">
            <a:schemeClr val="accent2"/>
          </a:lnRef>
          <a:fillRef idx="0">
            <a:schemeClr val="accent2"/>
          </a:fillRef>
          <a:effectRef idx="2">
            <a:schemeClr val="accent2"/>
          </a:effectRef>
          <a:fontRef idx="minor">
            <a:schemeClr val="tx1"/>
          </a:fontRef>
        </p:style>
      </p:cxnSp>
      <p:pic>
        <p:nvPicPr>
          <p:cNvPr id="9" name="Afbeelding 1">
            <a:extLst>
              <a:ext uri="{FF2B5EF4-FFF2-40B4-BE49-F238E27FC236}">
                <a16:creationId xmlns:a16="http://schemas.microsoft.com/office/drawing/2014/main" id="{093ADCA2-C212-5F8E-932E-C5C20FA4218E}"/>
              </a:ext>
            </a:extLst>
          </p:cNvPr>
          <p:cNvPicPr>
            <a:picLocks noChangeAspect="1"/>
          </p:cNvPicPr>
          <p:nvPr userDrawn="1"/>
        </p:nvPicPr>
        <p:blipFill>
          <a:blip r:embed="rId9"/>
          <a:stretch>
            <a:fillRect/>
          </a:stretch>
        </p:blipFill>
        <p:spPr>
          <a:xfrm>
            <a:off x="10838248" y="449305"/>
            <a:ext cx="1176864" cy="753193"/>
          </a:xfrm>
          <a:prstGeom prst="rect">
            <a:avLst/>
          </a:prstGeom>
        </p:spPr>
      </p:pic>
    </p:spTree>
    <p:extLst>
      <p:ext uri="{BB962C8B-B14F-4D97-AF65-F5344CB8AC3E}">
        <p14:creationId xmlns:p14="http://schemas.microsoft.com/office/powerpoint/2010/main" val="61634497"/>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7022-ADA0-910B-2598-7B3E5CECBBD1}"/>
              </a:ext>
            </a:extLst>
          </p:cNvPr>
          <p:cNvSpPr>
            <a:spLocks noGrp="1"/>
          </p:cNvSpPr>
          <p:nvPr>
            <p:ph type="ctrTitle"/>
          </p:nvPr>
        </p:nvSpPr>
        <p:spPr/>
        <p:txBody>
          <a:bodyPr/>
          <a:lstStyle/>
          <a:p>
            <a:r>
              <a:rPr lang="en-US" dirty="0"/>
              <a:t>C++ vs Rust</a:t>
            </a:r>
          </a:p>
        </p:txBody>
      </p:sp>
      <p:sp>
        <p:nvSpPr>
          <p:cNvPr id="3" name="Subtitle 2">
            <a:extLst>
              <a:ext uri="{FF2B5EF4-FFF2-40B4-BE49-F238E27FC236}">
                <a16:creationId xmlns:a16="http://schemas.microsoft.com/office/drawing/2014/main" id="{B0B7AC30-BE0E-ECE4-C4CF-B8EB294F7E6F}"/>
              </a:ext>
            </a:extLst>
          </p:cNvPr>
          <p:cNvSpPr>
            <a:spLocks noGrp="1"/>
          </p:cNvSpPr>
          <p:nvPr>
            <p:ph type="subTitle" idx="1"/>
          </p:nvPr>
        </p:nvSpPr>
        <p:spPr/>
        <p:txBody>
          <a:bodyPr/>
          <a:lstStyle/>
          <a:p>
            <a:r>
              <a:rPr lang="en-US" dirty="0"/>
              <a:t>Memory safety</a:t>
            </a:r>
          </a:p>
        </p:txBody>
      </p:sp>
      <p:sp>
        <p:nvSpPr>
          <p:cNvPr id="4" name="Text Placeholder 3">
            <a:extLst>
              <a:ext uri="{FF2B5EF4-FFF2-40B4-BE49-F238E27FC236}">
                <a16:creationId xmlns:a16="http://schemas.microsoft.com/office/drawing/2014/main" id="{B802A32F-98B3-8C4D-9FB4-D9858CCE3183}"/>
              </a:ext>
            </a:extLst>
          </p:cNvPr>
          <p:cNvSpPr>
            <a:spLocks noGrp="1"/>
          </p:cNvSpPr>
          <p:nvPr>
            <p:ph type="body" sz="quarter" idx="11"/>
          </p:nvPr>
        </p:nvSpPr>
        <p:spPr/>
        <p:txBody>
          <a:bodyPr/>
          <a:lstStyle/>
          <a:p>
            <a:r>
              <a:rPr lang="en-US" dirty="0"/>
              <a:t>Dennis J. Alberts</a:t>
            </a:r>
          </a:p>
        </p:txBody>
      </p:sp>
      <p:sp>
        <p:nvSpPr>
          <p:cNvPr id="5" name="Text Placeholder 4">
            <a:extLst>
              <a:ext uri="{FF2B5EF4-FFF2-40B4-BE49-F238E27FC236}">
                <a16:creationId xmlns:a16="http://schemas.microsoft.com/office/drawing/2014/main" id="{F707F64E-87FC-269F-A60A-2504E0A5B556}"/>
              </a:ext>
            </a:extLst>
          </p:cNvPr>
          <p:cNvSpPr>
            <a:spLocks noGrp="1"/>
          </p:cNvSpPr>
          <p:nvPr>
            <p:ph type="body" sz="quarter" idx="12"/>
          </p:nvPr>
        </p:nvSpPr>
        <p:spPr/>
        <p:txBody>
          <a:bodyPr/>
          <a:lstStyle/>
          <a:p>
            <a:r>
              <a:rPr lang="en-US" dirty="0"/>
              <a:t>Software Engineer</a:t>
            </a:r>
          </a:p>
        </p:txBody>
      </p:sp>
    </p:spTree>
    <p:extLst>
      <p:ext uri="{BB962C8B-B14F-4D97-AF65-F5344CB8AC3E}">
        <p14:creationId xmlns:p14="http://schemas.microsoft.com/office/powerpoint/2010/main" val="295278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54BA-FCD8-7283-B3FF-FE2D61C1FC0E}"/>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AFD37BC9-4ED8-76B3-5005-77557F7C3C07}"/>
              </a:ext>
            </a:extLst>
          </p:cNvPr>
          <p:cNvSpPr txBox="1"/>
          <p:nvPr/>
        </p:nvSpPr>
        <p:spPr>
          <a:xfrm>
            <a:off x="1061559" y="2029326"/>
            <a:ext cx="886742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Syntax of both languages are similar in the use of curly braces, semicolons, functions and method supports, operators for different operations, and control flow statements.</a:t>
            </a:r>
          </a:p>
          <a:p>
            <a:pPr marL="285750" indent="-285750">
              <a:buFont typeface="Arial" panose="020B0604020202020204" pitchFamily="34" charset="0"/>
              <a:buChar char="•"/>
            </a:pPr>
            <a:r>
              <a:rPr lang="en-US" dirty="0"/>
              <a:t>The Rust syntax is considered to be more modern than C++, since it is simpler, allows for type inference, pattern matching, macros, and functional programming features.</a:t>
            </a:r>
          </a:p>
        </p:txBody>
      </p:sp>
      <p:sp>
        <p:nvSpPr>
          <p:cNvPr id="4" name="TextBox 3">
            <a:extLst>
              <a:ext uri="{FF2B5EF4-FFF2-40B4-BE49-F238E27FC236}">
                <a16:creationId xmlns:a16="http://schemas.microsoft.com/office/drawing/2014/main" id="{01FF9899-CB54-F221-51D2-DB72C5721C43}"/>
              </a:ext>
            </a:extLst>
          </p:cNvPr>
          <p:cNvSpPr txBox="1"/>
          <p:nvPr/>
        </p:nvSpPr>
        <p:spPr>
          <a:xfrm>
            <a:off x="1061559" y="3568293"/>
            <a:ext cx="4841937" cy="1384995"/>
          </a:xfrm>
          <a:prstGeom prst="rect">
            <a:avLst/>
          </a:prstGeom>
          <a:noFill/>
        </p:spPr>
        <p:txBody>
          <a:bodyPr wrap="square" rtlCol="0">
            <a:spAutoFit/>
          </a:bodyPr>
          <a:lstStyle/>
          <a:p>
            <a:r>
              <a:rPr lang="en-US" sz="1400" b="0" dirty="0">
                <a:effectLst/>
                <a:latin typeface="Consolas" panose="020B0609020204030204" pitchFamily="49" charset="0"/>
              </a:rPr>
              <a:t>#include &lt;iostream&gt;</a:t>
            </a:r>
          </a:p>
          <a:p>
            <a:br>
              <a:rPr lang="en-US" sz="1400" b="0" dirty="0">
                <a:effectLst/>
                <a:latin typeface="Consolas" panose="020B0609020204030204" pitchFamily="49" charset="0"/>
              </a:rPr>
            </a:br>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std::</a:t>
            </a:r>
            <a:r>
              <a:rPr lang="en-US" sz="1400" b="0" dirty="0" err="1">
                <a:effectLst/>
                <a:latin typeface="Consolas" panose="020B0609020204030204" pitchFamily="49" charset="0"/>
              </a:rPr>
              <a:t>cout</a:t>
            </a:r>
            <a:r>
              <a:rPr lang="en-US" sz="1400" b="0" dirty="0">
                <a:effectLst/>
                <a:latin typeface="Consolas" panose="020B0609020204030204" pitchFamily="49" charset="0"/>
              </a:rPr>
              <a:t> &lt;&lt; "Hello world!" &lt;&lt; std::</a:t>
            </a:r>
            <a:r>
              <a:rPr lang="en-US" sz="1400" b="0" dirty="0" err="1">
                <a:effectLst/>
                <a:latin typeface="Consolas" panose="020B0609020204030204" pitchFamily="49" charset="0"/>
              </a:rPr>
              <a:t>endl</a:t>
            </a:r>
            <a:r>
              <a:rPr lang="en-US" sz="1400" b="0" dirty="0">
                <a:effectLst/>
                <a:latin typeface="Consolas" panose="020B0609020204030204" pitchFamily="49" charset="0"/>
              </a:rPr>
              <a:t>; </a:t>
            </a:r>
          </a:p>
          <a:p>
            <a:r>
              <a:rPr lang="en-US" sz="1400" b="0" dirty="0">
                <a:effectLst/>
                <a:latin typeface="Consolas" panose="020B0609020204030204" pitchFamily="49" charset="0"/>
              </a:rPr>
              <a:t>}</a:t>
            </a:r>
          </a:p>
        </p:txBody>
      </p:sp>
      <p:sp>
        <p:nvSpPr>
          <p:cNvPr id="8" name="TextBox 7">
            <a:extLst>
              <a:ext uri="{FF2B5EF4-FFF2-40B4-BE49-F238E27FC236}">
                <a16:creationId xmlns:a16="http://schemas.microsoft.com/office/drawing/2014/main" id="{0D4BC5A0-2198-2EE9-5C42-E29E36F0E14D}"/>
              </a:ext>
            </a:extLst>
          </p:cNvPr>
          <p:cNvSpPr txBox="1"/>
          <p:nvPr/>
        </p:nvSpPr>
        <p:spPr>
          <a:xfrm>
            <a:off x="6633411" y="3675397"/>
            <a:ext cx="3295576" cy="1384995"/>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!("Hello world!");</a:t>
            </a:r>
          </a:p>
          <a:p>
            <a:r>
              <a:rPr lang="en-US" sz="1400" b="0" dirty="0">
                <a:effectLst/>
                <a:latin typeface="Consolas" panose="020B0609020204030204" pitchFamily="49" charset="0"/>
              </a:rPr>
              <a:t>}</a:t>
            </a:r>
          </a:p>
          <a:p>
            <a:br>
              <a:rPr lang="en-US" sz="1400" b="0" dirty="0">
                <a:effectLst/>
                <a:latin typeface="Consolas" panose="020B0609020204030204" pitchFamily="49" charset="0"/>
              </a:rPr>
            </a:br>
            <a:endParaRPr lang="en-US" sz="1400" b="0" dirty="0">
              <a:effectLst/>
              <a:latin typeface="Consolas" panose="020B0609020204030204" pitchFamily="49" charset="0"/>
            </a:endParaRPr>
          </a:p>
        </p:txBody>
      </p:sp>
    </p:spTree>
    <p:extLst>
      <p:ext uri="{BB962C8B-B14F-4D97-AF65-F5344CB8AC3E}">
        <p14:creationId xmlns:p14="http://schemas.microsoft.com/office/powerpoint/2010/main" val="197238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5EC3-4F2C-AA4F-DB2F-AA1E5161037C}"/>
              </a:ext>
            </a:extLst>
          </p:cNvPr>
          <p:cNvSpPr>
            <a:spLocks noGrp="1"/>
          </p:cNvSpPr>
          <p:nvPr>
            <p:ph type="title"/>
          </p:nvPr>
        </p:nvSpPr>
        <p:spPr/>
        <p:txBody>
          <a:bodyPr/>
          <a:lstStyle/>
          <a:p>
            <a:r>
              <a:rPr lang="en-US" dirty="0"/>
              <a:t>Project setup</a:t>
            </a:r>
          </a:p>
        </p:txBody>
      </p:sp>
      <p:pic>
        <p:nvPicPr>
          <p:cNvPr id="5" name="Content Placeholder 4">
            <a:extLst>
              <a:ext uri="{FF2B5EF4-FFF2-40B4-BE49-F238E27FC236}">
                <a16:creationId xmlns:a16="http://schemas.microsoft.com/office/drawing/2014/main" id="{AF6F45C6-95FF-995D-4F1E-6534F1C3BE11}"/>
              </a:ext>
            </a:extLst>
          </p:cNvPr>
          <p:cNvPicPr>
            <a:picLocks noGrp="1" noChangeAspect="1"/>
          </p:cNvPicPr>
          <p:nvPr>
            <p:ph idx="1"/>
          </p:nvPr>
        </p:nvPicPr>
        <p:blipFill>
          <a:blip r:embed="rId3"/>
          <a:stretch>
            <a:fillRect/>
          </a:stretch>
        </p:blipFill>
        <p:spPr>
          <a:xfrm>
            <a:off x="206395" y="2387765"/>
            <a:ext cx="4541914" cy="502964"/>
          </a:xfrm>
        </p:spPr>
      </p:pic>
      <p:pic>
        <p:nvPicPr>
          <p:cNvPr id="7" name="Picture 6">
            <a:extLst>
              <a:ext uri="{FF2B5EF4-FFF2-40B4-BE49-F238E27FC236}">
                <a16:creationId xmlns:a16="http://schemas.microsoft.com/office/drawing/2014/main" id="{082C8241-199A-2FD8-B9E7-9D09780A744C}"/>
              </a:ext>
            </a:extLst>
          </p:cNvPr>
          <p:cNvPicPr>
            <a:picLocks noChangeAspect="1"/>
          </p:cNvPicPr>
          <p:nvPr/>
        </p:nvPicPr>
        <p:blipFill>
          <a:blip r:embed="rId4"/>
          <a:stretch>
            <a:fillRect/>
          </a:stretch>
        </p:blipFill>
        <p:spPr>
          <a:xfrm>
            <a:off x="206395" y="3165073"/>
            <a:ext cx="4450466" cy="1226926"/>
          </a:xfrm>
          <a:prstGeom prst="rect">
            <a:avLst/>
          </a:prstGeom>
        </p:spPr>
      </p:pic>
      <p:pic>
        <p:nvPicPr>
          <p:cNvPr id="9" name="Picture 8">
            <a:extLst>
              <a:ext uri="{FF2B5EF4-FFF2-40B4-BE49-F238E27FC236}">
                <a16:creationId xmlns:a16="http://schemas.microsoft.com/office/drawing/2014/main" id="{86980D13-5EF9-6D63-577D-EBB44A3FFF00}"/>
              </a:ext>
            </a:extLst>
          </p:cNvPr>
          <p:cNvPicPr>
            <a:picLocks noChangeAspect="1"/>
          </p:cNvPicPr>
          <p:nvPr/>
        </p:nvPicPr>
        <p:blipFill>
          <a:blip r:embed="rId5"/>
          <a:stretch>
            <a:fillRect/>
          </a:stretch>
        </p:blipFill>
        <p:spPr>
          <a:xfrm>
            <a:off x="4920068" y="2387765"/>
            <a:ext cx="7164929" cy="1671332"/>
          </a:xfrm>
          <a:prstGeom prst="rect">
            <a:avLst/>
          </a:prstGeom>
        </p:spPr>
      </p:pic>
      <p:cxnSp>
        <p:nvCxnSpPr>
          <p:cNvPr id="13" name="Connector: Elbow 12">
            <a:extLst>
              <a:ext uri="{FF2B5EF4-FFF2-40B4-BE49-F238E27FC236}">
                <a16:creationId xmlns:a16="http://schemas.microsoft.com/office/drawing/2014/main" id="{041E2E93-F5F3-6F5F-D054-78EE05F15BBF}"/>
              </a:ext>
            </a:extLst>
          </p:cNvPr>
          <p:cNvCxnSpPr>
            <a:cxnSpLocks/>
          </p:cNvCxnSpPr>
          <p:nvPr/>
        </p:nvCxnSpPr>
        <p:spPr>
          <a:xfrm rot="5400000" flipH="1" flipV="1">
            <a:off x="3987924" y="2959257"/>
            <a:ext cx="1507182" cy="529719"/>
          </a:xfrm>
          <a:prstGeom prst="bentConnector3">
            <a:avLst>
              <a:gd name="adj1" fmla="val 99372"/>
            </a:avLst>
          </a:prstGeom>
          <a:ln>
            <a:solidFill>
              <a:srgbClr val="FD4900"/>
            </a:solidFill>
            <a:tailEnd type="triangle"/>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ECFE78EB-F8C4-9796-3468-24B1D052CA23}"/>
              </a:ext>
            </a:extLst>
          </p:cNvPr>
          <p:cNvSpPr txBox="1">
            <a:spLocks/>
          </p:cNvSpPr>
          <p:nvPr/>
        </p:nvSpPr>
        <p:spPr>
          <a:xfrm>
            <a:off x="838200" y="4545407"/>
            <a:ext cx="10515600" cy="18733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FD4900"/>
                </a:solidFill>
              </a:rPr>
              <a:t>Cpp</a:t>
            </a:r>
            <a:r>
              <a:rPr lang="en-US" sz="2000" dirty="0">
                <a:solidFill>
                  <a:srgbClr val="FD4900"/>
                </a:solidFill>
              </a:rPr>
              <a:t>:</a:t>
            </a:r>
            <a:r>
              <a:rPr lang="en-US" sz="2000" dirty="0"/>
              <a:t> </a:t>
            </a:r>
          </a:p>
          <a:p>
            <a:r>
              <a:rPr lang="en-US" sz="2000" dirty="0"/>
              <a:t>Uses build tools (such as </a:t>
            </a:r>
            <a:r>
              <a:rPr lang="en-US" sz="2000" dirty="0" err="1"/>
              <a:t>Cmake</a:t>
            </a:r>
            <a:r>
              <a:rPr lang="en-US" sz="2000" dirty="0"/>
              <a:t>, </a:t>
            </a:r>
            <a:r>
              <a:rPr lang="en-US" sz="2000" dirty="0" err="1"/>
              <a:t>Qmake</a:t>
            </a:r>
            <a:r>
              <a:rPr lang="en-US" sz="2000" dirty="0"/>
              <a:t>, Make file) in order to configure project and build project. </a:t>
            </a:r>
          </a:p>
          <a:p>
            <a:r>
              <a:rPr lang="en-US" sz="2000" dirty="0"/>
              <a:t>Alternative, use package manager (such as Conan, </a:t>
            </a:r>
            <a:r>
              <a:rPr lang="en-US" sz="2000" dirty="0" err="1"/>
              <a:t>Vcpkg</a:t>
            </a:r>
            <a:r>
              <a:rPr lang="en-US" sz="2000" dirty="0"/>
              <a:t>). However, these aren’t standardized and fully featured. </a:t>
            </a:r>
          </a:p>
        </p:txBody>
      </p:sp>
      <p:sp>
        <p:nvSpPr>
          <p:cNvPr id="6" name="Content Placeholder 2">
            <a:extLst>
              <a:ext uri="{FF2B5EF4-FFF2-40B4-BE49-F238E27FC236}">
                <a16:creationId xmlns:a16="http://schemas.microsoft.com/office/drawing/2014/main" id="{761C4203-6837-E78B-F026-D2418F45EF29}"/>
              </a:ext>
            </a:extLst>
          </p:cNvPr>
          <p:cNvSpPr txBox="1">
            <a:spLocks/>
          </p:cNvSpPr>
          <p:nvPr/>
        </p:nvSpPr>
        <p:spPr>
          <a:xfrm>
            <a:off x="838200" y="1873345"/>
            <a:ext cx="10515600" cy="4330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D4900"/>
                </a:solidFill>
              </a:rPr>
              <a:t>Rust: </a:t>
            </a:r>
            <a:r>
              <a:rPr lang="en-US" sz="2000" dirty="0"/>
              <a:t>Uses cargo. Package manager that provides everything need to build Rust project.</a:t>
            </a:r>
          </a:p>
        </p:txBody>
      </p:sp>
    </p:spTree>
    <p:extLst>
      <p:ext uri="{BB962C8B-B14F-4D97-AF65-F5344CB8AC3E}">
        <p14:creationId xmlns:p14="http://schemas.microsoft.com/office/powerpoint/2010/main" val="367759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E4BA-D313-BB9B-0746-72D742A10E4D}"/>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4E45B9E6-2398-C828-4861-2D5C0DCFA783}"/>
              </a:ext>
            </a:extLst>
          </p:cNvPr>
          <p:cNvSpPr>
            <a:spLocks noGrp="1"/>
          </p:cNvSpPr>
          <p:nvPr>
            <p:ph sz="half" idx="1"/>
          </p:nvPr>
        </p:nvSpPr>
        <p:spPr>
          <a:xfrm>
            <a:off x="838200" y="1825625"/>
            <a:ext cx="10370270" cy="4351338"/>
          </a:xfrm>
        </p:spPr>
        <p:txBody>
          <a:bodyPr/>
          <a:lstStyle/>
          <a:p>
            <a:pPr marL="0" indent="0">
              <a:buNone/>
            </a:pPr>
            <a:r>
              <a:rPr lang="en-US" sz="2000" dirty="0"/>
              <a:t>Rust has several error categories:</a:t>
            </a:r>
          </a:p>
          <a:p>
            <a:pPr>
              <a:buFontTx/>
              <a:buChar char="-"/>
            </a:pPr>
            <a:r>
              <a:rPr lang="en-US" sz="2000" dirty="0"/>
              <a:t>Errors at </a:t>
            </a:r>
            <a:r>
              <a:rPr lang="en-US" sz="2000" dirty="0">
                <a:solidFill>
                  <a:srgbClr val="FD4900"/>
                </a:solidFill>
              </a:rPr>
              <a:t>Compile Errors</a:t>
            </a:r>
            <a:r>
              <a:rPr lang="en-US" sz="2000" dirty="0"/>
              <a:t>. For example, when ownership rules are not correctly followed.</a:t>
            </a:r>
          </a:p>
          <a:p>
            <a:pPr>
              <a:buFontTx/>
              <a:buChar char="-"/>
            </a:pPr>
            <a:r>
              <a:rPr lang="en-US" sz="2000" dirty="0">
                <a:solidFill>
                  <a:srgbClr val="FD4900"/>
                </a:solidFill>
              </a:rPr>
              <a:t>Recoverable Errors</a:t>
            </a:r>
            <a:r>
              <a:rPr lang="en-US" sz="2000" dirty="0"/>
              <a:t>, errors where the Result&lt;T, E&gt; can be used for error handling.</a:t>
            </a:r>
          </a:p>
          <a:p>
            <a:pPr>
              <a:buFontTx/>
              <a:buChar char="-"/>
            </a:pPr>
            <a:r>
              <a:rPr lang="en-US" sz="2000" dirty="0">
                <a:solidFill>
                  <a:srgbClr val="FD4900"/>
                </a:solidFill>
              </a:rPr>
              <a:t>Unrecoverable Errors</a:t>
            </a:r>
            <a:r>
              <a:rPr lang="en-US" sz="2000" dirty="0"/>
              <a:t>, errors which are always symptoms  of bugs. These errors are also known as panics.</a:t>
            </a:r>
          </a:p>
        </p:txBody>
      </p:sp>
    </p:spTree>
    <p:extLst>
      <p:ext uri="{BB962C8B-B14F-4D97-AF65-F5344CB8AC3E}">
        <p14:creationId xmlns:p14="http://schemas.microsoft.com/office/powerpoint/2010/main" val="117839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1 – Memory allocation</a:t>
            </a:r>
          </a:p>
        </p:txBody>
      </p:sp>
      <p:sp>
        <p:nvSpPr>
          <p:cNvPr id="10" name="TextBox 9">
            <a:extLst>
              <a:ext uri="{FF2B5EF4-FFF2-40B4-BE49-F238E27FC236}">
                <a16:creationId xmlns:a16="http://schemas.microsoft.com/office/drawing/2014/main" id="{A5834F4F-67A6-6894-EBDE-7D152DFF08E0}"/>
              </a:ext>
            </a:extLst>
          </p:cNvPr>
          <p:cNvSpPr txBox="1"/>
          <p:nvPr/>
        </p:nvSpPr>
        <p:spPr>
          <a:xfrm>
            <a:off x="1001212" y="3850506"/>
            <a:ext cx="3947777" cy="923330"/>
          </a:xfrm>
          <a:prstGeom prst="rect">
            <a:avLst/>
          </a:prstGeom>
          <a:noFill/>
        </p:spPr>
        <p:txBody>
          <a:bodyPr wrap="square" rtlCol="0">
            <a:spAutoFit/>
          </a:bodyPr>
          <a:lstStyle/>
          <a:p>
            <a:r>
              <a:rPr lang="en-US" dirty="0">
                <a:solidFill>
                  <a:srgbClr val="FD4900"/>
                </a:solidFill>
              </a:rPr>
              <a:t>C++:</a:t>
            </a:r>
            <a:r>
              <a:rPr lang="en-US" dirty="0"/>
              <a:t> Will cause a memory leak, since the memory is never freed after allocation. </a:t>
            </a:r>
          </a:p>
        </p:txBody>
      </p:sp>
      <p:sp>
        <p:nvSpPr>
          <p:cNvPr id="3" name="TextBox 2">
            <a:extLst>
              <a:ext uri="{FF2B5EF4-FFF2-40B4-BE49-F238E27FC236}">
                <a16:creationId xmlns:a16="http://schemas.microsoft.com/office/drawing/2014/main" id="{38A424A0-9B88-5585-A615-66A0930782EF}"/>
              </a:ext>
            </a:extLst>
          </p:cNvPr>
          <p:cNvSpPr txBox="1"/>
          <p:nvPr/>
        </p:nvSpPr>
        <p:spPr>
          <a:xfrm>
            <a:off x="1057359" y="2053388"/>
            <a:ext cx="3891630" cy="954107"/>
          </a:xfrm>
          <a:prstGeom prst="rect">
            <a:avLst/>
          </a:prstGeom>
          <a:noFill/>
        </p:spPr>
        <p:txBody>
          <a:bodyPr wrap="square" rtlCol="0">
            <a:spAutoFit/>
          </a:bodyPr>
          <a:lstStyle/>
          <a:p>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int* </a:t>
            </a:r>
            <a:r>
              <a:rPr lang="en-US" sz="1400" b="0" dirty="0" err="1">
                <a:effectLst/>
                <a:latin typeface="Consolas" panose="020B0609020204030204" pitchFamily="49" charset="0"/>
              </a:rPr>
              <a:t>ptr</a:t>
            </a:r>
            <a:r>
              <a:rPr lang="en-US" sz="1400" b="0" dirty="0">
                <a:effectLst/>
                <a:latin typeface="Consolas" panose="020B0609020204030204" pitchFamily="49" charset="0"/>
              </a:rPr>
              <a:t> = new int(42);</a:t>
            </a:r>
          </a:p>
          <a:p>
            <a:r>
              <a:rPr lang="en-US" sz="1400" b="0" dirty="0">
                <a:effectLst/>
                <a:latin typeface="Consolas" panose="020B0609020204030204" pitchFamily="49" charset="0"/>
              </a:rPr>
              <a:t>}</a:t>
            </a:r>
          </a:p>
        </p:txBody>
      </p:sp>
      <p:sp>
        <p:nvSpPr>
          <p:cNvPr id="4" name="TextBox 3">
            <a:extLst>
              <a:ext uri="{FF2B5EF4-FFF2-40B4-BE49-F238E27FC236}">
                <a16:creationId xmlns:a16="http://schemas.microsoft.com/office/drawing/2014/main" id="{A74FBA47-11E9-2B7C-8FAF-8B9DF9CF6657}"/>
              </a:ext>
            </a:extLst>
          </p:cNvPr>
          <p:cNvSpPr txBox="1"/>
          <p:nvPr/>
        </p:nvSpPr>
        <p:spPr>
          <a:xfrm>
            <a:off x="5562602" y="2053388"/>
            <a:ext cx="3360821" cy="954107"/>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let mut </a:t>
            </a:r>
            <a:r>
              <a:rPr lang="en-US" sz="1400" b="0" dirty="0" err="1">
                <a:effectLst/>
                <a:latin typeface="Consolas" panose="020B0609020204030204" pitchFamily="49" charset="0"/>
              </a:rPr>
              <a:t>ptr</a:t>
            </a:r>
            <a:r>
              <a:rPr lang="en-US" sz="1400" b="0" dirty="0">
                <a:effectLst/>
                <a:latin typeface="Consolas" panose="020B0609020204030204" pitchFamily="49" charset="0"/>
              </a:rPr>
              <a:t> = Box::new(42);</a:t>
            </a:r>
          </a:p>
          <a:p>
            <a:r>
              <a:rPr lang="en-US" sz="1400" b="0" dirty="0">
                <a:effectLst/>
                <a:latin typeface="Consolas" panose="020B0609020204030204" pitchFamily="49" charset="0"/>
              </a:rPr>
              <a:t>}</a:t>
            </a:r>
          </a:p>
        </p:txBody>
      </p:sp>
      <p:sp>
        <p:nvSpPr>
          <p:cNvPr id="5" name="TextBox 4">
            <a:extLst>
              <a:ext uri="{FF2B5EF4-FFF2-40B4-BE49-F238E27FC236}">
                <a16:creationId xmlns:a16="http://schemas.microsoft.com/office/drawing/2014/main" id="{B646DC8C-60CF-2915-BE6C-47F4837A8ABA}"/>
              </a:ext>
            </a:extLst>
          </p:cNvPr>
          <p:cNvSpPr txBox="1"/>
          <p:nvPr/>
        </p:nvSpPr>
        <p:spPr>
          <a:xfrm>
            <a:off x="5562602" y="3850506"/>
            <a:ext cx="4806030" cy="1477328"/>
          </a:xfrm>
          <a:prstGeom prst="rect">
            <a:avLst/>
          </a:prstGeom>
          <a:noFill/>
        </p:spPr>
        <p:txBody>
          <a:bodyPr wrap="square" rtlCol="0">
            <a:spAutoFit/>
          </a:bodyPr>
          <a:lstStyle/>
          <a:p>
            <a:r>
              <a:rPr lang="en-US" dirty="0">
                <a:solidFill>
                  <a:srgbClr val="FD4900"/>
                </a:solidFill>
              </a:rPr>
              <a:t>Rust:</a:t>
            </a:r>
            <a:r>
              <a:rPr lang="en-US" dirty="0"/>
              <a:t> The memory allocation is handled automatically by the language’s ownership and borrowing system. Memory is automatically freed when a value goes out of scope.</a:t>
            </a:r>
          </a:p>
          <a:p>
            <a:endParaRPr lang="en-US" dirty="0"/>
          </a:p>
        </p:txBody>
      </p:sp>
    </p:spTree>
    <p:extLst>
      <p:ext uri="{BB962C8B-B14F-4D97-AF65-F5344CB8AC3E}">
        <p14:creationId xmlns:p14="http://schemas.microsoft.com/office/powerpoint/2010/main" val="415883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2 – Use after free</a:t>
            </a:r>
          </a:p>
        </p:txBody>
      </p:sp>
      <p:sp>
        <p:nvSpPr>
          <p:cNvPr id="10" name="TextBox 9">
            <a:extLst>
              <a:ext uri="{FF2B5EF4-FFF2-40B4-BE49-F238E27FC236}">
                <a16:creationId xmlns:a16="http://schemas.microsoft.com/office/drawing/2014/main" id="{A5834F4F-67A6-6894-EBDE-7D152DFF08E0}"/>
              </a:ext>
            </a:extLst>
          </p:cNvPr>
          <p:cNvSpPr txBox="1"/>
          <p:nvPr/>
        </p:nvSpPr>
        <p:spPr>
          <a:xfrm>
            <a:off x="1057359" y="4247316"/>
            <a:ext cx="5287294" cy="923330"/>
          </a:xfrm>
          <a:prstGeom prst="rect">
            <a:avLst/>
          </a:prstGeom>
          <a:noFill/>
        </p:spPr>
        <p:txBody>
          <a:bodyPr wrap="square" rtlCol="0">
            <a:spAutoFit/>
          </a:bodyPr>
          <a:lstStyle/>
          <a:p>
            <a:r>
              <a:rPr lang="en-US" dirty="0">
                <a:solidFill>
                  <a:srgbClr val="FD4900"/>
                </a:solidFill>
              </a:rPr>
              <a:t>C++:</a:t>
            </a:r>
            <a:r>
              <a:rPr lang="en-US" dirty="0"/>
              <a:t> Will cause undefined behavior, since memory is accessed after being freed (</a:t>
            </a:r>
            <a:r>
              <a:rPr lang="en-US" dirty="0" err="1"/>
              <a:t>nullptr</a:t>
            </a:r>
            <a:r>
              <a:rPr lang="en-US" dirty="0"/>
              <a:t>). Value can be anything.  </a:t>
            </a:r>
          </a:p>
        </p:txBody>
      </p:sp>
      <p:pic>
        <p:nvPicPr>
          <p:cNvPr id="9" name="Picture 8">
            <a:extLst>
              <a:ext uri="{FF2B5EF4-FFF2-40B4-BE49-F238E27FC236}">
                <a16:creationId xmlns:a16="http://schemas.microsoft.com/office/drawing/2014/main" id="{98EAF369-DDBC-F28E-CAC0-A87D4905DB95}"/>
              </a:ext>
            </a:extLst>
          </p:cNvPr>
          <p:cNvPicPr>
            <a:picLocks noChangeAspect="1"/>
          </p:cNvPicPr>
          <p:nvPr/>
        </p:nvPicPr>
        <p:blipFill>
          <a:blip r:embed="rId3"/>
          <a:stretch>
            <a:fillRect/>
          </a:stretch>
        </p:blipFill>
        <p:spPr>
          <a:xfrm>
            <a:off x="6859173" y="5185845"/>
            <a:ext cx="4275468" cy="1621234"/>
          </a:xfrm>
          <a:prstGeom prst="rect">
            <a:avLst/>
          </a:prstGeom>
        </p:spPr>
      </p:pic>
      <p:sp>
        <p:nvSpPr>
          <p:cNvPr id="16" name="TextBox 15">
            <a:extLst>
              <a:ext uri="{FF2B5EF4-FFF2-40B4-BE49-F238E27FC236}">
                <a16:creationId xmlns:a16="http://schemas.microsoft.com/office/drawing/2014/main" id="{3AEA644E-6FC7-B670-F77E-E88FA9733E81}"/>
              </a:ext>
            </a:extLst>
          </p:cNvPr>
          <p:cNvSpPr txBox="1"/>
          <p:nvPr/>
        </p:nvSpPr>
        <p:spPr>
          <a:xfrm>
            <a:off x="1057359" y="2064715"/>
            <a:ext cx="5287294" cy="2246769"/>
          </a:xfrm>
          <a:prstGeom prst="rect">
            <a:avLst/>
          </a:prstGeom>
          <a:noFill/>
        </p:spPr>
        <p:txBody>
          <a:bodyPr wrap="square" rtlCol="0">
            <a:spAutoFit/>
          </a:bodyPr>
          <a:lstStyle/>
          <a:p>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int* </a:t>
            </a:r>
            <a:r>
              <a:rPr lang="en-US" sz="1400" b="0" dirty="0" err="1">
                <a:effectLst/>
                <a:latin typeface="Consolas" panose="020B0609020204030204" pitchFamily="49" charset="0"/>
              </a:rPr>
              <a:t>ptr</a:t>
            </a:r>
            <a:r>
              <a:rPr lang="en-US" sz="1400" b="0" dirty="0">
                <a:effectLst/>
                <a:latin typeface="Consolas" panose="020B0609020204030204" pitchFamily="49" charset="0"/>
              </a:rPr>
              <a:t> = new int(42);</a:t>
            </a:r>
          </a:p>
          <a:p>
            <a:br>
              <a:rPr lang="en-US" sz="1400" b="0" dirty="0">
                <a:effectLst/>
                <a:latin typeface="Consolas" panose="020B0609020204030204" pitchFamily="49" charset="0"/>
              </a:rPr>
            </a:br>
            <a:r>
              <a:rPr lang="en-US" sz="1400" b="0" dirty="0">
                <a:effectLst/>
                <a:latin typeface="Consolas" panose="020B0609020204030204" pitchFamily="49" charset="0"/>
              </a:rPr>
              <a:t>    delete </a:t>
            </a:r>
            <a:r>
              <a:rPr lang="en-US" sz="1400" b="0" dirty="0" err="1">
                <a:effectLst/>
                <a:latin typeface="Consolas" panose="020B0609020204030204" pitchFamily="49" charset="0"/>
              </a:rPr>
              <a:t>ptr</a:t>
            </a:r>
            <a:r>
              <a:rPr lang="en-US" sz="1400" b="0" dirty="0">
                <a:effectLst/>
                <a:latin typeface="Consolas" panose="020B0609020204030204" pitchFamily="49" charset="0"/>
              </a:rPr>
              <a:t>;</a:t>
            </a:r>
          </a:p>
          <a:p>
            <a:br>
              <a:rPr lang="en-US" sz="1400" b="0" dirty="0">
                <a:effectLst/>
                <a:latin typeface="Consolas" panose="020B0609020204030204" pitchFamily="49" charset="0"/>
              </a:rPr>
            </a:br>
            <a:r>
              <a:rPr lang="en-US" sz="1400" b="0" dirty="0">
                <a:effectLst/>
                <a:latin typeface="Consolas" panose="020B0609020204030204" pitchFamily="49" charset="0"/>
              </a:rPr>
              <a:t>    int value = *</a:t>
            </a:r>
            <a:r>
              <a:rPr lang="en-US" sz="1400" b="0" dirty="0" err="1">
                <a:effectLst/>
                <a:latin typeface="Consolas" panose="020B0609020204030204" pitchFamily="49" charset="0"/>
              </a:rPr>
              <a:t>ptr</a:t>
            </a:r>
            <a:r>
              <a:rPr lang="en-US" sz="1400" b="0" dirty="0">
                <a:effectLst/>
                <a:latin typeface="Consolas" panose="020B0609020204030204" pitchFamily="49" charset="0"/>
              </a:rPr>
              <a:t>;</a:t>
            </a:r>
          </a:p>
          <a:p>
            <a:r>
              <a:rPr lang="en-US" sz="1400" b="0" dirty="0">
                <a:effectLst/>
                <a:latin typeface="Consolas" panose="020B0609020204030204" pitchFamily="49" charset="0"/>
              </a:rPr>
              <a:t>    std::</a:t>
            </a:r>
            <a:r>
              <a:rPr lang="en-US" sz="1400" b="0" dirty="0" err="1">
                <a:effectLst/>
                <a:latin typeface="Consolas" panose="020B0609020204030204" pitchFamily="49" charset="0"/>
              </a:rPr>
              <a:t>cout</a:t>
            </a:r>
            <a:r>
              <a:rPr lang="en-US" sz="1400" b="0" dirty="0">
                <a:effectLst/>
                <a:latin typeface="Consolas" panose="020B0609020204030204" pitchFamily="49" charset="0"/>
              </a:rPr>
              <a:t> &lt;&lt; "Value = " &lt;&lt; value &lt;&lt; std::</a:t>
            </a:r>
            <a:r>
              <a:rPr lang="en-US" sz="1400" b="0" dirty="0" err="1">
                <a:effectLst/>
                <a:latin typeface="Consolas" panose="020B0609020204030204" pitchFamily="49" charset="0"/>
              </a:rPr>
              <a:t>endl</a:t>
            </a:r>
            <a:r>
              <a:rPr lang="en-US" sz="1400" b="0" dirty="0">
                <a:effectLst/>
                <a:latin typeface="Consolas" panose="020B0609020204030204" pitchFamily="49" charset="0"/>
              </a:rPr>
              <a:t>;</a:t>
            </a:r>
          </a:p>
          <a:p>
            <a:r>
              <a:rPr lang="en-US" sz="1400" b="0" dirty="0">
                <a:effectLst/>
                <a:latin typeface="Consolas" panose="020B0609020204030204" pitchFamily="49" charset="0"/>
              </a:rPr>
              <a:t>}</a:t>
            </a:r>
            <a:br>
              <a:rPr lang="en-US" sz="1400" b="0" dirty="0">
                <a:effectLst/>
                <a:latin typeface="Consolas" panose="020B0609020204030204" pitchFamily="49" charset="0"/>
              </a:rPr>
            </a:br>
            <a:endParaRPr lang="en-US" sz="1400" b="0" dirty="0">
              <a:effectLst/>
              <a:latin typeface="Consolas" panose="020B0609020204030204" pitchFamily="49" charset="0"/>
            </a:endParaRPr>
          </a:p>
        </p:txBody>
      </p:sp>
      <p:sp>
        <p:nvSpPr>
          <p:cNvPr id="17" name="TextBox 16">
            <a:extLst>
              <a:ext uri="{FF2B5EF4-FFF2-40B4-BE49-F238E27FC236}">
                <a16:creationId xmlns:a16="http://schemas.microsoft.com/office/drawing/2014/main" id="{37574EE6-DDE2-C80A-E03E-A0DE14F03F9E}"/>
              </a:ext>
            </a:extLst>
          </p:cNvPr>
          <p:cNvSpPr txBox="1"/>
          <p:nvPr/>
        </p:nvSpPr>
        <p:spPr>
          <a:xfrm>
            <a:off x="6762920" y="2064715"/>
            <a:ext cx="4058652" cy="2051431"/>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let mut </a:t>
            </a:r>
            <a:r>
              <a:rPr lang="en-US" sz="1400" b="0" dirty="0" err="1">
                <a:effectLst/>
                <a:latin typeface="Consolas" panose="020B0609020204030204" pitchFamily="49" charset="0"/>
              </a:rPr>
              <a:t>ptr</a:t>
            </a:r>
            <a:r>
              <a:rPr lang="en-US" sz="1400" b="0" dirty="0">
                <a:effectLst/>
                <a:latin typeface="Consolas" panose="020B0609020204030204" pitchFamily="49" charset="0"/>
              </a:rPr>
              <a:t> = Box::new(42);</a:t>
            </a:r>
          </a:p>
          <a:p>
            <a:br>
              <a:rPr lang="en-US" sz="1400" b="0" dirty="0">
                <a:effectLst/>
                <a:latin typeface="Consolas" panose="020B0609020204030204" pitchFamily="49" charset="0"/>
              </a:rPr>
            </a:br>
            <a:r>
              <a:rPr lang="en-US" sz="1400" b="0" dirty="0">
                <a:effectLst/>
                <a:latin typeface="Consolas" panose="020B0609020204030204" pitchFamily="49" charset="0"/>
              </a:rPr>
              <a:t>    drop(</a:t>
            </a:r>
            <a:r>
              <a:rPr lang="en-US" sz="1400" b="0" dirty="0" err="1">
                <a:effectLst/>
                <a:latin typeface="Consolas" panose="020B0609020204030204" pitchFamily="49" charset="0"/>
              </a:rPr>
              <a:t>ptr</a:t>
            </a:r>
            <a:r>
              <a:rPr lang="en-US" sz="1400" b="0" dirty="0">
                <a:effectLst/>
                <a:latin typeface="Consolas" panose="020B0609020204030204" pitchFamily="49" charset="0"/>
              </a:rPr>
              <a:t>);</a:t>
            </a:r>
          </a:p>
          <a:p>
            <a:br>
              <a:rPr lang="en-US" sz="1400" b="0" dirty="0">
                <a:effectLst/>
                <a:latin typeface="Consolas" panose="020B0609020204030204" pitchFamily="49" charset="0"/>
              </a:rPr>
            </a:br>
            <a:r>
              <a:rPr lang="en-US" sz="1400" b="0" dirty="0">
                <a:effectLst/>
                <a:latin typeface="Consolas" panose="020B0609020204030204" pitchFamily="49" charset="0"/>
              </a:rPr>
              <a:t>    let value = *</a:t>
            </a:r>
            <a:r>
              <a:rPr lang="en-US" sz="1400" b="0" dirty="0" err="1">
                <a:effectLst/>
                <a:latin typeface="Consolas" panose="020B0609020204030204" pitchFamily="49" charset="0"/>
              </a:rPr>
              <a:t>ptr</a:t>
            </a:r>
            <a:r>
              <a:rPr lang="en-US" sz="1400" b="0" dirty="0">
                <a:effectLst/>
                <a:latin typeface="Consolas" panose="020B0609020204030204" pitchFamily="49" charset="0"/>
              </a:rPr>
              <a:t>;</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!("Value = {}", value);</a:t>
            </a:r>
          </a:p>
          <a:p>
            <a:r>
              <a:rPr lang="en-US" sz="1400" b="0" dirty="0">
                <a:effectLst/>
                <a:latin typeface="Consolas" panose="020B0609020204030204" pitchFamily="49" charset="0"/>
              </a:rPr>
              <a:t>}</a:t>
            </a:r>
          </a:p>
        </p:txBody>
      </p:sp>
      <p:sp>
        <p:nvSpPr>
          <p:cNvPr id="3" name="TextBox 2">
            <a:extLst>
              <a:ext uri="{FF2B5EF4-FFF2-40B4-BE49-F238E27FC236}">
                <a16:creationId xmlns:a16="http://schemas.microsoft.com/office/drawing/2014/main" id="{87886844-AFB1-6BAA-4594-D153B944355E}"/>
              </a:ext>
            </a:extLst>
          </p:cNvPr>
          <p:cNvSpPr txBox="1"/>
          <p:nvPr/>
        </p:nvSpPr>
        <p:spPr>
          <a:xfrm>
            <a:off x="6762920" y="4179304"/>
            <a:ext cx="4148418" cy="923330"/>
          </a:xfrm>
          <a:prstGeom prst="rect">
            <a:avLst/>
          </a:prstGeom>
          <a:noFill/>
        </p:spPr>
        <p:txBody>
          <a:bodyPr wrap="square" rtlCol="0">
            <a:spAutoFit/>
          </a:bodyPr>
          <a:lstStyle/>
          <a:p>
            <a:r>
              <a:rPr lang="en-US" dirty="0">
                <a:solidFill>
                  <a:srgbClr val="FD4900"/>
                </a:solidFill>
              </a:rPr>
              <a:t>Rust:</a:t>
            </a:r>
            <a:r>
              <a:rPr lang="en-US" dirty="0"/>
              <a:t> Will cause an </a:t>
            </a:r>
            <a:r>
              <a:rPr lang="en-US" dirty="0">
                <a:solidFill>
                  <a:srgbClr val="FF0000"/>
                </a:solidFill>
              </a:rPr>
              <a:t>ERROR</a:t>
            </a:r>
            <a:r>
              <a:rPr lang="en-US" dirty="0"/>
              <a:t> </a:t>
            </a:r>
            <a:r>
              <a:rPr lang="en-US" dirty="0">
                <a:solidFill>
                  <a:srgbClr val="FF0000"/>
                </a:solidFill>
              </a:rPr>
              <a:t>at compile time</a:t>
            </a:r>
            <a:r>
              <a:rPr lang="en-US" dirty="0"/>
              <a:t>, since num is borrowed to another value. Therefore, it cannot be freed.</a:t>
            </a:r>
          </a:p>
        </p:txBody>
      </p:sp>
      <p:pic>
        <p:nvPicPr>
          <p:cNvPr id="5" name="Picture 4">
            <a:extLst>
              <a:ext uri="{FF2B5EF4-FFF2-40B4-BE49-F238E27FC236}">
                <a16:creationId xmlns:a16="http://schemas.microsoft.com/office/drawing/2014/main" id="{4CF0F59A-F694-A5B6-04B1-B3821DB61D08}"/>
              </a:ext>
            </a:extLst>
          </p:cNvPr>
          <p:cNvPicPr>
            <a:picLocks noChangeAspect="1"/>
          </p:cNvPicPr>
          <p:nvPr/>
        </p:nvPicPr>
        <p:blipFill>
          <a:blip r:embed="rId4"/>
          <a:stretch>
            <a:fillRect/>
          </a:stretch>
        </p:blipFill>
        <p:spPr>
          <a:xfrm>
            <a:off x="1162713" y="5170646"/>
            <a:ext cx="3193057" cy="464860"/>
          </a:xfrm>
          <a:prstGeom prst="rect">
            <a:avLst/>
          </a:prstGeom>
        </p:spPr>
      </p:pic>
    </p:spTree>
    <p:extLst>
      <p:ext uri="{BB962C8B-B14F-4D97-AF65-F5344CB8AC3E}">
        <p14:creationId xmlns:p14="http://schemas.microsoft.com/office/powerpoint/2010/main" val="119755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3 – Integer overflow</a:t>
            </a:r>
            <a:br>
              <a:rPr lang="en-US" sz="4000" dirty="0"/>
            </a:br>
            <a:r>
              <a:rPr lang="en-US" sz="2800" dirty="0"/>
              <a:t>Compile time</a:t>
            </a:r>
          </a:p>
        </p:txBody>
      </p:sp>
      <p:sp>
        <p:nvSpPr>
          <p:cNvPr id="10" name="TextBox 9">
            <a:extLst>
              <a:ext uri="{FF2B5EF4-FFF2-40B4-BE49-F238E27FC236}">
                <a16:creationId xmlns:a16="http://schemas.microsoft.com/office/drawing/2014/main" id="{A5834F4F-67A6-6894-EBDE-7D152DFF08E0}"/>
              </a:ext>
            </a:extLst>
          </p:cNvPr>
          <p:cNvSpPr txBox="1"/>
          <p:nvPr/>
        </p:nvSpPr>
        <p:spPr>
          <a:xfrm>
            <a:off x="5800657" y="4214997"/>
            <a:ext cx="5724593" cy="923330"/>
          </a:xfrm>
          <a:prstGeom prst="rect">
            <a:avLst/>
          </a:prstGeom>
          <a:noFill/>
        </p:spPr>
        <p:txBody>
          <a:bodyPr wrap="square" rtlCol="0">
            <a:spAutoFit/>
          </a:bodyPr>
          <a:lstStyle/>
          <a:p>
            <a:r>
              <a:rPr lang="en-US" dirty="0">
                <a:solidFill>
                  <a:srgbClr val="FD4900"/>
                </a:solidFill>
              </a:rPr>
              <a:t>Rust:</a:t>
            </a:r>
            <a:r>
              <a:rPr lang="en-US" dirty="0"/>
              <a:t> Will cause an </a:t>
            </a:r>
            <a:r>
              <a:rPr lang="en-US" dirty="0">
                <a:solidFill>
                  <a:srgbClr val="FF0000"/>
                </a:solidFill>
              </a:rPr>
              <a:t>ERROR</a:t>
            </a:r>
            <a:r>
              <a:rPr lang="en-US" dirty="0"/>
              <a:t> </a:t>
            </a:r>
            <a:r>
              <a:rPr lang="en-US" dirty="0">
                <a:solidFill>
                  <a:srgbClr val="FF0000"/>
                </a:solidFill>
              </a:rPr>
              <a:t>at compile time</a:t>
            </a:r>
            <a:r>
              <a:rPr lang="en-US" dirty="0"/>
              <a:t>, since value can be evaluated. The addition of 1 to MAX will cause an integer overflow.</a:t>
            </a:r>
          </a:p>
        </p:txBody>
      </p:sp>
      <p:pic>
        <p:nvPicPr>
          <p:cNvPr id="13" name="Content Placeholder 4">
            <a:extLst>
              <a:ext uri="{FF2B5EF4-FFF2-40B4-BE49-F238E27FC236}">
                <a16:creationId xmlns:a16="http://schemas.microsoft.com/office/drawing/2014/main" id="{ED28E45E-B558-FDC2-A245-676DBFE68E71}"/>
              </a:ext>
            </a:extLst>
          </p:cNvPr>
          <p:cNvPicPr>
            <a:picLocks noGrp="1" noChangeAspect="1"/>
          </p:cNvPicPr>
          <p:nvPr>
            <p:ph idx="1"/>
          </p:nvPr>
        </p:nvPicPr>
        <p:blipFill>
          <a:blip r:embed="rId3"/>
          <a:stretch>
            <a:fillRect/>
          </a:stretch>
        </p:blipFill>
        <p:spPr>
          <a:xfrm>
            <a:off x="1137570" y="5346669"/>
            <a:ext cx="3619814" cy="602032"/>
          </a:xfrm>
        </p:spPr>
      </p:pic>
      <p:pic>
        <p:nvPicPr>
          <p:cNvPr id="14" name="Picture 13">
            <a:extLst>
              <a:ext uri="{FF2B5EF4-FFF2-40B4-BE49-F238E27FC236}">
                <a16:creationId xmlns:a16="http://schemas.microsoft.com/office/drawing/2014/main" id="{E0FF5728-6657-82C8-45E4-1C8865701598}"/>
              </a:ext>
            </a:extLst>
          </p:cNvPr>
          <p:cNvPicPr>
            <a:picLocks noChangeAspect="1"/>
          </p:cNvPicPr>
          <p:nvPr/>
        </p:nvPicPr>
        <p:blipFill>
          <a:blip r:embed="rId4"/>
          <a:stretch>
            <a:fillRect/>
          </a:stretch>
        </p:blipFill>
        <p:spPr>
          <a:xfrm>
            <a:off x="5896909" y="5346669"/>
            <a:ext cx="6157494" cy="1303133"/>
          </a:xfrm>
          <a:prstGeom prst="rect">
            <a:avLst/>
          </a:prstGeom>
        </p:spPr>
      </p:pic>
      <p:sp>
        <p:nvSpPr>
          <p:cNvPr id="3" name="TextBox 2">
            <a:extLst>
              <a:ext uri="{FF2B5EF4-FFF2-40B4-BE49-F238E27FC236}">
                <a16:creationId xmlns:a16="http://schemas.microsoft.com/office/drawing/2014/main" id="{FDB81BBE-FC92-30F6-4B37-D724CE9823F2}"/>
              </a:ext>
            </a:extLst>
          </p:cNvPr>
          <p:cNvSpPr txBox="1"/>
          <p:nvPr/>
        </p:nvSpPr>
        <p:spPr>
          <a:xfrm>
            <a:off x="1057359" y="2068512"/>
            <a:ext cx="4661652" cy="1600438"/>
          </a:xfrm>
          <a:prstGeom prst="rect">
            <a:avLst/>
          </a:prstGeom>
          <a:noFill/>
        </p:spPr>
        <p:txBody>
          <a:bodyPr wrap="square" rtlCol="0">
            <a:spAutoFit/>
          </a:bodyPr>
          <a:lstStyle/>
          <a:p>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unsigned int value = UINT_MAX;</a:t>
            </a:r>
          </a:p>
          <a:p>
            <a:r>
              <a:rPr lang="en-US" sz="1400" b="0" dirty="0">
                <a:effectLst/>
                <a:latin typeface="Consolas" panose="020B0609020204030204" pitchFamily="49" charset="0"/>
              </a:rPr>
              <a:t>    //print statement</a:t>
            </a:r>
          </a:p>
          <a:p>
            <a:r>
              <a:rPr lang="en-US" sz="1400" b="0" dirty="0">
                <a:effectLst/>
                <a:latin typeface="Consolas" panose="020B0609020204030204" pitchFamily="49" charset="0"/>
              </a:rPr>
              <a:t>    value = UINT_MAX + 1;</a:t>
            </a:r>
          </a:p>
          <a:p>
            <a:r>
              <a:rPr lang="en-US" sz="1400" b="0" dirty="0">
                <a:effectLst/>
                <a:latin typeface="Consolas" panose="020B0609020204030204" pitchFamily="49" charset="0"/>
              </a:rPr>
              <a:t>    //print statement</a:t>
            </a:r>
          </a:p>
          <a:p>
            <a:r>
              <a:rPr lang="en-US" sz="1400" b="0" dirty="0">
                <a:effectLst/>
                <a:latin typeface="Consolas" panose="020B0609020204030204" pitchFamily="49" charset="0"/>
              </a:rPr>
              <a:t>}</a:t>
            </a:r>
          </a:p>
        </p:txBody>
      </p:sp>
      <p:sp>
        <p:nvSpPr>
          <p:cNvPr id="4" name="TextBox 3">
            <a:extLst>
              <a:ext uri="{FF2B5EF4-FFF2-40B4-BE49-F238E27FC236}">
                <a16:creationId xmlns:a16="http://schemas.microsoft.com/office/drawing/2014/main" id="{7DCDC5FE-0503-97E9-374C-B0165F39CC4B}"/>
              </a:ext>
            </a:extLst>
          </p:cNvPr>
          <p:cNvSpPr txBox="1"/>
          <p:nvPr/>
        </p:nvSpPr>
        <p:spPr>
          <a:xfrm>
            <a:off x="5800657" y="2042172"/>
            <a:ext cx="5101389" cy="1600438"/>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let mut value: u32 = u32::MAX;</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!("Value before addition: {}", value);</a:t>
            </a:r>
          </a:p>
          <a:p>
            <a:r>
              <a:rPr lang="en-US" sz="1400" b="0" dirty="0">
                <a:effectLst/>
                <a:latin typeface="Consolas" panose="020B0609020204030204" pitchFamily="49" charset="0"/>
              </a:rPr>
              <a:t>    value = u32::MAX + 1;</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!("Value after addition: {}", value);</a:t>
            </a:r>
          </a:p>
          <a:p>
            <a:r>
              <a:rPr lang="en-US" sz="14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365F0B21-DC08-1387-2341-5467326407DA}"/>
              </a:ext>
            </a:extLst>
          </p:cNvPr>
          <p:cNvSpPr txBox="1"/>
          <p:nvPr/>
        </p:nvSpPr>
        <p:spPr>
          <a:xfrm>
            <a:off x="1057359" y="4214997"/>
            <a:ext cx="3915694" cy="1200329"/>
          </a:xfrm>
          <a:prstGeom prst="rect">
            <a:avLst/>
          </a:prstGeom>
          <a:noFill/>
        </p:spPr>
        <p:txBody>
          <a:bodyPr wrap="square" rtlCol="0">
            <a:spAutoFit/>
          </a:bodyPr>
          <a:lstStyle/>
          <a:p>
            <a:r>
              <a:rPr lang="en-US" dirty="0">
                <a:solidFill>
                  <a:srgbClr val="FD4900"/>
                </a:solidFill>
              </a:rPr>
              <a:t>C++: </a:t>
            </a:r>
            <a:r>
              <a:rPr lang="en-US" dirty="0"/>
              <a:t>Will simply run the code and produce an integer overflow. Resulting in a 0 as value.</a:t>
            </a:r>
            <a:endParaRPr lang="en-US" dirty="0">
              <a:solidFill>
                <a:srgbClr val="FD4900"/>
              </a:solidFill>
            </a:endParaRPr>
          </a:p>
          <a:p>
            <a:endParaRPr lang="en-US" dirty="0"/>
          </a:p>
        </p:txBody>
      </p:sp>
    </p:spTree>
    <p:extLst>
      <p:ext uri="{BB962C8B-B14F-4D97-AF65-F5344CB8AC3E}">
        <p14:creationId xmlns:p14="http://schemas.microsoft.com/office/powerpoint/2010/main" val="18874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3 – Integer overflow</a:t>
            </a:r>
            <a:br>
              <a:rPr lang="en-US" sz="4000" dirty="0"/>
            </a:br>
            <a:r>
              <a:rPr lang="en-US" sz="2800" dirty="0"/>
              <a:t>Runtime</a:t>
            </a:r>
          </a:p>
        </p:txBody>
      </p:sp>
      <p:sp>
        <p:nvSpPr>
          <p:cNvPr id="10" name="TextBox 9">
            <a:extLst>
              <a:ext uri="{FF2B5EF4-FFF2-40B4-BE49-F238E27FC236}">
                <a16:creationId xmlns:a16="http://schemas.microsoft.com/office/drawing/2014/main" id="{A5834F4F-67A6-6894-EBDE-7D152DFF08E0}"/>
              </a:ext>
            </a:extLst>
          </p:cNvPr>
          <p:cNvSpPr txBox="1"/>
          <p:nvPr/>
        </p:nvSpPr>
        <p:spPr>
          <a:xfrm>
            <a:off x="5799221" y="4196188"/>
            <a:ext cx="5726029" cy="923330"/>
          </a:xfrm>
          <a:prstGeom prst="rect">
            <a:avLst/>
          </a:prstGeom>
          <a:noFill/>
        </p:spPr>
        <p:txBody>
          <a:bodyPr wrap="square" rtlCol="0">
            <a:spAutoFit/>
          </a:bodyPr>
          <a:lstStyle/>
          <a:p>
            <a:r>
              <a:rPr lang="en-US" dirty="0">
                <a:solidFill>
                  <a:srgbClr val="FD4900"/>
                </a:solidFill>
              </a:rPr>
              <a:t>Rust:</a:t>
            </a:r>
            <a:r>
              <a:rPr lang="en-US" dirty="0"/>
              <a:t> Since the value cannot be evaluated during compile time, the </a:t>
            </a:r>
            <a:r>
              <a:rPr lang="en-US" dirty="0">
                <a:solidFill>
                  <a:srgbClr val="FF0000"/>
                </a:solidFill>
              </a:rPr>
              <a:t>PANIC ERROR </a:t>
            </a:r>
            <a:r>
              <a:rPr lang="en-US" dirty="0"/>
              <a:t>is given during runtime when incrementing the value beyond its maximum size.  </a:t>
            </a:r>
          </a:p>
        </p:txBody>
      </p:sp>
      <p:sp>
        <p:nvSpPr>
          <p:cNvPr id="3" name="TextBox 2">
            <a:extLst>
              <a:ext uri="{FF2B5EF4-FFF2-40B4-BE49-F238E27FC236}">
                <a16:creationId xmlns:a16="http://schemas.microsoft.com/office/drawing/2014/main" id="{FDB81BBE-FC92-30F6-4B37-D724CE9823F2}"/>
              </a:ext>
            </a:extLst>
          </p:cNvPr>
          <p:cNvSpPr txBox="1"/>
          <p:nvPr/>
        </p:nvSpPr>
        <p:spPr>
          <a:xfrm>
            <a:off x="1057359" y="2068512"/>
            <a:ext cx="3715167" cy="1600438"/>
          </a:xfrm>
          <a:prstGeom prst="rect">
            <a:avLst/>
          </a:prstGeom>
          <a:noFill/>
        </p:spPr>
        <p:txBody>
          <a:bodyPr wrap="square" rtlCol="0">
            <a:spAutoFit/>
          </a:bodyPr>
          <a:lstStyle/>
          <a:p>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unsigned int value = UINT_MAX;</a:t>
            </a:r>
          </a:p>
          <a:p>
            <a:r>
              <a:rPr lang="en-US" sz="1400" b="0" dirty="0">
                <a:effectLst/>
                <a:latin typeface="Consolas" panose="020B0609020204030204" pitchFamily="49" charset="0"/>
              </a:rPr>
              <a:t>    //print statement</a:t>
            </a:r>
          </a:p>
          <a:p>
            <a:r>
              <a:rPr lang="en-US" sz="1400" b="0" dirty="0">
                <a:effectLst/>
                <a:latin typeface="Consolas" panose="020B0609020204030204" pitchFamily="49" charset="0"/>
              </a:rPr>
              <a:t>    value += 1;</a:t>
            </a:r>
          </a:p>
          <a:p>
            <a:r>
              <a:rPr lang="en-US" sz="1400" b="0" dirty="0">
                <a:effectLst/>
                <a:latin typeface="Consolas" panose="020B0609020204030204" pitchFamily="49" charset="0"/>
              </a:rPr>
              <a:t>    //print statement</a:t>
            </a:r>
          </a:p>
          <a:p>
            <a:r>
              <a:rPr lang="en-US" sz="14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D842C92B-2E49-C647-2943-415BCB3E1471}"/>
              </a:ext>
            </a:extLst>
          </p:cNvPr>
          <p:cNvSpPr txBox="1"/>
          <p:nvPr/>
        </p:nvSpPr>
        <p:spPr>
          <a:xfrm>
            <a:off x="5799221" y="2043529"/>
            <a:ext cx="5335420" cy="1600438"/>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let mut value: u32 = u32::MAX;</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!("Value before addition: {}", value);</a:t>
            </a:r>
          </a:p>
          <a:p>
            <a:r>
              <a:rPr lang="en-US" sz="1400" b="0" dirty="0">
                <a:effectLst/>
                <a:latin typeface="Consolas" panose="020B0609020204030204" pitchFamily="49" charset="0"/>
              </a:rPr>
              <a:t>    value += 1;</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!("Value after addition: {}", value);</a:t>
            </a:r>
          </a:p>
          <a:p>
            <a:r>
              <a:rPr lang="en-US" sz="1400" b="0" dirty="0">
                <a:effectLst/>
                <a:latin typeface="Consolas" panose="020B0609020204030204" pitchFamily="49" charset="0"/>
              </a:rPr>
              <a:t>}</a:t>
            </a:r>
          </a:p>
        </p:txBody>
      </p:sp>
      <p:pic>
        <p:nvPicPr>
          <p:cNvPr id="12" name="Picture 11">
            <a:extLst>
              <a:ext uri="{FF2B5EF4-FFF2-40B4-BE49-F238E27FC236}">
                <a16:creationId xmlns:a16="http://schemas.microsoft.com/office/drawing/2014/main" id="{97911193-FE4D-7262-EFFF-C9F33200C482}"/>
              </a:ext>
            </a:extLst>
          </p:cNvPr>
          <p:cNvPicPr>
            <a:picLocks noChangeAspect="1"/>
          </p:cNvPicPr>
          <p:nvPr/>
        </p:nvPicPr>
        <p:blipFill>
          <a:blip r:embed="rId3"/>
          <a:stretch>
            <a:fillRect/>
          </a:stretch>
        </p:blipFill>
        <p:spPr>
          <a:xfrm>
            <a:off x="5879431" y="5391002"/>
            <a:ext cx="5776461" cy="1013548"/>
          </a:xfrm>
          <a:prstGeom prst="rect">
            <a:avLst/>
          </a:prstGeom>
        </p:spPr>
      </p:pic>
      <p:sp>
        <p:nvSpPr>
          <p:cNvPr id="15" name="TextBox 14">
            <a:extLst>
              <a:ext uri="{FF2B5EF4-FFF2-40B4-BE49-F238E27FC236}">
                <a16:creationId xmlns:a16="http://schemas.microsoft.com/office/drawing/2014/main" id="{A485CFCF-3739-F317-AA84-0C3889B8E3C5}"/>
              </a:ext>
            </a:extLst>
          </p:cNvPr>
          <p:cNvSpPr txBox="1"/>
          <p:nvPr/>
        </p:nvSpPr>
        <p:spPr>
          <a:xfrm>
            <a:off x="1057359" y="4221428"/>
            <a:ext cx="3466515" cy="646331"/>
          </a:xfrm>
          <a:prstGeom prst="rect">
            <a:avLst/>
          </a:prstGeom>
          <a:noFill/>
        </p:spPr>
        <p:txBody>
          <a:bodyPr wrap="square" rtlCol="0">
            <a:spAutoFit/>
          </a:bodyPr>
          <a:lstStyle/>
          <a:p>
            <a:r>
              <a:rPr lang="en-US" dirty="0">
                <a:solidFill>
                  <a:srgbClr val="FD4900"/>
                </a:solidFill>
              </a:rPr>
              <a:t>C++: </a:t>
            </a:r>
            <a:r>
              <a:rPr lang="en-US" dirty="0"/>
              <a:t>Same result as with compile time.</a:t>
            </a:r>
          </a:p>
        </p:txBody>
      </p:sp>
      <p:pic>
        <p:nvPicPr>
          <p:cNvPr id="16" name="Content Placeholder 4">
            <a:extLst>
              <a:ext uri="{FF2B5EF4-FFF2-40B4-BE49-F238E27FC236}">
                <a16:creationId xmlns:a16="http://schemas.microsoft.com/office/drawing/2014/main" id="{B3D0FE10-A5F4-CE4D-D055-1D9054273E96}"/>
              </a:ext>
            </a:extLst>
          </p:cNvPr>
          <p:cNvPicPr>
            <a:picLocks noGrp="1" noChangeAspect="1"/>
          </p:cNvPicPr>
          <p:nvPr>
            <p:ph idx="1"/>
          </p:nvPr>
        </p:nvPicPr>
        <p:blipFill>
          <a:blip r:embed="rId4"/>
          <a:stretch>
            <a:fillRect/>
          </a:stretch>
        </p:blipFill>
        <p:spPr>
          <a:xfrm>
            <a:off x="1152712" y="5391002"/>
            <a:ext cx="3619814" cy="602032"/>
          </a:xfrm>
        </p:spPr>
      </p:pic>
    </p:spTree>
    <p:extLst>
      <p:ext uri="{BB962C8B-B14F-4D97-AF65-F5344CB8AC3E}">
        <p14:creationId xmlns:p14="http://schemas.microsoft.com/office/powerpoint/2010/main" val="115250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4 – Array out of bounds</a:t>
            </a:r>
            <a:br>
              <a:rPr lang="en-US" sz="4000" dirty="0"/>
            </a:br>
            <a:r>
              <a:rPr lang="en-US" sz="2800" dirty="0"/>
              <a:t>Compile time</a:t>
            </a:r>
          </a:p>
        </p:txBody>
      </p:sp>
      <p:sp>
        <p:nvSpPr>
          <p:cNvPr id="10" name="TextBox 9">
            <a:extLst>
              <a:ext uri="{FF2B5EF4-FFF2-40B4-BE49-F238E27FC236}">
                <a16:creationId xmlns:a16="http://schemas.microsoft.com/office/drawing/2014/main" id="{A5834F4F-67A6-6894-EBDE-7D152DFF08E0}"/>
              </a:ext>
            </a:extLst>
          </p:cNvPr>
          <p:cNvSpPr txBox="1"/>
          <p:nvPr/>
        </p:nvSpPr>
        <p:spPr>
          <a:xfrm>
            <a:off x="6288502" y="3956676"/>
            <a:ext cx="5470362" cy="1200329"/>
          </a:xfrm>
          <a:prstGeom prst="rect">
            <a:avLst/>
          </a:prstGeom>
          <a:noFill/>
        </p:spPr>
        <p:txBody>
          <a:bodyPr wrap="square" rtlCol="0">
            <a:spAutoFit/>
          </a:bodyPr>
          <a:lstStyle/>
          <a:p>
            <a:r>
              <a:rPr lang="en-US" dirty="0">
                <a:solidFill>
                  <a:srgbClr val="FD4900"/>
                </a:solidFill>
              </a:rPr>
              <a:t>Rust:</a:t>
            </a:r>
            <a:r>
              <a:rPr lang="en-US" dirty="0"/>
              <a:t> Will cause an </a:t>
            </a:r>
            <a:r>
              <a:rPr lang="en-US" dirty="0">
                <a:solidFill>
                  <a:srgbClr val="FF0000"/>
                </a:solidFill>
              </a:rPr>
              <a:t>ERROR at compile time</a:t>
            </a:r>
            <a:r>
              <a:rPr lang="en-US" dirty="0"/>
              <a:t>, since a literal is used that can be evaluated by the compiler to determine if the value exceeds the max length of the array.</a:t>
            </a:r>
          </a:p>
        </p:txBody>
      </p:sp>
      <p:sp>
        <p:nvSpPr>
          <p:cNvPr id="3" name="TextBox 2">
            <a:extLst>
              <a:ext uri="{FF2B5EF4-FFF2-40B4-BE49-F238E27FC236}">
                <a16:creationId xmlns:a16="http://schemas.microsoft.com/office/drawing/2014/main" id="{FDB81BBE-FC92-30F6-4B37-D724CE9823F2}"/>
              </a:ext>
            </a:extLst>
          </p:cNvPr>
          <p:cNvSpPr txBox="1"/>
          <p:nvPr/>
        </p:nvSpPr>
        <p:spPr>
          <a:xfrm>
            <a:off x="1057360" y="2068512"/>
            <a:ext cx="4557378" cy="1815882"/>
          </a:xfrm>
          <a:prstGeom prst="rect">
            <a:avLst/>
          </a:prstGeom>
          <a:noFill/>
        </p:spPr>
        <p:txBody>
          <a:bodyPr wrap="square" rtlCol="0">
            <a:spAutoFit/>
          </a:bodyPr>
          <a:lstStyle/>
          <a:p>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int array[10] = {0, 1, 2, 3, 4, 5, </a:t>
            </a:r>
          </a:p>
          <a:p>
            <a:r>
              <a:rPr lang="en-US" sz="1400" dirty="0">
                <a:latin typeface="Consolas" panose="020B0609020204030204" pitchFamily="49" charset="0"/>
              </a:rPr>
              <a:t>		  </a:t>
            </a:r>
            <a:r>
              <a:rPr lang="en-US" sz="1400" b="0" dirty="0">
                <a:effectLst/>
                <a:latin typeface="Consolas" panose="020B0609020204030204" pitchFamily="49" charset="0"/>
              </a:rPr>
              <a:t>6, 7, 8, 9};</a:t>
            </a:r>
          </a:p>
          <a:p>
            <a:br>
              <a:rPr lang="en-US" sz="1400" b="0" dirty="0">
                <a:effectLst/>
                <a:latin typeface="Consolas" panose="020B0609020204030204" pitchFamily="49" charset="0"/>
              </a:rPr>
            </a:br>
            <a:r>
              <a:rPr lang="en-US" sz="1400" b="0" dirty="0">
                <a:effectLst/>
                <a:latin typeface="Consolas" panose="020B0609020204030204" pitchFamily="49" charset="0"/>
              </a:rPr>
              <a:t>    std::</a:t>
            </a:r>
            <a:r>
              <a:rPr lang="en-US" sz="1400" b="0" dirty="0" err="1">
                <a:effectLst/>
                <a:latin typeface="Consolas" panose="020B0609020204030204" pitchFamily="49" charset="0"/>
              </a:rPr>
              <a:t>cout</a:t>
            </a:r>
            <a:r>
              <a:rPr lang="en-US" sz="1400" b="0" dirty="0">
                <a:effectLst/>
                <a:latin typeface="Consolas" panose="020B0609020204030204" pitchFamily="49" charset="0"/>
              </a:rPr>
              <a:t> &lt;&lt; "Array[" &lt;&lt; 20 &lt;&lt; "] = " &lt;&lt; array[20] &lt;&lt; std::</a:t>
            </a:r>
            <a:r>
              <a:rPr lang="en-US" sz="1400" b="0" dirty="0" err="1">
                <a:effectLst/>
                <a:latin typeface="Consolas" panose="020B0609020204030204" pitchFamily="49" charset="0"/>
              </a:rPr>
              <a:t>endl</a:t>
            </a:r>
            <a:r>
              <a:rPr lang="en-US" sz="1400" b="0" dirty="0">
                <a:effectLst/>
                <a:latin typeface="Consolas" panose="020B0609020204030204" pitchFamily="49" charset="0"/>
              </a:rPr>
              <a:t>;</a:t>
            </a:r>
          </a:p>
          <a:p>
            <a:r>
              <a:rPr lang="en-US" sz="14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D842C92B-2E49-C647-2943-415BCB3E1471}"/>
              </a:ext>
            </a:extLst>
          </p:cNvPr>
          <p:cNvSpPr txBox="1"/>
          <p:nvPr/>
        </p:nvSpPr>
        <p:spPr>
          <a:xfrm>
            <a:off x="6288502" y="2043529"/>
            <a:ext cx="4884826" cy="1600438"/>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let array:[i32;10] = [0, 1, 2, 3, 4, 5, </a:t>
            </a:r>
          </a:p>
          <a:p>
            <a:r>
              <a:rPr lang="en-US" sz="1400" dirty="0">
                <a:latin typeface="Consolas" panose="020B0609020204030204" pitchFamily="49" charset="0"/>
              </a:rPr>
              <a:t>		        </a:t>
            </a:r>
            <a:r>
              <a:rPr lang="en-US" sz="1400" b="0" dirty="0">
                <a:effectLst/>
                <a:latin typeface="Consolas" panose="020B0609020204030204" pitchFamily="49" charset="0"/>
              </a:rPr>
              <a:t>6, 7, 8, 9];</a:t>
            </a:r>
          </a:p>
          <a:p>
            <a:br>
              <a:rPr lang="en-US" sz="1400" b="0" dirty="0">
                <a:effectLst/>
                <a:latin typeface="Consolas" panose="020B0609020204030204" pitchFamily="49" charset="0"/>
              </a:rPr>
            </a:br>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!("Array[{}] = {}", 20, array[20]);</a:t>
            </a:r>
          </a:p>
          <a:p>
            <a:r>
              <a:rPr lang="en-US" sz="1400" b="0" dirty="0">
                <a:effectLst/>
                <a:latin typeface="Consolas" panose="020B0609020204030204" pitchFamily="49" charset="0"/>
              </a:rPr>
              <a:t>}</a:t>
            </a:r>
          </a:p>
        </p:txBody>
      </p:sp>
      <p:sp>
        <p:nvSpPr>
          <p:cNvPr id="15" name="TextBox 14">
            <a:extLst>
              <a:ext uri="{FF2B5EF4-FFF2-40B4-BE49-F238E27FC236}">
                <a16:creationId xmlns:a16="http://schemas.microsoft.com/office/drawing/2014/main" id="{A485CFCF-3739-F317-AA84-0C3889B8E3C5}"/>
              </a:ext>
            </a:extLst>
          </p:cNvPr>
          <p:cNvSpPr txBox="1"/>
          <p:nvPr/>
        </p:nvSpPr>
        <p:spPr>
          <a:xfrm>
            <a:off x="1057360" y="3956676"/>
            <a:ext cx="4557378" cy="923330"/>
          </a:xfrm>
          <a:prstGeom prst="rect">
            <a:avLst/>
          </a:prstGeom>
          <a:noFill/>
        </p:spPr>
        <p:txBody>
          <a:bodyPr wrap="square" rtlCol="0">
            <a:spAutoFit/>
          </a:bodyPr>
          <a:lstStyle/>
          <a:p>
            <a:r>
              <a:rPr lang="en-US" dirty="0">
                <a:solidFill>
                  <a:srgbClr val="FD4900"/>
                </a:solidFill>
              </a:rPr>
              <a:t>C++: </a:t>
            </a:r>
            <a:r>
              <a:rPr lang="en-US" dirty="0"/>
              <a:t>Will cause undefined behavior as memory outside of array is accessed. Also known as buffer overflows. </a:t>
            </a:r>
          </a:p>
        </p:txBody>
      </p:sp>
      <p:pic>
        <p:nvPicPr>
          <p:cNvPr id="7" name="Picture 6">
            <a:extLst>
              <a:ext uri="{FF2B5EF4-FFF2-40B4-BE49-F238E27FC236}">
                <a16:creationId xmlns:a16="http://schemas.microsoft.com/office/drawing/2014/main" id="{64712E12-F42A-E63A-4F19-957E740512ED}"/>
              </a:ext>
            </a:extLst>
          </p:cNvPr>
          <p:cNvPicPr>
            <a:picLocks noChangeAspect="1"/>
          </p:cNvPicPr>
          <p:nvPr/>
        </p:nvPicPr>
        <p:blipFill>
          <a:blip r:embed="rId3"/>
          <a:stretch>
            <a:fillRect/>
          </a:stretch>
        </p:blipFill>
        <p:spPr>
          <a:xfrm>
            <a:off x="1145592" y="5157005"/>
            <a:ext cx="3162574" cy="480102"/>
          </a:xfrm>
          <a:prstGeom prst="rect">
            <a:avLst/>
          </a:prstGeom>
        </p:spPr>
      </p:pic>
      <p:pic>
        <p:nvPicPr>
          <p:cNvPr id="11" name="Picture 10">
            <a:extLst>
              <a:ext uri="{FF2B5EF4-FFF2-40B4-BE49-F238E27FC236}">
                <a16:creationId xmlns:a16="http://schemas.microsoft.com/office/drawing/2014/main" id="{A53C99F1-3C06-71CD-9749-0B96DA665686}"/>
              </a:ext>
            </a:extLst>
          </p:cNvPr>
          <p:cNvPicPr>
            <a:picLocks noChangeAspect="1"/>
          </p:cNvPicPr>
          <p:nvPr/>
        </p:nvPicPr>
        <p:blipFill>
          <a:blip r:embed="rId4"/>
          <a:stretch>
            <a:fillRect/>
          </a:stretch>
        </p:blipFill>
        <p:spPr>
          <a:xfrm>
            <a:off x="4453717" y="5157005"/>
            <a:ext cx="7617968" cy="1554550"/>
          </a:xfrm>
          <a:prstGeom prst="rect">
            <a:avLst/>
          </a:prstGeom>
        </p:spPr>
      </p:pic>
    </p:spTree>
    <p:extLst>
      <p:ext uri="{BB962C8B-B14F-4D97-AF65-F5344CB8AC3E}">
        <p14:creationId xmlns:p14="http://schemas.microsoft.com/office/powerpoint/2010/main" val="119608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4 – Array out of bounds</a:t>
            </a:r>
            <a:br>
              <a:rPr lang="en-US" sz="4000" dirty="0"/>
            </a:br>
            <a:r>
              <a:rPr lang="en-US" sz="2800" dirty="0"/>
              <a:t>Runtime</a:t>
            </a:r>
          </a:p>
        </p:txBody>
      </p:sp>
      <p:sp>
        <p:nvSpPr>
          <p:cNvPr id="10" name="TextBox 9">
            <a:extLst>
              <a:ext uri="{FF2B5EF4-FFF2-40B4-BE49-F238E27FC236}">
                <a16:creationId xmlns:a16="http://schemas.microsoft.com/office/drawing/2014/main" id="{A5834F4F-67A6-6894-EBDE-7D152DFF08E0}"/>
              </a:ext>
            </a:extLst>
          </p:cNvPr>
          <p:cNvSpPr txBox="1"/>
          <p:nvPr/>
        </p:nvSpPr>
        <p:spPr>
          <a:xfrm>
            <a:off x="6288502" y="4541043"/>
            <a:ext cx="5470362" cy="646331"/>
          </a:xfrm>
          <a:prstGeom prst="rect">
            <a:avLst/>
          </a:prstGeom>
          <a:noFill/>
        </p:spPr>
        <p:txBody>
          <a:bodyPr wrap="square" rtlCol="0">
            <a:spAutoFit/>
          </a:bodyPr>
          <a:lstStyle/>
          <a:p>
            <a:r>
              <a:rPr lang="en-US" dirty="0">
                <a:solidFill>
                  <a:srgbClr val="FD4900"/>
                </a:solidFill>
              </a:rPr>
              <a:t>Rust:</a:t>
            </a:r>
            <a:r>
              <a:rPr lang="en-US" dirty="0"/>
              <a:t> Will cause a </a:t>
            </a:r>
            <a:r>
              <a:rPr lang="en-US" dirty="0">
                <a:solidFill>
                  <a:srgbClr val="FF0000"/>
                </a:solidFill>
              </a:rPr>
              <a:t>runtime</a:t>
            </a:r>
            <a:r>
              <a:rPr lang="en-US" dirty="0"/>
              <a:t> </a:t>
            </a:r>
            <a:r>
              <a:rPr lang="en-US" dirty="0">
                <a:solidFill>
                  <a:srgbClr val="FF0000"/>
                </a:solidFill>
              </a:rPr>
              <a:t>Panic</a:t>
            </a:r>
            <a:r>
              <a:rPr lang="en-US" dirty="0"/>
              <a:t>, since the index exceeds the length of the array.</a:t>
            </a:r>
          </a:p>
        </p:txBody>
      </p:sp>
      <p:sp>
        <p:nvSpPr>
          <p:cNvPr id="3" name="TextBox 2">
            <a:extLst>
              <a:ext uri="{FF2B5EF4-FFF2-40B4-BE49-F238E27FC236}">
                <a16:creationId xmlns:a16="http://schemas.microsoft.com/office/drawing/2014/main" id="{FDB81BBE-FC92-30F6-4B37-D724CE9823F2}"/>
              </a:ext>
            </a:extLst>
          </p:cNvPr>
          <p:cNvSpPr txBox="1"/>
          <p:nvPr/>
        </p:nvSpPr>
        <p:spPr>
          <a:xfrm>
            <a:off x="1057360" y="2068512"/>
            <a:ext cx="4557378" cy="2462213"/>
          </a:xfrm>
          <a:prstGeom prst="rect">
            <a:avLst/>
          </a:prstGeom>
          <a:noFill/>
        </p:spPr>
        <p:txBody>
          <a:bodyPr wrap="square" rtlCol="0">
            <a:spAutoFit/>
          </a:bodyPr>
          <a:lstStyle/>
          <a:p>
            <a:r>
              <a:rPr lang="en-US" sz="1400" dirty="0">
                <a:latin typeface="Consolas" panose="020B0609020204030204" pitchFamily="49" charset="0"/>
              </a:rPr>
              <a:t>int main(int </a:t>
            </a:r>
            <a:r>
              <a:rPr lang="en-US" sz="1400" dirty="0" err="1">
                <a:latin typeface="Consolas" panose="020B0609020204030204" pitchFamily="49" charset="0"/>
              </a:rPr>
              <a:t>argc</a:t>
            </a:r>
            <a:r>
              <a:rPr lang="en-US" sz="1400" dirty="0">
                <a:latin typeface="Consolas" panose="020B0609020204030204" pitchFamily="49" charset="0"/>
              </a:rPr>
              <a:t>, char *</a:t>
            </a:r>
            <a:r>
              <a:rPr lang="en-US" sz="1400" dirty="0" err="1">
                <a:latin typeface="Consolas" panose="020B0609020204030204" pitchFamily="49" charset="0"/>
              </a:rPr>
              <a:t>argv</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int array[10] = {0, 1, 2, 3, 4, 5, </a:t>
            </a:r>
          </a:p>
          <a:p>
            <a:r>
              <a:rPr lang="en-US" sz="1400" dirty="0">
                <a:latin typeface="Consolas" panose="020B0609020204030204" pitchFamily="49" charset="0"/>
              </a:rPr>
              <a:t>		   6, 7, 8, 9};</a:t>
            </a:r>
          </a:p>
          <a:p>
            <a:r>
              <a:rPr lang="en-US" sz="1400" dirty="0">
                <a:latin typeface="Consolas" panose="020B0609020204030204" pitchFamily="49" charset="0"/>
              </a:rPr>
              <a:t>    </a:t>
            </a:r>
          </a:p>
          <a:p>
            <a:r>
              <a:rPr lang="en-US" sz="1400" dirty="0">
                <a:latin typeface="Consolas" panose="020B0609020204030204" pitchFamily="49" charset="0"/>
              </a:rPr>
              <a:t>    for(int </a:t>
            </a:r>
            <a:r>
              <a:rPr lang="en-US" sz="1400" dirty="0" err="1">
                <a:latin typeface="Consolas" panose="020B0609020204030204" pitchFamily="49" charset="0"/>
              </a:rPr>
              <a:t>i</a:t>
            </a:r>
            <a:r>
              <a:rPr lang="en-US" sz="1400" dirty="0">
                <a:latin typeface="Consolas" panose="020B0609020204030204" pitchFamily="49" charset="0"/>
              </a:rPr>
              <a:t> = 0; </a:t>
            </a:r>
            <a:r>
              <a:rPr lang="en-US" sz="1400" dirty="0" err="1">
                <a:latin typeface="Consolas" panose="020B0609020204030204" pitchFamily="49" charset="0"/>
              </a:rPr>
              <a:t>i</a:t>
            </a:r>
            <a:r>
              <a:rPr lang="en-US" sz="1400" dirty="0">
                <a:latin typeface="Consolas" panose="020B0609020204030204" pitchFamily="49" charset="0"/>
              </a:rPr>
              <a:t> &lt; 11; </a:t>
            </a:r>
            <a:r>
              <a:rPr lang="en-US" sz="1400" dirty="0" err="1">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std::</a:t>
            </a:r>
            <a:r>
              <a:rPr lang="en-US" sz="1400" dirty="0" err="1">
                <a:latin typeface="Consolas" panose="020B0609020204030204" pitchFamily="49" charset="0"/>
              </a:rPr>
              <a:t>cout</a:t>
            </a:r>
            <a:r>
              <a:rPr lang="en-US" sz="1400" dirty="0">
                <a:latin typeface="Consolas" panose="020B0609020204030204" pitchFamily="49" charset="0"/>
              </a:rPr>
              <a:t> &lt;&lt; "Array[" &lt;&lt; </a:t>
            </a:r>
            <a:r>
              <a:rPr lang="en-US" sz="1400" dirty="0" err="1">
                <a:latin typeface="Consolas" panose="020B0609020204030204" pitchFamily="49" charset="0"/>
              </a:rPr>
              <a:t>i</a:t>
            </a:r>
            <a:r>
              <a:rPr lang="en-US" sz="1400" dirty="0">
                <a:latin typeface="Consolas" panose="020B0609020204030204" pitchFamily="49" charset="0"/>
              </a:rPr>
              <a:t> &lt;&lt; "] = "      	&lt;&lt; array[</a:t>
            </a:r>
            <a:r>
              <a:rPr lang="en-US" sz="1400" dirty="0" err="1">
                <a:latin typeface="Consolas" panose="020B0609020204030204" pitchFamily="49" charset="0"/>
              </a:rPr>
              <a:t>i</a:t>
            </a:r>
            <a:r>
              <a:rPr lang="en-US" sz="1400" dirty="0">
                <a:latin typeface="Consolas" panose="020B0609020204030204" pitchFamily="49" charset="0"/>
              </a:rPr>
              <a:t>] &lt;&lt; std::</a:t>
            </a:r>
            <a:r>
              <a:rPr lang="en-US" sz="1400" dirty="0" err="1">
                <a:latin typeface="Consolas" panose="020B0609020204030204" pitchFamily="49" charset="0"/>
              </a:rPr>
              <a:t>endl</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a:t>
            </a:r>
          </a:p>
        </p:txBody>
      </p:sp>
      <p:sp>
        <p:nvSpPr>
          <p:cNvPr id="9" name="TextBox 8">
            <a:extLst>
              <a:ext uri="{FF2B5EF4-FFF2-40B4-BE49-F238E27FC236}">
                <a16:creationId xmlns:a16="http://schemas.microsoft.com/office/drawing/2014/main" id="{D842C92B-2E49-C647-2943-415BCB3E1471}"/>
              </a:ext>
            </a:extLst>
          </p:cNvPr>
          <p:cNvSpPr txBox="1"/>
          <p:nvPr/>
        </p:nvSpPr>
        <p:spPr>
          <a:xfrm>
            <a:off x="6288501" y="2043529"/>
            <a:ext cx="5374109" cy="2246769"/>
          </a:xfrm>
          <a:prstGeom prst="rect">
            <a:avLst/>
          </a:prstGeom>
          <a:noFill/>
        </p:spPr>
        <p:txBody>
          <a:bodyPr wrap="square" rtlCol="0">
            <a:spAutoFit/>
          </a:bodyPr>
          <a:lstStyle/>
          <a:p>
            <a:r>
              <a:rPr lang="en-US" sz="1400" dirty="0" err="1">
                <a:latin typeface="Consolas" panose="020B0609020204030204" pitchFamily="49" charset="0"/>
              </a:rPr>
              <a:t>fn</a:t>
            </a:r>
            <a:r>
              <a:rPr lang="en-US" sz="1400" dirty="0">
                <a:latin typeface="Consolas" panose="020B0609020204030204" pitchFamily="49" charset="0"/>
              </a:rPr>
              <a:t> main() </a:t>
            </a:r>
          </a:p>
          <a:p>
            <a:r>
              <a:rPr lang="en-US" sz="1400" dirty="0">
                <a:latin typeface="Consolas" panose="020B0609020204030204" pitchFamily="49" charset="0"/>
              </a:rPr>
              <a:t>{</a:t>
            </a:r>
          </a:p>
          <a:p>
            <a:r>
              <a:rPr lang="en-US" sz="1400" dirty="0">
                <a:latin typeface="Consolas" panose="020B0609020204030204" pitchFamily="49" charset="0"/>
              </a:rPr>
              <a:t>    let array: [i32; 10] = [0, 1, 2, 3, 4, 5, </a:t>
            </a:r>
          </a:p>
          <a:p>
            <a:r>
              <a:rPr lang="en-US" sz="1400" dirty="0">
                <a:latin typeface="Consolas" panose="020B0609020204030204" pitchFamily="49" charset="0"/>
              </a:rPr>
              <a:t>			 6, 7, 8, 9];</a:t>
            </a:r>
          </a:p>
          <a:p>
            <a:br>
              <a:rPr lang="en-US" sz="1400" dirty="0">
                <a:latin typeface="Consolas" panose="020B0609020204030204" pitchFamily="49" charset="0"/>
              </a:rPr>
            </a:b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in 0..11</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println</a:t>
            </a:r>
            <a:r>
              <a:rPr lang="en-US" sz="1400" dirty="0">
                <a:latin typeface="Consolas" panose="020B0609020204030204" pitchFamily="49" charset="0"/>
              </a:rPr>
              <a:t>!("Array[{}] = {}", </a:t>
            </a:r>
            <a:r>
              <a:rPr lang="en-US" sz="1400" dirty="0" err="1">
                <a:latin typeface="Consolas" panose="020B0609020204030204" pitchFamily="49" charset="0"/>
              </a:rPr>
              <a:t>i</a:t>
            </a:r>
            <a:r>
              <a:rPr lang="en-US" sz="1400" dirty="0">
                <a:latin typeface="Consolas" panose="020B0609020204030204" pitchFamily="49" charset="0"/>
              </a:rPr>
              <a:t>, array[</a:t>
            </a:r>
            <a:r>
              <a:rPr lang="en-US" sz="1400" dirty="0" err="1">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a:t>
            </a:r>
          </a:p>
        </p:txBody>
      </p:sp>
      <p:sp>
        <p:nvSpPr>
          <p:cNvPr id="15" name="TextBox 14">
            <a:extLst>
              <a:ext uri="{FF2B5EF4-FFF2-40B4-BE49-F238E27FC236}">
                <a16:creationId xmlns:a16="http://schemas.microsoft.com/office/drawing/2014/main" id="{A485CFCF-3739-F317-AA84-0C3889B8E3C5}"/>
              </a:ext>
            </a:extLst>
          </p:cNvPr>
          <p:cNvSpPr txBox="1"/>
          <p:nvPr/>
        </p:nvSpPr>
        <p:spPr>
          <a:xfrm>
            <a:off x="1057360" y="4541043"/>
            <a:ext cx="4557378" cy="923330"/>
          </a:xfrm>
          <a:prstGeom prst="rect">
            <a:avLst/>
          </a:prstGeom>
          <a:noFill/>
        </p:spPr>
        <p:txBody>
          <a:bodyPr wrap="square" rtlCol="0">
            <a:spAutoFit/>
          </a:bodyPr>
          <a:lstStyle/>
          <a:p>
            <a:r>
              <a:rPr lang="en-US" dirty="0">
                <a:solidFill>
                  <a:srgbClr val="FD4900"/>
                </a:solidFill>
              </a:rPr>
              <a:t>C++: </a:t>
            </a:r>
            <a:r>
              <a:rPr lang="en-US" dirty="0"/>
              <a:t>Will cause undefined behavior as memory outside of array is accessed. Also known as buffer overflows. </a:t>
            </a:r>
          </a:p>
        </p:txBody>
      </p:sp>
      <p:pic>
        <p:nvPicPr>
          <p:cNvPr id="5" name="Picture 4">
            <a:extLst>
              <a:ext uri="{FF2B5EF4-FFF2-40B4-BE49-F238E27FC236}">
                <a16:creationId xmlns:a16="http://schemas.microsoft.com/office/drawing/2014/main" id="{72816073-5FE7-6769-CE49-59EAD741280E}"/>
              </a:ext>
            </a:extLst>
          </p:cNvPr>
          <p:cNvPicPr>
            <a:picLocks noChangeAspect="1"/>
          </p:cNvPicPr>
          <p:nvPr/>
        </p:nvPicPr>
        <p:blipFill>
          <a:blip r:embed="rId3"/>
          <a:stretch>
            <a:fillRect/>
          </a:stretch>
        </p:blipFill>
        <p:spPr>
          <a:xfrm>
            <a:off x="1137570" y="4520448"/>
            <a:ext cx="3170195" cy="1905165"/>
          </a:xfrm>
          <a:prstGeom prst="rect">
            <a:avLst/>
          </a:prstGeom>
        </p:spPr>
      </p:pic>
      <p:pic>
        <p:nvPicPr>
          <p:cNvPr id="8" name="Picture 7">
            <a:extLst>
              <a:ext uri="{FF2B5EF4-FFF2-40B4-BE49-F238E27FC236}">
                <a16:creationId xmlns:a16="http://schemas.microsoft.com/office/drawing/2014/main" id="{0B845855-0F01-CF81-AFCB-062ECBFDF39D}"/>
              </a:ext>
            </a:extLst>
          </p:cNvPr>
          <p:cNvPicPr>
            <a:picLocks noChangeAspect="1"/>
          </p:cNvPicPr>
          <p:nvPr/>
        </p:nvPicPr>
        <p:blipFill>
          <a:blip r:embed="rId4"/>
          <a:stretch>
            <a:fillRect/>
          </a:stretch>
        </p:blipFill>
        <p:spPr>
          <a:xfrm>
            <a:off x="5061988" y="4520448"/>
            <a:ext cx="6896698" cy="2324301"/>
          </a:xfrm>
          <a:prstGeom prst="rect">
            <a:avLst/>
          </a:prstGeom>
        </p:spPr>
      </p:pic>
    </p:spTree>
    <p:extLst>
      <p:ext uri="{BB962C8B-B14F-4D97-AF65-F5344CB8AC3E}">
        <p14:creationId xmlns:p14="http://schemas.microsoft.com/office/powerpoint/2010/main" val="397301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1284-DD16-9C46-F9F5-B7931117E487}"/>
              </a:ext>
            </a:extLst>
          </p:cNvPr>
          <p:cNvSpPr>
            <a:spLocks noGrp="1"/>
          </p:cNvSpPr>
          <p:nvPr>
            <p:ph type="title"/>
          </p:nvPr>
        </p:nvSpPr>
        <p:spPr/>
        <p:txBody>
          <a:bodyPr/>
          <a:lstStyle/>
          <a:p>
            <a:r>
              <a:rPr lang="en-US" dirty="0"/>
              <a:t>Example 5 – Data races</a:t>
            </a:r>
          </a:p>
        </p:txBody>
      </p:sp>
      <p:sp>
        <p:nvSpPr>
          <p:cNvPr id="10" name="Content Placeholder 9">
            <a:extLst>
              <a:ext uri="{FF2B5EF4-FFF2-40B4-BE49-F238E27FC236}">
                <a16:creationId xmlns:a16="http://schemas.microsoft.com/office/drawing/2014/main" id="{1EA4A3C9-FA62-CE06-1D15-D3AB8D5E1703}"/>
              </a:ext>
            </a:extLst>
          </p:cNvPr>
          <p:cNvSpPr>
            <a:spLocks noGrp="1"/>
          </p:cNvSpPr>
          <p:nvPr>
            <p:ph sz="half" idx="2"/>
          </p:nvPr>
        </p:nvSpPr>
        <p:spPr>
          <a:xfrm>
            <a:off x="6172200" y="3552750"/>
            <a:ext cx="5181600" cy="2624213"/>
          </a:xfrm>
        </p:spPr>
        <p:txBody>
          <a:bodyPr/>
          <a:lstStyle/>
          <a:p>
            <a:pPr marL="0" indent="0">
              <a:buNone/>
            </a:pPr>
            <a:r>
              <a:rPr lang="en-US" sz="1800" dirty="0">
                <a:solidFill>
                  <a:srgbClr val="FD4900"/>
                </a:solidFill>
              </a:rPr>
              <a:t>C++: </a:t>
            </a:r>
            <a:r>
              <a:rPr lang="en-US" sz="1800" dirty="0"/>
              <a:t>Value will not be 2000000 as expected, since the there is no synchronization mechanism in place while concurrently incrementing. The threads might read the same value and miss the updated value resulting in above output.</a:t>
            </a:r>
            <a:r>
              <a:rPr lang="en-US" sz="1800" dirty="0">
                <a:solidFill>
                  <a:srgbClr val="FD4900"/>
                </a:solidFill>
              </a:rPr>
              <a:t> </a:t>
            </a:r>
            <a:endParaRPr lang="en-US" sz="1800" dirty="0"/>
          </a:p>
        </p:txBody>
      </p:sp>
      <p:pic>
        <p:nvPicPr>
          <p:cNvPr id="11" name="Picture 10">
            <a:extLst>
              <a:ext uri="{FF2B5EF4-FFF2-40B4-BE49-F238E27FC236}">
                <a16:creationId xmlns:a16="http://schemas.microsoft.com/office/drawing/2014/main" id="{2B928409-ED46-D056-9A7D-ACD1BD56DA65}"/>
              </a:ext>
            </a:extLst>
          </p:cNvPr>
          <p:cNvPicPr>
            <a:picLocks noChangeAspect="1"/>
          </p:cNvPicPr>
          <p:nvPr/>
        </p:nvPicPr>
        <p:blipFill>
          <a:blip r:embed="rId3"/>
          <a:stretch>
            <a:fillRect/>
          </a:stretch>
        </p:blipFill>
        <p:spPr>
          <a:xfrm>
            <a:off x="6172200" y="1825625"/>
            <a:ext cx="3759393" cy="1479626"/>
          </a:xfrm>
          <a:prstGeom prst="rect">
            <a:avLst/>
          </a:prstGeom>
        </p:spPr>
      </p:pic>
      <p:pic>
        <p:nvPicPr>
          <p:cNvPr id="13" name="Content Placeholder 12">
            <a:extLst>
              <a:ext uri="{FF2B5EF4-FFF2-40B4-BE49-F238E27FC236}">
                <a16:creationId xmlns:a16="http://schemas.microsoft.com/office/drawing/2014/main" id="{F186A531-06AB-3822-0F8B-CC6EEF5B9D79}"/>
              </a:ext>
            </a:extLst>
          </p:cNvPr>
          <p:cNvPicPr>
            <a:picLocks noGrp="1" noChangeAspect="1"/>
          </p:cNvPicPr>
          <p:nvPr>
            <p:ph sz="half" idx="1"/>
          </p:nvPr>
        </p:nvPicPr>
        <p:blipFill>
          <a:blip r:embed="rId4"/>
          <a:stretch>
            <a:fillRect/>
          </a:stretch>
        </p:blipFill>
        <p:spPr>
          <a:xfrm>
            <a:off x="1252780" y="1825625"/>
            <a:ext cx="3759393" cy="4780365"/>
          </a:xfrm>
        </p:spPr>
      </p:pic>
    </p:spTree>
    <p:extLst>
      <p:ext uri="{BB962C8B-B14F-4D97-AF65-F5344CB8AC3E}">
        <p14:creationId xmlns:p14="http://schemas.microsoft.com/office/powerpoint/2010/main" val="70695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C53A-3DFB-010A-C643-5494764BCBA0}"/>
              </a:ext>
            </a:extLst>
          </p:cNvPr>
          <p:cNvSpPr>
            <a:spLocks noGrp="1"/>
          </p:cNvSpPr>
          <p:nvPr>
            <p:ph type="title"/>
          </p:nvPr>
        </p:nvSpPr>
        <p:spPr/>
        <p:txBody>
          <a:bodyPr/>
          <a:lstStyle/>
          <a:p>
            <a:r>
              <a:rPr lang="en-US" dirty="0">
                <a:solidFill>
                  <a:srgbClr val="FD4900"/>
                </a:solidFill>
              </a:rPr>
              <a:t>Table of Contents</a:t>
            </a:r>
          </a:p>
        </p:txBody>
      </p:sp>
      <p:sp>
        <p:nvSpPr>
          <p:cNvPr id="3" name="Content Placeholder 2">
            <a:extLst>
              <a:ext uri="{FF2B5EF4-FFF2-40B4-BE49-F238E27FC236}">
                <a16:creationId xmlns:a16="http://schemas.microsoft.com/office/drawing/2014/main" id="{05CA8B02-F692-BF07-B5FD-3E00ADA7EBD3}"/>
              </a:ext>
            </a:extLst>
          </p:cNvPr>
          <p:cNvSpPr>
            <a:spLocks noGrp="1"/>
          </p:cNvSpPr>
          <p:nvPr>
            <p:ph idx="1"/>
          </p:nvPr>
        </p:nvSpPr>
        <p:spPr/>
        <p:txBody>
          <a:bodyPr/>
          <a:lstStyle/>
          <a:p>
            <a:r>
              <a:rPr lang="en-US" sz="2400" dirty="0"/>
              <a:t>Introduction</a:t>
            </a:r>
          </a:p>
          <a:p>
            <a:pPr lvl="1"/>
            <a:r>
              <a:rPr lang="en-US" dirty="0"/>
              <a:t>What is Rust?</a:t>
            </a:r>
          </a:p>
          <a:p>
            <a:pPr lvl="1"/>
            <a:r>
              <a:rPr lang="en-US" dirty="0"/>
              <a:t>Why use Rust?</a:t>
            </a:r>
          </a:p>
          <a:p>
            <a:r>
              <a:rPr lang="en-US" sz="2400" dirty="0"/>
              <a:t>C++ vs Rust</a:t>
            </a:r>
          </a:p>
          <a:p>
            <a:r>
              <a:rPr lang="en-US" sz="2400" dirty="0"/>
              <a:t>Discussion</a:t>
            </a:r>
          </a:p>
        </p:txBody>
      </p:sp>
    </p:spTree>
    <p:extLst>
      <p:ext uri="{BB962C8B-B14F-4D97-AF65-F5344CB8AC3E}">
        <p14:creationId xmlns:p14="http://schemas.microsoft.com/office/powerpoint/2010/main" val="282793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1284-DD16-9C46-F9F5-B7931117E487}"/>
              </a:ext>
            </a:extLst>
          </p:cNvPr>
          <p:cNvSpPr>
            <a:spLocks noGrp="1"/>
          </p:cNvSpPr>
          <p:nvPr>
            <p:ph type="title"/>
          </p:nvPr>
        </p:nvSpPr>
        <p:spPr/>
        <p:txBody>
          <a:bodyPr/>
          <a:lstStyle/>
          <a:p>
            <a:r>
              <a:rPr lang="en-US" dirty="0"/>
              <a:t>Example 5 – Data races</a:t>
            </a:r>
            <a:br>
              <a:rPr lang="en-US" dirty="0"/>
            </a:br>
            <a:endParaRPr lang="en-US" dirty="0"/>
          </a:p>
        </p:txBody>
      </p:sp>
      <p:sp>
        <p:nvSpPr>
          <p:cNvPr id="4" name="Content Placeholder 3">
            <a:extLst>
              <a:ext uri="{FF2B5EF4-FFF2-40B4-BE49-F238E27FC236}">
                <a16:creationId xmlns:a16="http://schemas.microsoft.com/office/drawing/2014/main" id="{6E717DBF-D3B2-D62C-5E90-DD590ACAFA97}"/>
              </a:ext>
            </a:extLst>
          </p:cNvPr>
          <p:cNvSpPr>
            <a:spLocks noGrp="1"/>
          </p:cNvSpPr>
          <p:nvPr>
            <p:ph sz="half" idx="2"/>
          </p:nvPr>
        </p:nvSpPr>
        <p:spPr>
          <a:xfrm>
            <a:off x="6172199" y="5467388"/>
            <a:ext cx="5650833" cy="1217991"/>
          </a:xfrm>
        </p:spPr>
        <p:txBody>
          <a:bodyPr/>
          <a:lstStyle/>
          <a:p>
            <a:pPr marL="0" indent="0">
              <a:buNone/>
            </a:pPr>
            <a:r>
              <a:rPr lang="en-US" sz="1800" dirty="0">
                <a:solidFill>
                  <a:srgbClr val="FD4900"/>
                </a:solidFill>
              </a:rPr>
              <a:t>Rust: </a:t>
            </a:r>
            <a:r>
              <a:rPr lang="en-US" sz="1800" dirty="0"/>
              <a:t>Will cause an </a:t>
            </a:r>
            <a:r>
              <a:rPr lang="en-US" sz="1800" dirty="0">
                <a:solidFill>
                  <a:srgbClr val="FF0000"/>
                </a:solidFill>
              </a:rPr>
              <a:t>ERROR at compile time</a:t>
            </a:r>
            <a:r>
              <a:rPr lang="en-US" sz="1800" dirty="0">
                <a:solidFill>
                  <a:srgbClr val="FD4900"/>
                </a:solidFill>
              </a:rPr>
              <a:t>. </a:t>
            </a:r>
            <a:r>
              <a:rPr lang="en-US" sz="1800" dirty="0"/>
              <a:t>The ownership of the ‘</a:t>
            </a:r>
            <a:r>
              <a:rPr lang="en-US" sz="1800" dirty="0" err="1"/>
              <a:t>shared_value</a:t>
            </a:r>
            <a:r>
              <a:rPr lang="en-US" sz="1800" dirty="0"/>
              <a:t>’ is moved to the first thread and, therefore, cannot be used on other instances. This prevents a data race.</a:t>
            </a:r>
          </a:p>
        </p:txBody>
      </p:sp>
      <p:pic>
        <p:nvPicPr>
          <p:cNvPr id="15" name="Content Placeholder 14">
            <a:extLst>
              <a:ext uri="{FF2B5EF4-FFF2-40B4-BE49-F238E27FC236}">
                <a16:creationId xmlns:a16="http://schemas.microsoft.com/office/drawing/2014/main" id="{54822C95-42CC-0C26-78B3-95B6E259E732}"/>
              </a:ext>
            </a:extLst>
          </p:cNvPr>
          <p:cNvPicPr>
            <a:picLocks noGrp="1" noChangeAspect="1"/>
          </p:cNvPicPr>
          <p:nvPr>
            <p:ph sz="half" idx="1"/>
          </p:nvPr>
        </p:nvPicPr>
        <p:blipFill>
          <a:blip r:embed="rId3"/>
          <a:stretch>
            <a:fillRect/>
          </a:stretch>
        </p:blipFill>
        <p:spPr>
          <a:xfrm>
            <a:off x="1299563" y="1825625"/>
            <a:ext cx="4034663" cy="4667250"/>
          </a:xfrm>
        </p:spPr>
      </p:pic>
      <p:pic>
        <p:nvPicPr>
          <p:cNvPr id="17" name="Picture 16">
            <a:extLst>
              <a:ext uri="{FF2B5EF4-FFF2-40B4-BE49-F238E27FC236}">
                <a16:creationId xmlns:a16="http://schemas.microsoft.com/office/drawing/2014/main" id="{7DA592BB-E38D-63DC-9455-C5825BF1575A}"/>
              </a:ext>
            </a:extLst>
          </p:cNvPr>
          <p:cNvPicPr>
            <a:picLocks noChangeAspect="1"/>
          </p:cNvPicPr>
          <p:nvPr/>
        </p:nvPicPr>
        <p:blipFill>
          <a:blip r:embed="rId4"/>
          <a:stretch>
            <a:fillRect/>
          </a:stretch>
        </p:blipFill>
        <p:spPr>
          <a:xfrm>
            <a:off x="6250158" y="1825625"/>
            <a:ext cx="4113041" cy="3507881"/>
          </a:xfrm>
          <a:prstGeom prst="rect">
            <a:avLst/>
          </a:prstGeom>
        </p:spPr>
      </p:pic>
    </p:spTree>
    <p:extLst>
      <p:ext uri="{BB962C8B-B14F-4D97-AF65-F5344CB8AC3E}">
        <p14:creationId xmlns:p14="http://schemas.microsoft.com/office/powerpoint/2010/main" val="1260055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6021-7953-37AC-1ADE-8E4196ABB38F}"/>
              </a:ext>
            </a:extLst>
          </p:cNvPr>
          <p:cNvSpPr>
            <a:spLocks noGrp="1"/>
          </p:cNvSpPr>
          <p:nvPr>
            <p:ph type="title"/>
          </p:nvPr>
        </p:nvSpPr>
        <p:spPr/>
        <p:txBody>
          <a:bodyPr/>
          <a:lstStyle/>
          <a:p>
            <a:r>
              <a:rPr lang="en-US" dirty="0"/>
              <a:t>C++ vs Rust</a:t>
            </a:r>
          </a:p>
        </p:txBody>
      </p:sp>
      <p:sp>
        <p:nvSpPr>
          <p:cNvPr id="3" name="Content Placeholder 2">
            <a:extLst>
              <a:ext uri="{FF2B5EF4-FFF2-40B4-BE49-F238E27FC236}">
                <a16:creationId xmlns:a16="http://schemas.microsoft.com/office/drawing/2014/main" id="{8DFF3A53-EB4C-5E9B-0149-882477849EE6}"/>
              </a:ext>
            </a:extLst>
          </p:cNvPr>
          <p:cNvSpPr>
            <a:spLocks noGrp="1"/>
          </p:cNvSpPr>
          <p:nvPr>
            <p:ph sz="half" idx="1"/>
          </p:nvPr>
        </p:nvSpPr>
        <p:spPr/>
        <p:txBody>
          <a:bodyPr/>
          <a:lstStyle/>
          <a:p>
            <a:pPr marL="0" indent="0">
              <a:buNone/>
            </a:pPr>
            <a:r>
              <a:rPr lang="en-US" sz="2000" dirty="0"/>
              <a:t>Advantages of Rust:</a:t>
            </a:r>
          </a:p>
          <a:p>
            <a:pPr>
              <a:buFont typeface="Arial" panose="020B0604020202020204" pitchFamily="34" charset="0"/>
              <a:buChar char="•"/>
            </a:pPr>
            <a:r>
              <a:rPr lang="en-US" sz="2000" dirty="0"/>
              <a:t>Safe and secure memory management</a:t>
            </a:r>
          </a:p>
          <a:p>
            <a:pPr>
              <a:buFont typeface="Arial" panose="020B0604020202020204" pitchFamily="34" charset="0"/>
              <a:buChar char="•"/>
            </a:pPr>
            <a:r>
              <a:rPr lang="en-US" sz="2000" dirty="0"/>
              <a:t>Modern syntax</a:t>
            </a:r>
          </a:p>
          <a:p>
            <a:pPr>
              <a:buFont typeface="Arial" panose="020B0604020202020204" pitchFamily="34" charset="0"/>
              <a:buChar char="•"/>
            </a:pPr>
            <a:r>
              <a:rPr lang="en-US" sz="2000" dirty="0"/>
              <a:t>Good performance</a:t>
            </a:r>
          </a:p>
          <a:p>
            <a:pPr>
              <a:buFont typeface="Arial" panose="020B0604020202020204" pitchFamily="34" charset="0"/>
              <a:buChar char="•"/>
            </a:pPr>
            <a:r>
              <a:rPr lang="en-US" sz="2000" dirty="0"/>
              <a:t>Prevents common programming errors</a:t>
            </a:r>
          </a:p>
          <a:p>
            <a:pPr marL="0" indent="0">
              <a:buNone/>
            </a:pPr>
            <a:r>
              <a:rPr lang="en-US" sz="2000" dirty="0"/>
              <a:t>Disadvantages of Rust:</a:t>
            </a:r>
          </a:p>
          <a:p>
            <a:pPr>
              <a:buFont typeface="Arial" panose="020B0604020202020204" pitchFamily="34" charset="0"/>
              <a:buChar char="•"/>
            </a:pPr>
            <a:r>
              <a:rPr lang="en-US" sz="2000" dirty="0"/>
              <a:t>Steep learning curve for its unique approach to memory management</a:t>
            </a:r>
          </a:p>
          <a:p>
            <a:pPr>
              <a:buFont typeface="Arial" panose="020B0604020202020204" pitchFamily="34" charset="0"/>
              <a:buChar char="•"/>
            </a:pPr>
            <a:r>
              <a:rPr lang="en-US" sz="2000" dirty="0"/>
              <a:t>Ecosystem and libraries may not be as mature as those of C++</a:t>
            </a:r>
          </a:p>
          <a:p>
            <a:pPr>
              <a:buFont typeface="Arial" panose="020B0604020202020204" pitchFamily="34" charset="0"/>
              <a:buChar char="•"/>
            </a:pPr>
            <a:r>
              <a:rPr lang="en-US" sz="2000" dirty="0"/>
              <a:t>Can be more difficult to integrate with existing codebases written in other languages</a:t>
            </a:r>
          </a:p>
        </p:txBody>
      </p:sp>
      <p:sp>
        <p:nvSpPr>
          <p:cNvPr id="4" name="Content Placeholder 3">
            <a:extLst>
              <a:ext uri="{FF2B5EF4-FFF2-40B4-BE49-F238E27FC236}">
                <a16:creationId xmlns:a16="http://schemas.microsoft.com/office/drawing/2014/main" id="{20DC5E15-42A8-1C1F-0159-B23E553CE6B4}"/>
              </a:ext>
            </a:extLst>
          </p:cNvPr>
          <p:cNvSpPr>
            <a:spLocks noGrp="1"/>
          </p:cNvSpPr>
          <p:nvPr>
            <p:ph sz="half" idx="2"/>
          </p:nvPr>
        </p:nvSpPr>
        <p:spPr/>
        <p:txBody>
          <a:bodyPr/>
          <a:lstStyle/>
          <a:p>
            <a:pPr marL="0" indent="0">
              <a:buNone/>
            </a:pPr>
            <a:r>
              <a:rPr lang="en-US" sz="2000" u="sng" dirty="0"/>
              <a:t>But how about C++20, compilers and tooling?</a:t>
            </a:r>
          </a:p>
          <a:p>
            <a:r>
              <a:rPr lang="en-US" sz="2000" dirty="0"/>
              <a:t>Example #1 could be solved with smart pointers.</a:t>
            </a:r>
          </a:p>
          <a:p>
            <a:r>
              <a:rPr lang="en-US" sz="2000" dirty="0"/>
              <a:t>Example #2 could be prevented with using Asan or </a:t>
            </a:r>
            <a:r>
              <a:rPr lang="en-US" sz="2000" dirty="0" err="1"/>
              <a:t>Valgrind</a:t>
            </a:r>
            <a:r>
              <a:rPr lang="en-US" sz="2000" dirty="0"/>
              <a:t>.</a:t>
            </a:r>
          </a:p>
          <a:p>
            <a:r>
              <a:rPr lang="en-US" sz="2000" dirty="0"/>
              <a:t>Example #3 could be prevented with compiler functions that perform arithmetic with overflow checking.]</a:t>
            </a:r>
          </a:p>
          <a:p>
            <a:r>
              <a:rPr lang="en-US" sz="2000" dirty="0"/>
              <a:t>Example #4 could be solved by using the std::vector.</a:t>
            </a:r>
          </a:p>
          <a:p>
            <a:r>
              <a:rPr lang="en-US" sz="2000" dirty="0"/>
              <a:t>Example #5 could be prevented with the use of </a:t>
            </a:r>
            <a:r>
              <a:rPr lang="en-US" sz="2000" dirty="0" err="1"/>
              <a:t>lock_guards</a:t>
            </a:r>
            <a:r>
              <a:rPr lang="en-US" sz="2000" dirty="0"/>
              <a:t>().</a:t>
            </a:r>
          </a:p>
          <a:p>
            <a:endParaRPr lang="en-US" sz="2000" dirty="0"/>
          </a:p>
        </p:txBody>
      </p:sp>
    </p:spTree>
    <p:extLst>
      <p:ext uri="{BB962C8B-B14F-4D97-AF65-F5344CB8AC3E}">
        <p14:creationId xmlns:p14="http://schemas.microsoft.com/office/powerpoint/2010/main" val="8829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FAC7-5895-23EA-8891-DC0BD3F68CD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2FBDEC-2D2C-0051-B9F4-30F88BF71C23}"/>
              </a:ext>
            </a:extLst>
          </p:cNvPr>
          <p:cNvSpPr>
            <a:spLocks noGrp="1"/>
          </p:cNvSpPr>
          <p:nvPr>
            <p:ph idx="1"/>
          </p:nvPr>
        </p:nvSpPr>
        <p:spPr/>
        <p:txBody>
          <a:bodyPr/>
          <a:lstStyle/>
          <a:p>
            <a:r>
              <a:rPr lang="en-US" sz="2400" dirty="0"/>
              <a:t>Is Rust superior to C++?</a:t>
            </a:r>
          </a:p>
          <a:p>
            <a:r>
              <a:rPr lang="en-US" sz="2400" dirty="0"/>
              <a:t>Can C++ be as safe as Rust?</a:t>
            </a:r>
          </a:p>
          <a:p>
            <a:r>
              <a:rPr lang="en-US" sz="2400" dirty="0"/>
              <a:t>Should Rust replace existing C++ codebases?</a:t>
            </a:r>
          </a:p>
        </p:txBody>
      </p:sp>
    </p:spTree>
    <p:extLst>
      <p:ext uri="{BB962C8B-B14F-4D97-AF65-F5344CB8AC3E}">
        <p14:creationId xmlns:p14="http://schemas.microsoft.com/office/powerpoint/2010/main" val="3919237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B12E-B86A-F12B-D45A-D72A88707029}"/>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77EF8CC9-3954-42A0-969B-B05A60A9E730}"/>
              </a:ext>
            </a:extLst>
          </p:cNvPr>
          <p:cNvSpPr>
            <a:spLocks noGrp="1"/>
          </p:cNvSpPr>
          <p:nvPr>
            <p:ph idx="1"/>
          </p:nvPr>
        </p:nvSpPr>
        <p:spPr/>
        <p:txBody>
          <a:bodyPr/>
          <a:lstStyle/>
          <a:p>
            <a:pPr marL="0" indent="0">
              <a:buNone/>
            </a:pPr>
            <a:r>
              <a:rPr lang="en-US" sz="2400" dirty="0"/>
              <a:t>Want to experiment with the different examples? </a:t>
            </a:r>
          </a:p>
          <a:p>
            <a:pPr marL="0" indent="0">
              <a:buNone/>
            </a:pPr>
            <a:r>
              <a:rPr lang="en-US" sz="2400"/>
              <a:t>Go to:</a:t>
            </a:r>
            <a:r>
              <a:rPr lang="en-US" sz="2400" dirty="0"/>
              <a:t>	https://gitlab.com/djalberts/cpp_vs_rust</a:t>
            </a:r>
          </a:p>
        </p:txBody>
      </p:sp>
    </p:spTree>
    <p:extLst>
      <p:ext uri="{BB962C8B-B14F-4D97-AF65-F5344CB8AC3E}">
        <p14:creationId xmlns:p14="http://schemas.microsoft.com/office/powerpoint/2010/main" val="953419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A2AA-7E15-2BA3-696F-3020FE4BA448}"/>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E6250867-1FD1-73B4-360F-5FC5F04F2132}"/>
              </a:ext>
            </a:extLst>
          </p:cNvPr>
          <p:cNvSpPr>
            <a:spLocks noGrp="1"/>
          </p:cNvSpPr>
          <p:nvPr>
            <p:ph idx="1"/>
          </p:nvPr>
        </p:nvSpPr>
        <p:spPr>
          <a:xfrm>
            <a:off x="577516" y="1825625"/>
            <a:ext cx="10776284" cy="4351338"/>
          </a:xfrm>
        </p:spPr>
        <p:txBody>
          <a:bodyPr/>
          <a:lstStyle/>
          <a:p>
            <a:pPr marL="0" indent="0">
              <a:buNone/>
            </a:pPr>
            <a:r>
              <a:rPr lang="en-US" sz="1600" dirty="0">
                <a:effectLst/>
              </a:rPr>
              <a:t>[1] M. Russinovich, “Speaking of languages, it's time to halt starting any new projects in C/C++ and use rust for those scenarios where a non-GC language is required. for the sake of security and reliability. the industry should declare those languages as deprecated.,” </a:t>
            </a:r>
            <a:r>
              <a:rPr lang="en-US" sz="1600" i="1" dirty="0">
                <a:effectLst/>
              </a:rPr>
              <a:t>Twitter</a:t>
            </a:r>
            <a:r>
              <a:rPr lang="en-US" sz="1600" dirty="0">
                <a:effectLst/>
              </a:rPr>
              <a:t>, 19-Sep-2022. [Online]. Available: https://twitter.com/markrussinovich/status/1571995117233504257?lang=en. [Accessed: 14-Feb-2023]. </a:t>
            </a:r>
            <a:endParaRPr lang="en-US" sz="1600" dirty="0"/>
          </a:p>
          <a:p>
            <a:pPr marL="0" indent="0">
              <a:buNone/>
            </a:pPr>
            <a:r>
              <a:rPr lang="en-US" sz="1600" dirty="0">
                <a:effectLst/>
              </a:rPr>
              <a:t>[2] “Rust in the </a:t>
            </a:r>
            <a:r>
              <a:rPr lang="en-US" sz="1600" dirty="0" err="1">
                <a:effectLst/>
              </a:rPr>
              <a:t>linux</a:t>
            </a:r>
            <a:r>
              <a:rPr lang="en-US" sz="1600" dirty="0">
                <a:effectLst/>
              </a:rPr>
              <a:t> kernel,” </a:t>
            </a:r>
            <a:r>
              <a:rPr lang="en-US" sz="1600" i="1" dirty="0">
                <a:effectLst/>
              </a:rPr>
              <a:t>Google Online Security Blog</a:t>
            </a:r>
            <a:r>
              <a:rPr lang="en-US" sz="1600" dirty="0">
                <a:effectLst/>
              </a:rPr>
              <a:t>, 14-Apr-2021. [Online]. Available: https://security.googleblog.com/2021/04/rust-in-linux-kernel.html. [Accessed: 14-Mar-2023]. </a:t>
            </a:r>
          </a:p>
          <a:p>
            <a:pPr marL="0" indent="0">
              <a:buNone/>
            </a:pPr>
            <a:r>
              <a:rPr lang="en-US" sz="1600" dirty="0"/>
              <a:t>[3] </a:t>
            </a:r>
            <a:r>
              <a:rPr lang="en-US" sz="1600" dirty="0">
                <a:effectLst/>
              </a:rPr>
              <a:t>“Linus Torvalds: Rust will go into </a:t>
            </a:r>
            <a:r>
              <a:rPr lang="en-US" sz="1600" dirty="0" err="1">
                <a:effectLst/>
              </a:rPr>
              <a:t>linux</a:t>
            </a:r>
            <a:r>
              <a:rPr lang="en-US" sz="1600" dirty="0">
                <a:effectLst/>
              </a:rPr>
              <a:t> 6.1,” </a:t>
            </a:r>
            <a:r>
              <a:rPr lang="en-US" sz="1600" i="1" dirty="0">
                <a:effectLst/>
              </a:rPr>
              <a:t>ZDNET</a:t>
            </a:r>
            <a:r>
              <a:rPr lang="en-US" sz="1600" dirty="0">
                <a:effectLst/>
              </a:rPr>
              <a:t>. [Online]. Available: https://www.zdnet.com/article/linus-torvalds-rust-will-go-into-linux-6-1/. [Accessed: 16-Mar-2023]. </a:t>
            </a:r>
          </a:p>
          <a:p>
            <a:pPr marL="0" indent="0">
              <a:buNone/>
            </a:pPr>
            <a:r>
              <a:rPr lang="en-US" sz="1600" dirty="0">
                <a:effectLst/>
              </a:rPr>
              <a:t>[4] “MSRC-security-research/2019_01 - </a:t>
            </a:r>
            <a:r>
              <a:rPr lang="en-US" sz="1600" dirty="0" err="1">
                <a:effectLst/>
              </a:rPr>
              <a:t>bluehatil</a:t>
            </a:r>
            <a:r>
              <a:rPr lang="en-US" sz="1600" dirty="0">
                <a:effectLst/>
              </a:rPr>
              <a:t> - trends, challenge ... - </a:t>
            </a:r>
            <a:r>
              <a:rPr lang="en-US" sz="1600" dirty="0" err="1">
                <a:effectLst/>
              </a:rPr>
              <a:t>github</a:t>
            </a:r>
            <a:r>
              <a:rPr lang="en-US" sz="1600" dirty="0">
                <a:effectLst/>
              </a:rPr>
              <a:t>.” [Online]. Available: https://github.com/Microsoft/MSRC-Security-Research/blob/master/presentations/2019_02_BlueHatIL/2019_01%20-%20BlueHatIL%20-%20Trends%2C%20challenge%2C%20and%20shifts%20in%20software%20vulnerability%20mitigation.pdf. [Accessed: 13-Mar-2023]. </a:t>
            </a:r>
          </a:p>
          <a:p>
            <a:pPr marL="0" indent="0">
              <a:buNone/>
            </a:pPr>
            <a:r>
              <a:rPr lang="en-US" sz="1600" dirty="0"/>
              <a:t>[5] </a:t>
            </a:r>
            <a:r>
              <a:rPr lang="en-US" sz="1600" dirty="0">
                <a:effectLst/>
              </a:rPr>
              <a:t>“Chrome: 70% of all security bugs are memory safety issues,” </a:t>
            </a:r>
            <a:r>
              <a:rPr lang="en-US" sz="1600" i="1" dirty="0">
                <a:effectLst/>
              </a:rPr>
              <a:t>ZDNET</a:t>
            </a:r>
            <a:r>
              <a:rPr lang="en-US" sz="1600" dirty="0">
                <a:effectLst/>
              </a:rPr>
              <a:t>. [Online]. Available: https://www.zdnet.com/article/chrome-70-of-all-security-bugs-are-memory-safety-issues/. [Accessed: 13-Mar-2023]. </a:t>
            </a:r>
          </a:p>
          <a:p>
            <a:pPr marL="0" indent="0">
              <a:buNone/>
            </a:pPr>
            <a:endParaRPr lang="en-US" sz="1100" dirty="0"/>
          </a:p>
          <a:p>
            <a:pPr marL="0" indent="0">
              <a:buNone/>
            </a:pPr>
            <a:endParaRPr lang="en-US" sz="1100" dirty="0">
              <a:effectLst/>
            </a:endParaRPr>
          </a:p>
          <a:p>
            <a:pPr marL="0" indent="0">
              <a:buNone/>
            </a:pPr>
            <a:endParaRPr lang="en-US" sz="1100" dirty="0">
              <a:effectLst/>
            </a:endParaRPr>
          </a:p>
          <a:p>
            <a:pPr marL="0" indent="0">
              <a:buNone/>
            </a:pPr>
            <a:endParaRPr lang="en-US" sz="1100" dirty="0">
              <a:effectLst/>
            </a:endParaRPr>
          </a:p>
          <a:p>
            <a:endParaRPr lang="en-US" sz="1100" dirty="0"/>
          </a:p>
        </p:txBody>
      </p:sp>
    </p:spTree>
    <p:extLst>
      <p:ext uri="{BB962C8B-B14F-4D97-AF65-F5344CB8AC3E}">
        <p14:creationId xmlns:p14="http://schemas.microsoft.com/office/powerpoint/2010/main" val="380357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ACC-0649-F39B-61E0-7A1B62083342}"/>
              </a:ext>
            </a:extLst>
          </p:cNvPr>
          <p:cNvSpPr>
            <a:spLocks noGrp="1"/>
          </p:cNvSpPr>
          <p:nvPr>
            <p:ph type="title"/>
          </p:nvPr>
        </p:nvSpPr>
        <p:spPr/>
        <p:txBody>
          <a:bodyPr/>
          <a:lstStyle/>
          <a:p>
            <a:r>
              <a:rPr lang="en-US" dirty="0">
                <a:solidFill>
                  <a:srgbClr val="FD4900"/>
                </a:solidFill>
              </a:rPr>
              <a:t>Introduction</a:t>
            </a:r>
          </a:p>
        </p:txBody>
      </p:sp>
      <p:sp>
        <p:nvSpPr>
          <p:cNvPr id="3" name="Content Placeholder 2">
            <a:extLst>
              <a:ext uri="{FF2B5EF4-FFF2-40B4-BE49-F238E27FC236}">
                <a16:creationId xmlns:a16="http://schemas.microsoft.com/office/drawing/2014/main" id="{FD331C24-8C65-7E43-5C8E-4C7283CA1F2A}"/>
              </a:ext>
            </a:extLst>
          </p:cNvPr>
          <p:cNvSpPr>
            <a:spLocks noGrp="1"/>
          </p:cNvSpPr>
          <p:nvPr>
            <p:ph idx="1"/>
          </p:nvPr>
        </p:nvSpPr>
        <p:spPr/>
        <p:txBody>
          <a:bodyPr/>
          <a:lstStyle/>
          <a:p>
            <a:r>
              <a:rPr lang="en-US" sz="2400" dirty="0"/>
              <a:t>Lately, we have been seeing the push to stop using languages that do not account for memory safety [1][2].</a:t>
            </a:r>
          </a:p>
          <a:p>
            <a:r>
              <a:rPr lang="en-US" sz="2400" dirty="0"/>
              <a:t>But also, the addition of Rust in the development of the 6.1 Linux Kernel [3] makes it even more popular.</a:t>
            </a:r>
          </a:p>
          <a:p>
            <a:endParaRPr lang="en-US" sz="2400" dirty="0"/>
          </a:p>
        </p:txBody>
      </p:sp>
      <p:pic>
        <p:nvPicPr>
          <p:cNvPr id="5" name="Picture 4">
            <a:extLst>
              <a:ext uri="{FF2B5EF4-FFF2-40B4-BE49-F238E27FC236}">
                <a16:creationId xmlns:a16="http://schemas.microsoft.com/office/drawing/2014/main" id="{1AEADB0A-180C-585C-015D-6C81AFA35890}"/>
              </a:ext>
            </a:extLst>
          </p:cNvPr>
          <p:cNvPicPr>
            <a:picLocks noChangeAspect="1"/>
          </p:cNvPicPr>
          <p:nvPr/>
        </p:nvPicPr>
        <p:blipFill>
          <a:blip r:embed="rId3"/>
          <a:stretch>
            <a:fillRect/>
          </a:stretch>
        </p:blipFill>
        <p:spPr>
          <a:xfrm>
            <a:off x="5732574" y="2714454"/>
            <a:ext cx="3920719" cy="1567156"/>
          </a:xfrm>
          <a:prstGeom prst="rect">
            <a:avLst/>
          </a:prstGeom>
          <a:ln>
            <a:solidFill>
              <a:srgbClr val="FD4900"/>
            </a:solidFill>
          </a:ln>
        </p:spPr>
      </p:pic>
      <p:pic>
        <p:nvPicPr>
          <p:cNvPr id="7" name="Picture 6">
            <a:extLst>
              <a:ext uri="{FF2B5EF4-FFF2-40B4-BE49-F238E27FC236}">
                <a16:creationId xmlns:a16="http://schemas.microsoft.com/office/drawing/2014/main" id="{625510A4-7330-0657-96E0-E317DF36B343}"/>
              </a:ext>
            </a:extLst>
          </p:cNvPr>
          <p:cNvPicPr>
            <a:picLocks noChangeAspect="1"/>
          </p:cNvPicPr>
          <p:nvPr/>
        </p:nvPicPr>
        <p:blipFill>
          <a:blip r:embed="rId4"/>
          <a:stretch>
            <a:fillRect/>
          </a:stretch>
        </p:blipFill>
        <p:spPr>
          <a:xfrm>
            <a:off x="1208519" y="2714454"/>
            <a:ext cx="4153736" cy="3191571"/>
          </a:xfrm>
          <a:prstGeom prst="rect">
            <a:avLst/>
          </a:prstGeom>
          <a:ln>
            <a:solidFill>
              <a:srgbClr val="FD4900"/>
            </a:solidFill>
          </a:ln>
        </p:spPr>
      </p:pic>
      <p:pic>
        <p:nvPicPr>
          <p:cNvPr id="9" name="Picture 8">
            <a:extLst>
              <a:ext uri="{FF2B5EF4-FFF2-40B4-BE49-F238E27FC236}">
                <a16:creationId xmlns:a16="http://schemas.microsoft.com/office/drawing/2014/main" id="{81F7BD3E-7F51-391E-1AA8-74A07429F64F}"/>
              </a:ext>
            </a:extLst>
          </p:cNvPr>
          <p:cNvPicPr>
            <a:picLocks noChangeAspect="1"/>
          </p:cNvPicPr>
          <p:nvPr/>
        </p:nvPicPr>
        <p:blipFill>
          <a:blip r:embed="rId5"/>
          <a:stretch>
            <a:fillRect/>
          </a:stretch>
        </p:blipFill>
        <p:spPr>
          <a:xfrm>
            <a:off x="1208519" y="4026987"/>
            <a:ext cx="8580864" cy="1684166"/>
          </a:xfrm>
          <a:prstGeom prst="rect">
            <a:avLst/>
          </a:prstGeom>
        </p:spPr>
      </p:pic>
    </p:spTree>
    <p:extLst>
      <p:ext uri="{BB962C8B-B14F-4D97-AF65-F5344CB8AC3E}">
        <p14:creationId xmlns:p14="http://schemas.microsoft.com/office/powerpoint/2010/main" val="21507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7"/>
                                        </p:tgtEl>
                                        <p:attrNameLst>
                                          <p:attrName>ppt_x</p:attrName>
                                        </p:attrNameLst>
                                      </p:cBhvr>
                                      <p:tavLst>
                                        <p:tav tm="0">
                                          <p:val>
                                            <p:strVal val="ppt_x"/>
                                          </p:val>
                                        </p:tav>
                                        <p:tav tm="100000">
                                          <p:val>
                                            <p:strVal val="ppt_x"/>
                                          </p:val>
                                        </p:tav>
                                      </p:tavLst>
                                    </p:anim>
                                    <p:anim calcmode="lin" valueType="num">
                                      <p:cBhvr additive="base">
                                        <p:cTn id="23" dur="500"/>
                                        <p:tgtEl>
                                          <p:spTgt spid="7"/>
                                        </p:tgtEl>
                                        <p:attrNameLst>
                                          <p:attrName>ppt_y</p:attrName>
                                        </p:attrNameLst>
                                      </p:cBhvr>
                                      <p:tavLst>
                                        <p:tav tm="0">
                                          <p:val>
                                            <p:strVal val="ppt_y"/>
                                          </p:val>
                                        </p:tav>
                                        <p:tav tm="100000">
                                          <p:val>
                                            <p:strVal val="1+ppt_h/2"/>
                                          </p:val>
                                        </p:tav>
                                      </p:tavLst>
                                    </p:anim>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405F-790F-DBD4-9879-3618F69F04CD}"/>
              </a:ext>
            </a:extLst>
          </p:cNvPr>
          <p:cNvSpPr>
            <a:spLocks noGrp="1"/>
          </p:cNvSpPr>
          <p:nvPr>
            <p:ph type="title"/>
          </p:nvPr>
        </p:nvSpPr>
        <p:spPr/>
        <p:txBody>
          <a:bodyPr/>
          <a:lstStyle/>
          <a:p>
            <a:r>
              <a:rPr lang="en-US" dirty="0"/>
              <a:t>What is Rust?</a:t>
            </a:r>
          </a:p>
        </p:txBody>
      </p:sp>
      <p:sp>
        <p:nvSpPr>
          <p:cNvPr id="8" name="Content Placeholder 2">
            <a:extLst>
              <a:ext uri="{FF2B5EF4-FFF2-40B4-BE49-F238E27FC236}">
                <a16:creationId xmlns:a16="http://schemas.microsoft.com/office/drawing/2014/main" id="{E9410EC8-DEBE-44A7-D557-070133F15D5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Rust is a high-level, multi-paradigm, general-purpose language that emphasizes performance, type safety and concurrency. </a:t>
            </a:r>
          </a:p>
          <a:p>
            <a:pPr marL="0" indent="0">
              <a:buNone/>
            </a:pPr>
            <a:endParaRPr lang="en-US" dirty="0"/>
          </a:p>
        </p:txBody>
      </p:sp>
      <p:pic>
        <p:nvPicPr>
          <p:cNvPr id="4" name="Picture 3" descr="A picture containing text, gear, wheel&#10;&#10;Description automatically generated">
            <a:extLst>
              <a:ext uri="{FF2B5EF4-FFF2-40B4-BE49-F238E27FC236}">
                <a16:creationId xmlns:a16="http://schemas.microsoft.com/office/drawing/2014/main" id="{D1A54955-485A-83A1-83FA-2EB00F8BD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7693" y="3879438"/>
            <a:ext cx="1896614" cy="1418338"/>
          </a:xfrm>
          <a:prstGeom prst="rect">
            <a:avLst/>
          </a:prstGeom>
        </p:spPr>
      </p:pic>
    </p:spTree>
    <p:extLst>
      <p:ext uri="{BB962C8B-B14F-4D97-AF65-F5344CB8AC3E}">
        <p14:creationId xmlns:p14="http://schemas.microsoft.com/office/powerpoint/2010/main" val="327452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405F-790F-DBD4-9879-3618F69F04CD}"/>
              </a:ext>
            </a:extLst>
          </p:cNvPr>
          <p:cNvSpPr>
            <a:spLocks noGrp="1"/>
          </p:cNvSpPr>
          <p:nvPr>
            <p:ph type="title"/>
          </p:nvPr>
        </p:nvSpPr>
        <p:spPr/>
        <p:txBody>
          <a:bodyPr/>
          <a:lstStyle/>
          <a:p>
            <a:r>
              <a:rPr lang="en-US" dirty="0"/>
              <a:t>What is Rust?</a:t>
            </a:r>
          </a:p>
        </p:txBody>
      </p:sp>
      <p:pic>
        <p:nvPicPr>
          <p:cNvPr id="7" name="Content Placeholder 6" descr="Icon&#10;&#10;Description automatically generated">
            <a:extLst>
              <a:ext uri="{FF2B5EF4-FFF2-40B4-BE49-F238E27FC236}">
                <a16:creationId xmlns:a16="http://schemas.microsoft.com/office/drawing/2014/main" id="{208CD60C-53E5-8F16-4F50-2750EF685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3437" y="3644237"/>
            <a:ext cx="1773232" cy="1773232"/>
          </a:xfrm>
        </p:spPr>
      </p:pic>
      <p:sp>
        <p:nvSpPr>
          <p:cNvPr id="8" name="Content Placeholder 2">
            <a:extLst>
              <a:ext uri="{FF2B5EF4-FFF2-40B4-BE49-F238E27FC236}">
                <a16:creationId xmlns:a16="http://schemas.microsoft.com/office/drawing/2014/main" id="{E9410EC8-DEBE-44A7-D557-070133F15D5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Rust ensures thread and memory safety with the use of their ownership model. The compiler checks if the program obeys the ownership rules while maintaining efficiency and performance. </a:t>
            </a:r>
          </a:p>
          <a:p>
            <a:pPr marL="0" indent="0">
              <a:buNone/>
            </a:pPr>
            <a:endParaRPr lang="en-US" dirty="0"/>
          </a:p>
        </p:txBody>
      </p:sp>
    </p:spTree>
    <p:extLst>
      <p:ext uri="{BB962C8B-B14F-4D97-AF65-F5344CB8AC3E}">
        <p14:creationId xmlns:p14="http://schemas.microsoft.com/office/powerpoint/2010/main" val="161643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405F-790F-DBD4-9879-3618F69F04CD}"/>
              </a:ext>
            </a:extLst>
          </p:cNvPr>
          <p:cNvSpPr>
            <a:spLocks noGrp="1"/>
          </p:cNvSpPr>
          <p:nvPr>
            <p:ph type="title"/>
          </p:nvPr>
        </p:nvSpPr>
        <p:spPr/>
        <p:txBody>
          <a:bodyPr/>
          <a:lstStyle/>
          <a:p>
            <a:r>
              <a:rPr lang="en-US" dirty="0"/>
              <a:t>What is Rust?</a:t>
            </a:r>
          </a:p>
        </p:txBody>
      </p:sp>
      <p:sp>
        <p:nvSpPr>
          <p:cNvPr id="8" name="Content Placeholder 2">
            <a:extLst>
              <a:ext uri="{FF2B5EF4-FFF2-40B4-BE49-F238E27FC236}">
                <a16:creationId xmlns:a16="http://schemas.microsoft.com/office/drawing/2014/main" id="{E9410EC8-DEBE-44A7-D557-070133F15D5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400" b="0" i="0" dirty="0">
                <a:solidFill>
                  <a:srgbClr val="111111"/>
                </a:solidFill>
                <a:effectLst/>
                <a:latin typeface="-apple-system"/>
              </a:rPr>
              <a:t>Rust was developed around 2006 by an employee within Mozilla and is now sponsored by Mozilla.</a:t>
            </a:r>
            <a:endParaRPr lang="en-US" sz="2400" dirty="0"/>
          </a:p>
        </p:txBody>
      </p:sp>
      <p:pic>
        <p:nvPicPr>
          <p:cNvPr id="4" name="Picture 3" descr="A picture containing text, gear, wheel&#10;&#10;Description automatically generated">
            <a:extLst>
              <a:ext uri="{FF2B5EF4-FFF2-40B4-BE49-F238E27FC236}">
                <a16:creationId xmlns:a16="http://schemas.microsoft.com/office/drawing/2014/main" id="{D1A54955-485A-83A1-83FA-2EB00F8BD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7693" y="3855375"/>
            <a:ext cx="1896614" cy="1418338"/>
          </a:xfrm>
          <a:prstGeom prst="rect">
            <a:avLst/>
          </a:prstGeom>
        </p:spPr>
      </p:pic>
    </p:spTree>
    <p:extLst>
      <p:ext uri="{BB962C8B-B14F-4D97-AF65-F5344CB8AC3E}">
        <p14:creationId xmlns:p14="http://schemas.microsoft.com/office/powerpoint/2010/main" val="112096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405F-790F-DBD4-9879-3618F69F04CD}"/>
              </a:ext>
            </a:extLst>
          </p:cNvPr>
          <p:cNvSpPr>
            <a:spLocks noGrp="1"/>
          </p:cNvSpPr>
          <p:nvPr>
            <p:ph type="title"/>
          </p:nvPr>
        </p:nvSpPr>
        <p:spPr/>
        <p:txBody>
          <a:bodyPr/>
          <a:lstStyle/>
          <a:p>
            <a:r>
              <a:rPr lang="en-US" dirty="0"/>
              <a:t>What is Rust?</a:t>
            </a:r>
          </a:p>
        </p:txBody>
      </p:sp>
      <p:pic>
        <p:nvPicPr>
          <p:cNvPr id="7" name="Content Placeholder 6" descr="Icon&#10;&#10;Description automatically generated">
            <a:extLst>
              <a:ext uri="{FF2B5EF4-FFF2-40B4-BE49-F238E27FC236}">
                <a16:creationId xmlns:a16="http://schemas.microsoft.com/office/drawing/2014/main" id="{208CD60C-53E5-8F16-4F50-2750EF685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3437" y="3618753"/>
            <a:ext cx="1773232" cy="1773232"/>
          </a:xfrm>
        </p:spPr>
      </p:pic>
      <p:sp>
        <p:nvSpPr>
          <p:cNvPr id="8" name="Content Placeholder 2">
            <a:extLst>
              <a:ext uri="{FF2B5EF4-FFF2-40B4-BE49-F238E27FC236}">
                <a16:creationId xmlns:a16="http://schemas.microsoft.com/office/drawing/2014/main" id="{E9410EC8-DEBE-44A7-D557-070133F15D5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Rust is seen as a promising replacement for C and C++, particularly for systems-level programming, infrastructure projects, and embedded software development.</a:t>
            </a:r>
          </a:p>
          <a:p>
            <a:endParaRPr lang="en-US" dirty="0"/>
          </a:p>
        </p:txBody>
      </p:sp>
    </p:spTree>
    <p:extLst>
      <p:ext uri="{BB962C8B-B14F-4D97-AF65-F5344CB8AC3E}">
        <p14:creationId xmlns:p14="http://schemas.microsoft.com/office/powerpoint/2010/main" val="196263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766A-3C3A-EB26-0C0A-6662C9BDE9E4}"/>
              </a:ext>
            </a:extLst>
          </p:cNvPr>
          <p:cNvSpPr>
            <a:spLocks noGrp="1"/>
          </p:cNvSpPr>
          <p:nvPr>
            <p:ph type="title"/>
          </p:nvPr>
        </p:nvSpPr>
        <p:spPr/>
        <p:txBody>
          <a:bodyPr/>
          <a:lstStyle/>
          <a:p>
            <a:r>
              <a:rPr lang="en-US" dirty="0"/>
              <a:t>Why use Rust?</a:t>
            </a:r>
          </a:p>
        </p:txBody>
      </p:sp>
      <p:sp>
        <p:nvSpPr>
          <p:cNvPr id="3" name="Content Placeholder 2">
            <a:extLst>
              <a:ext uri="{FF2B5EF4-FFF2-40B4-BE49-F238E27FC236}">
                <a16:creationId xmlns:a16="http://schemas.microsoft.com/office/drawing/2014/main" id="{449A7257-29E5-D8B0-84A4-262A5A641B58}"/>
              </a:ext>
            </a:extLst>
          </p:cNvPr>
          <p:cNvSpPr>
            <a:spLocks noGrp="1"/>
          </p:cNvSpPr>
          <p:nvPr>
            <p:ph idx="1"/>
          </p:nvPr>
        </p:nvSpPr>
        <p:spPr>
          <a:xfrm>
            <a:off x="763844" y="1800119"/>
            <a:ext cx="10515600" cy="847830"/>
          </a:xfrm>
        </p:spPr>
        <p:txBody>
          <a:bodyPr/>
          <a:lstStyle/>
          <a:p>
            <a:pPr marL="0" indent="0">
              <a:buNone/>
            </a:pPr>
            <a:r>
              <a:rPr lang="en-US" sz="2400" dirty="0"/>
              <a:t>Memory safety bugs allow for accidental or intentional access to a system’s memory. These vulnerabilities can be exploited by malicious hackers.</a:t>
            </a:r>
          </a:p>
        </p:txBody>
      </p:sp>
      <p:pic>
        <p:nvPicPr>
          <p:cNvPr id="5" name="Picture 4">
            <a:extLst>
              <a:ext uri="{FF2B5EF4-FFF2-40B4-BE49-F238E27FC236}">
                <a16:creationId xmlns:a16="http://schemas.microsoft.com/office/drawing/2014/main" id="{626A5A6D-3158-84DA-7E56-9A1E5EB9B351}"/>
              </a:ext>
            </a:extLst>
          </p:cNvPr>
          <p:cNvPicPr>
            <a:picLocks noChangeAspect="1"/>
          </p:cNvPicPr>
          <p:nvPr/>
        </p:nvPicPr>
        <p:blipFill>
          <a:blip r:embed="rId3"/>
          <a:stretch>
            <a:fillRect/>
          </a:stretch>
        </p:blipFill>
        <p:spPr>
          <a:xfrm>
            <a:off x="711200" y="4105355"/>
            <a:ext cx="6152829" cy="2319919"/>
          </a:xfrm>
          <a:prstGeom prst="rect">
            <a:avLst/>
          </a:prstGeom>
        </p:spPr>
      </p:pic>
      <p:pic>
        <p:nvPicPr>
          <p:cNvPr id="7" name="Picture 6" descr="Chart, pie chart&#10;&#10;Description automatically generated">
            <a:extLst>
              <a:ext uri="{FF2B5EF4-FFF2-40B4-BE49-F238E27FC236}">
                <a16:creationId xmlns:a16="http://schemas.microsoft.com/office/drawing/2014/main" id="{C8B40F15-8EC4-ED20-3CB0-271461D75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0613" y="4105355"/>
            <a:ext cx="4230419" cy="2333340"/>
          </a:xfrm>
          <a:prstGeom prst="rect">
            <a:avLst/>
          </a:prstGeom>
        </p:spPr>
      </p:pic>
      <p:sp>
        <p:nvSpPr>
          <p:cNvPr id="4" name="TextBox 3">
            <a:extLst>
              <a:ext uri="{FF2B5EF4-FFF2-40B4-BE49-F238E27FC236}">
                <a16:creationId xmlns:a16="http://schemas.microsoft.com/office/drawing/2014/main" id="{AE02277A-6944-E15C-4B23-BFC384BFE56C}"/>
              </a:ext>
            </a:extLst>
          </p:cNvPr>
          <p:cNvSpPr txBox="1"/>
          <p:nvPr/>
        </p:nvSpPr>
        <p:spPr>
          <a:xfrm>
            <a:off x="763844" y="2730321"/>
            <a:ext cx="6100185" cy="1292662"/>
          </a:xfrm>
          <a:prstGeom prst="rect">
            <a:avLst/>
          </a:prstGeom>
          <a:noFill/>
        </p:spPr>
        <p:txBody>
          <a:bodyPr wrap="square" rtlCol="0">
            <a:spAutoFit/>
          </a:bodyPr>
          <a:lstStyle/>
          <a:p>
            <a:r>
              <a:rPr lang="en-US" sz="2000" dirty="0"/>
              <a:t>In 2019 Microsoft showed that in the last 12 years, it has deployed 70% of all its patches in order to fix memory safety bugs and vulnerabilities in their system [4].</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F7BEACE3-55E6-4B5C-5A06-79083C924113}"/>
              </a:ext>
            </a:extLst>
          </p:cNvPr>
          <p:cNvSpPr txBox="1"/>
          <p:nvPr/>
        </p:nvSpPr>
        <p:spPr>
          <a:xfrm>
            <a:off x="7530613" y="2650789"/>
            <a:ext cx="4230419" cy="1600438"/>
          </a:xfrm>
          <a:prstGeom prst="rect">
            <a:avLst/>
          </a:prstGeom>
          <a:noFill/>
        </p:spPr>
        <p:txBody>
          <a:bodyPr wrap="square" rtlCol="0">
            <a:spAutoFit/>
          </a:bodyPr>
          <a:lstStyle/>
          <a:p>
            <a:r>
              <a:rPr lang="en-US" sz="2000" dirty="0"/>
              <a:t>In 2020, Google weighted in on the topic, also reporting that 70% of its security bugs were due to memory safety bugs [5]. </a:t>
            </a:r>
          </a:p>
          <a:p>
            <a:endParaRPr lang="en-US" dirty="0"/>
          </a:p>
        </p:txBody>
      </p:sp>
    </p:spTree>
    <p:extLst>
      <p:ext uri="{BB962C8B-B14F-4D97-AF65-F5344CB8AC3E}">
        <p14:creationId xmlns:p14="http://schemas.microsoft.com/office/powerpoint/2010/main" val="314450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B10A-30D4-4938-38DC-8441164A32FF}"/>
              </a:ext>
            </a:extLst>
          </p:cNvPr>
          <p:cNvSpPr>
            <a:spLocks noGrp="1"/>
          </p:cNvSpPr>
          <p:nvPr>
            <p:ph type="title"/>
          </p:nvPr>
        </p:nvSpPr>
        <p:spPr/>
        <p:txBody>
          <a:bodyPr/>
          <a:lstStyle/>
          <a:p>
            <a:r>
              <a:rPr lang="nl-NL" dirty="0"/>
              <a:t>C++ </a:t>
            </a:r>
            <a:r>
              <a:rPr lang="nl-NL" dirty="0" err="1"/>
              <a:t>vs</a:t>
            </a:r>
            <a:r>
              <a:rPr lang="nl-NL" dirty="0"/>
              <a:t> Rust</a:t>
            </a:r>
            <a:endParaRPr lang="en-US" dirty="0"/>
          </a:p>
        </p:txBody>
      </p:sp>
      <p:sp>
        <p:nvSpPr>
          <p:cNvPr id="3" name="Content Placeholder 2">
            <a:extLst>
              <a:ext uri="{FF2B5EF4-FFF2-40B4-BE49-F238E27FC236}">
                <a16:creationId xmlns:a16="http://schemas.microsoft.com/office/drawing/2014/main" id="{338BD5DA-EA99-66BD-6F7C-977968B99273}"/>
              </a:ext>
            </a:extLst>
          </p:cNvPr>
          <p:cNvSpPr>
            <a:spLocks noGrp="1"/>
          </p:cNvSpPr>
          <p:nvPr>
            <p:ph idx="1"/>
          </p:nvPr>
        </p:nvSpPr>
        <p:spPr/>
        <p:txBody>
          <a:bodyPr/>
          <a:lstStyle/>
          <a:p>
            <a:r>
              <a:rPr lang="nl-NL" sz="2400" dirty="0"/>
              <a:t>Syntax</a:t>
            </a:r>
          </a:p>
          <a:p>
            <a:r>
              <a:rPr lang="nl-NL" sz="2400" dirty="0"/>
              <a:t>Project setup</a:t>
            </a:r>
          </a:p>
          <a:p>
            <a:r>
              <a:rPr lang="nl-NL" sz="2400" dirty="0" err="1"/>
              <a:t>Errors</a:t>
            </a:r>
            <a:endParaRPr lang="nl-NL" sz="2400" dirty="0"/>
          </a:p>
          <a:p>
            <a:r>
              <a:rPr lang="en-US" sz="2400" dirty="0"/>
              <a:t>Example 1: Memory allocation</a:t>
            </a:r>
          </a:p>
          <a:p>
            <a:r>
              <a:rPr lang="en-US" sz="2400" dirty="0"/>
              <a:t>Example 2: Integer overflow</a:t>
            </a:r>
          </a:p>
          <a:p>
            <a:r>
              <a:rPr lang="en-US" sz="2400" dirty="0"/>
              <a:t>Example 3: Use after free</a:t>
            </a:r>
          </a:p>
          <a:p>
            <a:r>
              <a:rPr lang="en-US" sz="2400" dirty="0"/>
              <a:t>Example 4: Array out of bounds</a:t>
            </a:r>
          </a:p>
          <a:p>
            <a:r>
              <a:rPr lang="en-US" sz="2400" dirty="0"/>
              <a:t>Example 5: Data races  </a:t>
            </a:r>
          </a:p>
          <a:p>
            <a:pPr marL="0" indent="0">
              <a:buNone/>
            </a:pPr>
            <a:endParaRPr lang="nl-NL" dirty="0"/>
          </a:p>
          <a:p>
            <a:endParaRPr lang="nl-NL" dirty="0"/>
          </a:p>
          <a:p>
            <a:endParaRPr lang="en-US" dirty="0"/>
          </a:p>
        </p:txBody>
      </p:sp>
      <p:pic>
        <p:nvPicPr>
          <p:cNvPr id="5" name="Picture 4" descr="Timeline&#10;&#10;Description automatically generated">
            <a:extLst>
              <a:ext uri="{FF2B5EF4-FFF2-40B4-BE49-F238E27FC236}">
                <a16:creationId xmlns:a16="http://schemas.microsoft.com/office/drawing/2014/main" id="{9737E4D1-0E44-8965-7773-86891BF97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2677865"/>
            <a:ext cx="4360333" cy="2281908"/>
          </a:xfrm>
          <a:prstGeom prst="rect">
            <a:avLst/>
          </a:prstGeom>
        </p:spPr>
      </p:pic>
    </p:spTree>
    <p:extLst>
      <p:ext uri="{BB962C8B-B14F-4D97-AF65-F5344CB8AC3E}">
        <p14:creationId xmlns:p14="http://schemas.microsoft.com/office/powerpoint/2010/main" val="2480585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9303</TotalTime>
  <Words>3033</Words>
  <Application>Microsoft Office PowerPoint</Application>
  <PresentationFormat>Widescreen</PresentationFormat>
  <Paragraphs>282</Paragraphs>
  <Slides>24</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-apple-system</vt:lpstr>
      <vt:lpstr>Arial</vt:lpstr>
      <vt:lpstr>Calibri</vt:lpstr>
      <vt:lpstr>Calibri Light</vt:lpstr>
      <vt:lpstr>Consolas</vt:lpstr>
      <vt:lpstr>NewBaskerville</vt:lpstr>
      <vt:lpstr>Poppins</vt:lpstr>
      <vt:lpstr>Segoe WPC</vt:lpstr>
      <vt:lpstr>TheSansMonoCondensed</vt:lpstr>
      <vt:lpstr>Office Theme</vt:lpstr>
      <vt:lpstr>Custom Design</vt:lpstr>
      <vt:lpstr>C++ vs Rust</vt:lpstr>
      <vt:lpstr>Table of Contents</vt:lpstr>
      <vt:lpstr>Introduction</vt:lpstr>
      <vt:lpstr>What is Rust?</vt:lpstr>
      <vt:lpstr>What is Rust?</vt:lpstr>
      <vt:lpstr>What is Rust?</vt:lpstr>
      <vt:lpstr>What is Rust?</vt:lpstr>
      <vt:lpstr>Why use Rust?</vt:lpstr>
      <vt:lpstr>C++ vs Rust</vt:lpstr>
      <vt:lpstr>Syntax</vt:lpstr>
      <vt:lpstr>Project setup</vt:lpstr>
      <vt:lpstr>Errors</vt:lpstr>
      <vt:lpstr>Example 1 – Memory allocation</vt:lpstr>
      <vt:lpstr>Example 2 – Use after free</vt:lpstr>
      <vt:lpstr>Example 3 – Integer overflow Compile time</vt:lpstr>
      <vt:lpstr>Example 3 – Integer overflow Runtime</vt:lpstr>
      <vt:lpstr>Example 4 – Array out of bounds Compile time</vt:lpstr>
      <vt:lpstr>Example 4 – Array out of bounds Runtime</vt:lpstr>
      <vt:lpstr>Example 5 – Data races</vt:lpstr>
      <vt:lpstr>Example 5 – Data races </vt:lpstr>
      <vt:lpstr>C++ vs Rust</vt:lpstr>
      <vt:lpstr>Discussion</vt:lpstr>
      <vt:lpstr>Experiment</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Alberts</dc:creator>
  <cp:lastModifiedBy>Dennis Alberts</cp:lastModifiedBy>
  <cp:revision>6</cp:revision>
  <dcterms:created xsi:type="dcterms:W3CDTF">2023-03-02T14:27:30Z</dcterms:created>
  <dcterms:modified xsi:type="dcterms:W3CDTF">2023-03-27T07:27:59Z</dcterms:modified>
</cp:coreProperties>
</file>