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6923-21AB-46C0-AAFA-B5710D80B4F6}" type="datetimeFigureOut">
              <a:rPr lang="en-US" smtClean="0"/>
              <a:t>10/29/2016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80E3-6CC7-4F5A-9CAD-D4FEF4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44" y="295589"/>
            <a:ext cx="10714022" cy="64582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Warm up</a:t>
            </a:r>
          </a:p>
          <a:p>
            <a:pPr lvl="1"/>
            <a:r>
              <a:rPr lang="en-US" dirty="0" smtClean="0"/>
              <a:t>Roles in software project team</a:t>
            </a:r>
          </a:p>
          <a:p>
            <a:pPr lvl="1"/>
            <a:r>
              <a:rPr lang="en-US" dirty="0" smtClean="0"/>
              <a:t>Architecture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Front Development</a:t>
            </a:r>
          </a:p>
          <a:p>
            <a:pPr lvl="1"/>
            <a:r>
              <a:rPr lang="en-US" dirty="0" smtClean="0"/>
              <a:t>Domain Models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Dao</a:t>
            </a:r>
          </a:p>
          <a:p>
            <a:pPr lvl="1"/>
            <a:r>
              <a:rPr lang="en-US" dirty="0" smtClean="0"/>
              <a:t>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 Portal</a:t>
            </a:r>
          </a:p>
          <a:p>
            <a:pPr lvl="1"/>
            <a:r>
              <a:rPr lang="en-US" dirty="0" smtClean="0"/>
              <a:t>Angular 2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Role-based Access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0835" y="2064189"/>
            <a:ext cx="2576468" cy="164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47303" y="2027976"/>
            <a:ext cx="2589291" cy="232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Signup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76249" y="783126"/>
            <a:ext cx="3666653" cy="123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Technologies stack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35238" y="4533523"/>
            <a:ext cx="3666653" cy="123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Appointment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47022" y="2064189"/>
            <a:ext cx="2589291" cy="232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Appointment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Course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Le Deng</dc:creator>
  <cp:lastModifiedBy>Le Deng</cp:lastModifiedBy>
  <cp:revision>13</cp:revision>
  <dcterms:created xsi:type="dcterms:W3CDTF">2016-10-29T19:43:44Z</dcterms:created>
  <dcterms:modified xsi:type="dcterms:W3CDTF">2016-10-29T19:56:44Z</dcterms:modified>
</cp:coreProperties>
</file>