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5FE53-E3A7-47D6-B503-512C1D0CCE94}" v="85" dt="2023-04-26T01:10:42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8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8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5" r:id="rId6"/>
    <p:sldLayoutId id="2147483811" r:id="rId7"/>
    <p:sldLayoutId id="2147483812" r:id="rId8"/>
    <p:sldLayoutId id="2147483813" r:id="rId9"/>
    <p:sldLayoutId id="2147483814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A blue abstract watercolor pattern on a white background">
            <a:extLst>
              <a:ext uri="{FF2B5EF4-FFF2-40B4-BE49-F238E27FC236}">
                <a16:creationId xmlns:a16="http://schemas.microsoft.com/office/drawing/2014/main" id="{5CB6D4CD-198B-B800-8C23-6C9DA186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1" r="16256" b="-1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>
            <a:normAutofit/>
          </a:bodyPr>
          <a:lstStyle/>
          <a:p>
            <a:r>
              <a:rPr lang="en-US" sz="5000"/>
              <a:t>The dream is aways alive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613" y="3602038"/>
            <a:ext cx="3541909" cy="2387600"/>
          </a:xfrm>
        </p:spPr>
        <p:txBody>
          <a:bodyPr>
            <a:normAutofit/>
          </a:bodyPr>
          <a:lstStyle/>
          <a:p>
            <a:r>
              <a:rPr lang="en-US"/>
              <a:t>Who can change your life is only you!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SplashVTI</vt:lpstr>
      <vt:lpstr>The dream is aways alive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2023-04-26T01:00:18Z</dcterms:created>
  <dcterms:modified xsi:type="dcterms:W3CDTF">2023-04-26T01:16:57Z</dcterms:modified>
</cp:coreProperties>
</file>