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9B3C0F-5C89-4DD7-AAB6-189CB84527C8}" type="datetimeFigureOut">
              <a:rPr lang="pt-BR" smtClean="0"/>
              <a:pPr/>
              <a:t>28/08/2015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72A72B-0238-4931-B1CA-053EDF447D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uloLima/PoliglotaMob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oft-translator-java-api.googlecode.com/files/microsoft-translator-java-api-0.6.1-jar-with-dependencies.j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muloLima/PoliglotaMobile" TargetMode="External"/><Relationship Id="rId2" Type="http://schemas.openxmlformats.org/officeDocument/2006/relationships/hyperlink" Target="http://blogs.msdn.com/b/translation/p/gettingstarted1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Text</a:t>
            </a:r>
            <a:r>
              <a:rPr lang="pt-BR" dirty="0"/>
              <a:t>-</a:t>
            </a:r>
            <a:r>
              <a:rPr lang="pt-BR" dirty="0" err="1"/>
              <a:t>To</a:t>
            </a:r>
            <a:r>
              <a:rPr lang="pt-BR" dirty="0"/>
              <a:t>-Speech</a:t>
            </a:r>
            <a:br>
              <a:rPr lang="pt-BR" dirty="0"/>
            </a:br>
            <a:r>
              <a:rPr lang="pt-BR" dirty="0" err="1"/>
              <a:t>Translator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Contextualização - </a:t>
            </a:r>
            <a:r>
              <a:rPr lang="pt-BR" sz="3200" dirty="0" smtClean="0"/>
              <a:t>TTS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Text</a:t>
            </a:r>
            <a:r>
              <a:rPr lang="pt-BR" dirty="0" smtClean="0"/>
              <a:t>-</a:t>
            </a:r>
            <a:r>
              <a:rPr lang="pt-BR" dirty="0" err="1" smtClean="0"/>
              <a:t>To</a:t>
            </a:r>
            <a:r>
              <a:rPr lang="pt-BR" dirty="0" smtClean="0"/>
              <a:t>-Speech </a:t>
            </a:r>
            <a:r>
              <a:rPr lang="pt-BR" dirty="0"/>
              <a:t>(TTS</a:t>
            </a:r>
            <a:r>
              <a:rPr lang="pt-BR" dirty="0" smtClean="0"/>
              <a:t>) é fornecido pela SDK</a:t>
            </a:r>
          </a:p>
          <a:p>
            <a:endParaRPr lang="pt-BR" dirty="0" smtClean="0"/>
          </a:p>
          <a:p>
            <a:r>
              <a:rPr lang="pt-BR" dirty="0" smtClean="0"/>
              <a:t>Tem suporte para várias idiomas (a partir da versão 4.0.3 está disponível Português)</a:t>
            </a:r>
          </a:p>
          <a:p>
            <a:endParaRPr lang="pt-BR" dirty="0"/>
          </a:p>
          <a:p>
            <a:r>
              <a:rPr lang="pt-BR" dirty="0"/>
              <a:t>É possível que alguns dispositivos não tenham os arquivos de recursos específicos do idioma devido ao seu limite de </a:t>
            </a:r>
            <a:r>
              <a:rPr lang="pt-BR" dirty="0" smtClean="0"/>
              <a:t>armazenamento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TextToSpeech</a:t>
            </a:r>
            <a:r>
              <a:rPr lang="pt-BR" dirty="0"/>
              <a:t> só pode ser usado para sintetizar o texto quando sua inicialização estiver </a:t>
            </a:r>
            <a:r>
              <a:rPr lang="pt-BR" dirty="0" smtClean="0"/>
              <a:t>concluída</a:t>
            </a:r>
          </a:p>
          <a:p>
            <a:endParaRPr lang="pt-BR" dirty="0"/>
          </a:p>
          <a:p>
            <a:r>
              <a:rPr lang="pt-BR" dirty="0" smtClean="0"/>
              <a:t>Código fonte disponível em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https://github.com/RomuloLima/PoliglotaMobile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Contextualização </a:t>
            </a:r>
            <a:r>
              <a:rPr lang="pt-BR" sz="2800" b="1" dirty="0" smtClean="0"/>
              <a:t>- </a:t>
            </a:r>
            <a:r>
              <a:rPr lang="pt-BR" dirty="0" err="1" smtClean="0"/>
              <a:t>Translator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/>
              <a:t>Bing </a:t>
            </a:r>
            <a:r>
              <a:rPr lang="pt-BR" dirty="0" err="1"/>
              <a:t>Translate</a:t>
            </a:r>
            <a:r>
              <a:rPr lang="pt-BR" dirty="0"/>
              <a:t> </a:t>
            </a:r>
            <a:r>
              <a:rPr lang="pt-BR" dirty="0" smtClean="0"/>
              <a:t>API ( Google </a:t>
            </a:r>
            <a:r>
              <a:rPr lang="pt-BR" dirty="0" err="1"/>
              <a:t>translate</a:t>
            </a:r>
            <a:r>
              <a:rPr lang="pt-BR" dirty="0"/>
              <a:t> </a:t>
            </a:r>
            <a:r>
              <a:rPr lang="pt-BR" dirty="0" smtClean="0"/>
              <a:t>API é paga )</a:t>
            </a:r>
          </a:p>
          <a:p>
            <a:endParaRPr lang="pt-BR" dirty="0"/>
          </a:p>
          <a:p>
            <a:r>
              <a:rPr lang="pt-BR" dirty="0" smtClean="0"/>
              <a:t>Necessário uso de </a:t>
            </a:r>
            <a:r>
              <a:rPr lang="pt-BR" dirty="0"/>
              <a:t>biblioteca </a:t>
            </a:r>
            <a:r>
              <a:rPr lang="pt-BR" dirty="0" smtClean="0"/>
              <a:t>( microsoft-translator-java-api-0.6.1-jar-with-dependencies.jar )</a:t>
            </a:r>
          </a:p>
          <a:p>
            <a:pPr lvl="1"/>
            <a:r>
              <a:rPr lang="pt-BR" dirty="0" smtClean="0"/>
              <a:t>Link </a:t>
            </a:r>
            <a:r>
              <a:rPr lang="pt-BR" dirty="0"/>
              <a:t>para baixar: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microsoft-translator-java-api.googlecode.com/files/microsoft-translator-java-api-0.6.1-jar-with-dependencies.jar</a:t>
            </a:r>
            <a:endParaRPr lang="pt-BR" dirty="0" smtClean="0"/>
          </a:p>
          <a:p>
            <a:pPr lvl="1"/>
            <a:r>
              <a:rPr lang="pt-BR" dirty="0" smtClean="0"/>
              <a:t>Adiciona-la na pasta </a:t>
            </a:r>
            <a:r>
              <a:rPr lang="pt-BR" dirty="0" err="1" smtClean="0"/>
              <a:t>libs</a:t>
            </a:r>
            <a:endParaRPr lang="pt-BR" dirty="0" smtClean="0"/>
          </a:p>
          <a:p>
            <a:pPr lvl="1"/>
            <a:r>
              <a:rPr lang="pt-BR" dirty="0" smtClean="0"/>
              <a:t>Botão direito em cima do projeto -&gt; Open Module Settings -&gt; </a:t>
            </a:r>
            <a:r>
              <a:rPr lang="pt-BR" dirty="0" err="1" smtClean="0"/>
              <a:t>Dependencies</a:t>
            </a:r>
            <a:r>
              <a:rPr lang="pt-BR" dirty="0" smtClean="0"/>
              <a:t> -&gt; </a:t>
            </a:r>
            <a:r>
              <a:rPr lang="pt-BR" dirty="0" err="1" smtClean="0"/>
              <a:t>Add</a:t>
            </a:r>
            <a:r>
              <a:rPr lang="pt-BR" dirty="0" smtClean="0"/>
              <a:t> File </a:t>
            </a:r>
            <a:r>
              <a:rPr lang="pt-BR" dirty="0" err="1" smtClean="0"/>
              <a:t>dependency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6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/>
              <a:t>Contextualização - </a:t>
            </a:r>
            <a:r>
              <a:rPr lang="pt-BR" dirty="0" err="1"/>
              <a:t>Translator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Necessário criar uma conta no Microsoft </a:t>
            </a:r>
            <a:r>
              <a:rPr lang="pt-BR" dirty="0" err="1" smtClean="0"/>
              <a:t>MarketPlace</a:t>
            </a:r>
            <a:endParaRPr lang="pt-BR" dirty="0" smtClean="0"/>
          </a:p>
          <a:p>
            <a:pPr lvl="1"/>
            <a:r>
              <a:rPr lang="pt-BR" dirty="0"/>
              <a:t>Acessar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blogs.msdn.com/b/translation/p/gettingstarted1.aspx</a:t>
            </a:r>
            <a:endParaRPr lang="pt-BR" dirty="0" smtClean="0"/>
          </a:p>
          <a:p>
            <a:pPr lvl="1"/>
            <a:r>
              <a:rPr lang="pt-BR" dirty="0" smtClean="0"/>
              <a:t>Seguir os passos para criar a conta (caso não possua) e registrar a aplicação</a:t>
            </a:r>
          </a:p>
          <a:p>
            <a:pPr lvl="1"/>
            <a:r>
              <a:rPr lang="pt-BR" dirty="0" smtClean="0"/>
              <a:t>É gerado um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smtClean="0"/>
              <a:t>ID e </a:t>
            </a:r>
            <a:r>
              <a:rPr lang="pt-BR" b="1" dirty="0" err="1"/>
              <a:t>Client</a:t>
            </a:r>
            <a:r>
              <a:rPr lang="pt-BR" b="1" dirty="0"/>
              <a:t> </a:t>
            </a:r>
            <a:r>
              <a:rPr lang="pt-BR" b="1" dirty="0" err="1" smtClean="0"/>
              <a:t>secret</a:t>
            </a:r>
            <a:r>
              <a:rPr lang="pt-BR" b="1" dirty="0"/>
              <a:t> </a:t>
            </a:r>
            <a:r>
              <a:rPr lang="pt-BR" dirty="0" smtClean="0"/>
              <a:t>para ser usado no código fonte</a:t>
            </a:r>
          </a:p>
          <a:p>
            <a:pPr marL="365760" lvl="1" indent="0">
              <a:buNone/>
            </a:pPr>
            <a:endParaRPr lang="pt-BR" dirty="0" smtClean="0"/>
          </a:p>
          <a:p>
            <a:r>
              <a:rPr lang="pt-BR" dirty="0"/>
              <a:t>Código fonte disponível em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https://github.com/RomuloLima/PoliglotaMobile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1477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1119</TotalTime>
  <Words>171</Words>
  <Application>Microsoft Office PowerPoint</Application>
  <PresentationFormat>Apresentação na tela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Century Schoolbook</vt:lpstr>
      <vt:lpstr>Wingdings</vt:lpstr>
      <vt:lpstr>Wingdings 2</vt:lpstr>
      <vt:lpstr>Balcão Envidraçado</vt:lpstr>
      <vt:lpstr>Text-To-Speech Translator</vt:lpstr>
      <vt:lpstr>Contextualização - TTS</vt:lpstr>
      <vt:lpstr>Contextualização - Translator</vt:lpstr>
      <vt:lpstr>Contextualização - Translator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</dc:title>
  <dc:creator>Romulo</dc:creator>
  <cp:lastModifiedBy>Rômulo Lima</cp:lastModifiedBy>
  <cp:revision>88</cp:revision>
  <dcterms:created xsi:type="dcterms:W3CDTF">2014-08-03T21:10:46Z</dcterms:created>
  <dcterms:modified xsi:type="dcterms:W3CDTF">2015-08-28T23:08:40Z</dcterms:modified>
</cp:coreProperties>
</file>