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3" r:id="rId5"/>
    <p:sldId id="266" r:id="rId6"/>
    <p:sldId id="267" r:id="rId7"/>
    <p:sldId id="265" r:id="rId8"/>
    <p:sldId id="261" r:id="rId9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189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89DB-3071-44FA-BB88-C89103202019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CB7DD-344E-4FF1-8C18-A4BCADA71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667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3B11-E26B-4427-8584-D6B0751FF16D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8B6FF-F249-4D56-96D1-30BD157F0F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16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58BB-98EA-4E47-8925-11D287F5D9BD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1428750" y="2686632"/>
            <a:ext cx="10763250" cy="1840945"/>
          </a:xfrm>
        </p:spPr>
        <p:txBody>
          <a:bodyPr anchor="t">
            <a:normAutofit/>
          </a:bodyPr>
          <a:lstStyle>
            <a:lvl1pPr>
              <a:defRPr sz="6000"/>
            </a:lvl1pPr>
          </a:lstStyle>
          <a:p>
            <a:pPr algn="l"/>
            <a:endParaRPr lang="pt-BR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1428750" y="4905374"/>
            <a:ext cx="9972675" cy="1666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18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58BB-98EA-4E47-8925-11D287F5D9BD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323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58BB-98EA-4E47-8925-11D287F5D9BD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826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58BB-98EA-4E47-8925-11D287F5D9BD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476517" y="5977823"/>
            <a:ext cx="111273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FACULDADE DE TECNOLOGIA SENAI LONDRINA</a:t>
            </a:r>
          </a:p>
          <a:p>
            <a:pPr algn="ctr"/>
            <a:r>
              <a:rPr lang="pt-BR" sz="1600" dirty="0"/>
              <a:t>Rua Belém, 844 | 86026-000 | Londrina PR (43) 3294-5100</a:t>
            </a:r>
          </a:p>
        </p:txBody>
      </p:sp>
    </p:spTree>
    <p:extLst>
      <p:ext uri="{BB962C8B-B14F-4D97-AF65-F5344CB8AC3E}">
        <p14:creationId xmlns:p14="http://schemas.microsoft.com/office/powerpoint/2010/main" val="413843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58BB-98EA-4E47-8925-11D287F5D9BD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1428750" y="2686632"/>
            <a:ext cx="10763250" cy="1840945"/>
          </a:xfrm>
        </p:spPr>
        <p:txBody>
          <a:bodyPr anchor="t">
            <a:normAutofit/>
          </a:bodyPr>
          <a:lstStyle>
            <a:lvl1pPr>
              <a:defRPr sz="6000"/>
            </a:lvl1pPr>
          </a:lstStyle>
          <a:p>
            <a:pPr algn="l"/>
            <a:endParaRPr lang="pt-BR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2249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58BB-98EA-4E47-8925-11D287F5D9BD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8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58BB-98EA-4E47-8925-11D287F5D9BD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8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8267700" cy="854075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58BB-98EA-4E47-8925-11D287F5D9BD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 userDrawn="1"/>
        </p:nvSpPr>
        <p:spPr>
          <a:xfrm>
            <a:off x="476517" y="5977823"/>
            <a:ext cx="111273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FACULDADE DE TECNOLOGIA SENAI LONDRINA</a:t>
            </a:r>
          </a:p>
          <a:p>
            <a:pPr algn="ctr"/>
            <a:r>
              <a:rPr lang="pt-BR" sz="1600" dirty="0"/>
              <a:t>Rua Belém, 844 | 86026-000 | Londrina PR (43) 3294-5100</a:t>
            </a:r>
          </a:p>
        </p:txBody>
      </p:sp>
    </p:spTree>
    <p:extLst>
      <p:ext uri="{BB962C8B-B14F-4D97-AF65-F5344CB8AC3E}">
        <p14:creationId xmlns:p14="http://schemas.microsoft.com/office/powerpoint/2010/main" val="1290254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58BB-98EA-4E47-8925-11D287F5D9BD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851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58BB-98EA-4E47-8925-11D287F5D9BD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59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58BB-98EA-4E47-8925-11D287F5D9BD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049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C58BB-98EA-4E47-8925-11D287F5D9BD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16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TÍTULO DA APRESENTAÇÃO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428750" y="4905374"/>
            <a:ext cx="9972675" cy="1666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 smtClean="0">
                <a:solidFill>
                  <a:schemeClr val="bg1"/>
                </a:solidFill>
              </a:rPr>
              <a:t>Subtítulo (se houver)</a:t>
            </a:r>
            <a:endParaRPr lang="pt-B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8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28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781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2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6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14CAD5C0D95047AD87A6CEF9A0ED6F" ma:contentTypeVersion="2" ma:contentTypeDescription="Crie um novo documento." ma:contentTypeScope="" ma:versionID="30796d12847f100eb7778ef921f4ac23">
  <xsd:schema xmlns:xsd="http://www.w3.org/2001/XMLSchema" xmlns:xs="http://www.w3.org/2001/XMLSchema" xmlns:p="http://schemas.microsoft.com/office/2006/metadata/properties" xmlns:ns2="230e2427-5d80-4bd2-a9ba-53805cfde8a4" targetNamespace="http://schemas.microsoft.com/office/2006/metadata/properties" ma:root="true" ma:fieldsID="76ae15939fbd4f964c732f5640b80379" ns2:_="">
    <xsd:import namespace="230e2427-5d80-4bd2-a9ba-53805cfde8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2427-5d80-4bd2-a9ba-53805cfde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086AC8-A3A1-4C6A-AFC1-F05CB90420EB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230e2427-5d80-4bd2-a9ba-53805cfde8a4"/>
  </ds:schemaRefs>
</ds:datastoreItem>
</file>

<file path=customXml/itemProps2.xml><?xml version="1.0" encoding="utf-8"?>
<ds:datastoreItem xmlns:ds="http://schemas.openxmlformats.org/officeDocument/2006/customXml" ds:itemID="{5CA30206-0C22-4035-B0E9-1C372A9E5A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B0A14B-294C-44E8-888D-8DC855B9A1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2427-5d80-4bd2-a9ba-53805cfde8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</Words>
  <Application>Microsoft Office PowerPoint</Application>
  <PresentationFormat>Personalizar</PresentationFormat>
  <Paragraphs>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TÍTULO DA APRESENTAÇÃO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Apresentação Power Point - Widescreen</dc:title>
  <dc:creator>Andrea Cristina Queirolo Mussak</dc:creator>
  <cp:lastModifiedBy>Usuário do Windows</cp:lastModifiedBy>
  <cp:revision>11</cp:revision>
  <dcterms:created xsi:type="dcterms:W3CDTF">2018-01-11T18:54:20Z</dcterms:created>
  <dcterms:modified xsi:type="dcterms:W3CDTF">2019-10-16T00:43:10Z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</Properties>
</file>