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4432" r:id="rId2"/>
  </p:sldMasterIdLst>
  <p:notesMasterIdLst>
    <p:notesMasterId r:id="rId11"/>
  </p:notesMasterIdLst>
  <p:sldIdLst>
    <p:sldId id="592" r:id="rId3"/>
    <p:sldId id="811" r:id="rId4"/>
    <p:sldId id="816" r:id="rId5"/>
    <p:sldId id="815" r:id="rId6"/>
    <p:sldId id="817" r:id="rId7"/>
    <p:sldId id="819" r:id="rId8"/>
    <p:sldId id="818" r:id="rId9"/>
    <p:sldId id="814" r:id="rId10"/>
  </p:sldIdLst>
  <p:sldSz cx="9144000" cy="6858000" type="screen4x3"/>
  <p:notesSz cx="6805613" cy="99393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3912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0998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8084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5171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431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2516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99603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6688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3366FF"/>
    <a:srgbClr val="FFCC66"/>
    <a:srgbClr val="CC6600"/>
    <a:srgbClr val="99FFCC"/>
    <a:srgbClr val="FFFF99"/>
    <a:srgbClr val="FFFF66"/>
    <a:srgbClr val="99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850" autoAdjust="0"/>
  </p:normalViewPr>
  <p:slideViewPr>
    <p:cSldViewPr snapToGrid="0">
      <p:cViewPr>
        <p:scale>
          <a:sx n="82" d="100"/>
          <a:sy n="82" d="100"/>
        </p:scale>
        <p:origin x="-2442" y="-642"/>
      </p:cViewPr>
      <p:guideLst>
        <p:guide orient="horz" pos="770"/>
        <p:guide pos="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667BB2C-EB1C-4BE5-9B64-E45FEFDD49A7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B80110-EF54-4AE3-A337-3ACD8BDA75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89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39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9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0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1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04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03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09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05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80110-EF54-4AE3-A337-3ACD8BDA750E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5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7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6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F3687CA3-C81B-4819-9B7B-D89BC56C7DF5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E2CE7322-82A2-434C-A639-1AD5654031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764B93B-4D72-4631-98E9-6A8C43FEA55E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9DB65FFE-B8BB-4456-B6A0-0299F1F094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2" y="274641"/>
            <a:ext cx="6019800" cy="585152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7F62D8BC-8F01-486D-ADFA-6F608B8BB783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54CB2D39-878A-489D-BB8A-466A00290E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8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1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8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1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7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3C1FFCD-0A77-4727-9620-B332A7C6B12D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F6F5E03-5755-4EE5-A3C5-DB6C311BB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2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24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24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9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87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1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74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68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6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56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49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2DE6B5F8-D9D7-49EE-8FA5-76DE355CADA8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13C21AE-6B84-4884-8E73-E550FAE89D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038D02A-1477-4E8D-98EE-219589742B24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0DE550C0-D390-43B0-BD32-FAB63AA110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375" indent="0">
              <a:buNone/>
              <a:defRPr sz="1800" b="1"/>
            </a:lvl2pPr>
            <a:lvl3pPr marL="838745" indent="0">
              <a:buNone/>
              <a:defRPr sz="1600" b="1"/>
            </a:lvl3pPr>
            <a:lvl4pPr marL="1258125" indent="0">
              <a:buNone/>
              <a:defRPr sz="1500" b="1"/>
            </a:lvl4pPr>
            <a:lvl5pPr marL="1677496" indent="0">
              <a:buNone/>
              <a:defRPr sz="1500" b="1"/>
            </a:lvl5pPr>
            <a:lvl6pPr marL="2096870" indent="0">
              <a:buNone/>
              <a:defRPr sz="1500" b="1"/>
            </a:lvl6pPr>
            <a:lvl7pPr marL="2516245" indent="0">
              <a:buNone/>
              <a:defRPr sz="1500" b="1"/>
            </a:lvl7pPr>
            <a:lvl8pPr marL="2935620" indent="0">
              <a:buNone/>
              <a:defRPr sz="1500" b="1"/>
            </a:lvl8pPr>
            <a:lvl9pPr marL="3354995" indent="0">
              <a:buNone/>
              <a:defRPr sz="15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43" y="1535113"/>
            <a:ext cx="4041775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375" indent="0">
              <a:buNone/>
              <a:defRPr sz="1800" b="1"/>
            </a:lvl2pPr>
            <a:lvl3pPr marL="838745" indent="0">
              <a:buNone/>
              <a:defRPr sz="1600" b="1"/>
            </a:lvl3pPr>
            <a:lvl4pPr marL="1258125" indent="0">
              <a:buNone/>
              <a:defRPr sz="1500" b="1"/>
            </a:lvl4pPr>
            <a:lvl5pPr marL="1677496" indent="0">
              <a:buNone/>
              <a:defRPr sz="1500" b="1"/>
            </a:lvl5pPr>
            <a:lvl6pPr marL="2096870" indent="0">
              <a:buNone/>
              <a:defRPr sz="1500" b="1"/>
            </a:lvl6pPr>
            <a:lvl7pPr marL="2516245" indent="0">
              <a:buNone/>
              <a:defRPr sz="1500" b="1"/>
            </a:lvl7pPr>
            <a:lvl8pPr marL="2935620" indent="0">
              <a:buNone/>
              <a:defRPr sz="1500" b="1"/>
            </a:lvl8pPr>
            <a:lvl9pPr marL="3354995" indent="0">
              <a:buNone/>
              <a:defRPr sz="15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43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C8F5AE04-6483-4F2B-A42B-BF82329FCEA0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8BCB574-CC46-45EE-A31E-35627A0680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1D2FD44-20A9-435C-B4AC-1D0799266AF7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1571F6F1-47E5-488C-B6FA-98FCBEA9B0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A97A676-3382-4C88-9203-547A24DCF70B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1FC1C93-3B09-4831-83AF-802684A272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64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9375" indent="0">
              <a:buNone/>
              <a:defRPr sz="1100"/>
            </a:lvl2pPr>
            <a:lvl3pPr marL="838745" indent="0">
              <a:buNone/>
              <a:defRPr sz="1000"/>
            </a:lvl3pPr>
            <a:lvl4pPr marL="1258125" indent="0">
              <a:buNone/>
              <a:defRPr sz="900"/>
            </a:lvl4pPr>
            <a:lvl5pPr marL="1677496" indent="0">
              <a:buNone/>
              <a:defRPr sz="900"/>
            </a:lvl5pPr>
            <a:lvl6pPr marL="2096870" indent="0">
              <a:buNone/>
              <a:defRPr sz="900"/>
            </a:lvl6pPr>
            <a:lvl7pPr marL="2516245" indent="0">
              <a:buNone/>
              <a:defRPr sz="900"/>
            </a:lvl7pPr>
            <a:lvl8pPr marL="2935620" indent="0">
              <a:buNone/>
              <a:defRPr sz="900"/>
            </a:lvl8pPr>
            <a:lvl9pPr marL="3354995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257F652-0750-417F-A78C-646F44874137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7B988376-2BE2-4786-8A53-462401CEA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7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9375" indent="0">
              <a:buNone/>
              <a:defRPr sz="2600"/>
            </a:lvl2pPr>
            <a:lvl3pPr marL="838745" indent="0">
              <a:buNone/>
              <a:defRPr sz="2200"/>
            </a:lvl3pPr>
            <a:lvl4pPr marL="1258125" indent="0">
              <a:buNone/>
              <a:defRPr sz="1800"/>
            </a:lvl4pPr>
            <a:lvl5pPr marL="1677496" indent="0">
              <a:buNone/>
              <a:defRPr sz="1800"/>
            </a:lvl5pPr>
            <a:lvl6pPr marL="2096870" indent="0">
              <a:buNone/>
              <a:defRPr sz="1800"/>
            </a:lvl6pPr>
            <a:lvl7pPr marL="2516245" indent="0">
              <a:buNone/>
              <a:defRPr sz="1800"/>
            </a:lvl7pPr>
            <a:lvl8pPr marL="2935620" indent="0">
              <a:buNone/>
              <a:defRPr sz="1800"/>
            </a:lvl8pPr>
            <a:lvl9pPr marL="3354995" indent="0">
              <a:buNone/>
              <a:defRPr sz="18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19375" indent="0">
              <a:buNone/>
              <a:defRPr sz="1100"/>
            </a:lvl2pPr>
            <a:lvl3pPr marL="838745" indent="0">
              <a:buNone/>
              <a:defRPr sz="1000"/>
            </a:lvl3pPr>
            <a:lvl4pPr marL="1258125" indent="0">
              <a:buNone/>
              <a:defRPr sz="900"/>
            </a:lvl4pPr>
            <a:lvl5pPr marL="1677496" indent="0">
              <a:buNone/>
              <a:defRPr sz="900"/>
            </a:lvl5pPr>
            <a:lvl6pPr marL="2096870" indent="0">
              <a:buNone/>
              <a:defRPr sz="900"/>
            </a:lvl6pPr>
            <a:lvl7pPr marL="2516245" indent="0">
              <a:buNone/>
              <a:defRPr sz="900"/>
            </a:lvl7pPr>
            <a:lvl8pPr marL="2935620" indent="0">
              <a:buNone/>
              <a:defRPr sz="900"/>
            </a:lvl8pPr>
            <a:lvl9pPr marL="3354995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F6940D09-F265-4E49-818B-F5C48AE6995B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857D0D27-544B-4618-A3BC-FD9F903B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874" tIns="41940" rIns="83874" bIns="419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2" y="6356358"/>
            <a:ext cx="2133600" cy="365125"/>
          </a:xfrm>
          <a:prstGeom prst="rect">
            <a:avLst/>
          </a:prstGeom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6EBDF5-8AD4-4E93-A7E6-5957AB56B88E}" type="datetimeFigureOut">
              <a:rPr lang="pt-BR"/>
              <a:pPr>
                <a:defRPr/>
              </a:pPr>
              <a:t>30 de 10 de 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5" y="6356358"/>
            <a:ext cx="2895600" cy="365125"/>
          </a:xfrm>
          <a:prstGeom prst="rect">
            <a:avLst/>
          </a:prstGeom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AD86A-115F-486C-9798-3522EE391E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Imagem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0"/>
            <a:ext cx="38576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timing>
    <p:tnLst>
      <p:par>
        <p:cTn id="1" dur="indefinite" restart="never" nodeType="tmRoot"/>
      </p:par>
    </p:tnLst>
  </p:timing>
  <p:txStyles>
    <p:titleStyle>
      <a:lvl1pPr algn="ctr" defTabSz="83640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016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031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044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060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12659" indent="-31265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81" indent="-260283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902" indent="-20790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4899" indent="-20790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85482" indent="-20790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06555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5934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5307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4682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37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874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12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7496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6870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624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5620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499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 de 10 de 2019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48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9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4725" y="2327507"/>
            <a:ext cx="8424936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438" tIns="49218" rIns="98438" bIns="49218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13</a:t>
            </a:r>
            <a:r>
              <a:rPr lang="pt-BR" sz="3600" b="1" dirty="0" smtClean="0"/>
              <a:t> </a:t>
            </a:r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CIRCUITO </a:t>
            </a:r>
            <a:r>
              <a:rPr lang="pt-BR" sz="3600" b="1" dirty="0" smtClean="0">
                <a:solidFill>
                  <a:schemeClr val="bg1"/>
                </a:solidFill>
                <a:cs typeface="Arial" pitchFamily="34" charset="0"/>
              </a:rPr>
              <a:t>EQUIVALENTE ESTRELA/TRIÂNGULO</a:t>
            </a:r>
            <a:endParaRPr lang="pt-BR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40890" y="845422"/>
            <a:ext cx="860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Há certas situações em que a busca da resistência </a:t>
            </a:r>
            <a:r>
              <a:rPr lang="pt-BR" sz="2400" dirty="0" smtClean="0"/>
              <a:t>equivalente </a:t>
            </a:r>
            <a:r>
              <a:rPr lang="pt-BR" sz="2400" dirty="0"/>
              <a:t>torna-se complicada</a:t>
            </a:r>
            <a:r>
              <a:rPr lang="pt-BR" sz="2400" dirty="0" smtClean="0"/>
              <a:t>, devido </a:t>
            </a:r>
            <a:r>
              <a:rPr lang="pt-BR" sz="2400" dirty="0"/>
              <a:t>a uma configuração que se apresenta: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41" y="2422064"/>
            <a:ext cx="4824834" cy="333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5800024"/>
            <a:ext cx="8421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Neste caso, fica difícil saber qual a relação de R3 com os demais resistores, se </a:t>
            </a:r>
            <a:r>
              <a:rPr lang="pt-BR" sz="2400" dirty="0" smtClean="0"/>
              <a:t>está em </a:t>
            </a:r>
            <a:r>
              <a:rPr lang="pt-BR" sz="2400" dirty="0"/>
              <a:t>paralelo ou em série.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52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845422"/>
            <a:ext cx="882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isto, é necessário converter a malha formada por R1, R2 e R3, que é uma</a:t>
            </a:r>
          </a:p>
          <a:p>
            <a:r>
              <a:rPr lang="pt-BR" sz="2400" dirty="0"/>
              <a:t>ligação em triângulo, em uma malha </a:t>
            </a:r>
            <a:r>
              <a:rPr lang="pt-BR" sz="2400" dirty="0" err="1"/>
              <a:t>eqüivalente</a:t>
            </a:r>
            <a:r>
              <a:rPr lang="pt-BR" sz="2400" dirty="0"/>
              <a:t> em estrela: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2251156"/>
            <a:ext cx="57245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5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14010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– EST==</a:t>
            </a:r>
            <a:r>
              <a:rPr lang="pt-BR" sz="3200"/>
              <a:t>13.1 CONVERSÃO TRIÂNGULO EM ESTRELA</a:t>
            </a:r>
            <a:r>
              <a:rPr lang="pt-BR" sz="3200" b="1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=RELA/TRIÂNGULO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99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3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6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4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07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197483" y="4540468"/>
            <a:ext cx="6315896" cy="192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1800" b="1" i="1" dirty="0" smtClean="0">
                <a:solidFill>
                  <a:prstClr val="black"/>
                </a:solidFill>
                <a:cs typeface="Arial" charset="0"/>
              </a:rPr>
              <a:t>Membros da Equipe </a:t>
            </a:r>
            <a:endParaRPr lang="pt-BR" sz="1800" b="1" dirty="0">
              <a:solidFill>
                <a:prstClr val="black"/>
              </a:solidFill>
              <a:cs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pt-BR" sz="1800" b="1" i="1" dirty="0" smtClean="0">
                <a:solidFill>
                  <a:prstClr val="black"/>
                </a:solidFill>
                <a:cs typeface="Arial" charset="0"/>
              </a:rPr>
              <a:t>SENAI PR</a:t>
            </a:r>
          </a:p>
        </p:txBody>
      </p:sp>
    </p:spTree>
    <p:extLst>
      <p:ext uri="{BB962C8B-B14F-4D97-AF65-F5344CB8AC3E}">
        <p14:creationId xmlns:p14="http://schemas.microsoft.com/office/powerpoint/2010/main" val="1982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16622</TotalTime>
  <Words>109</Words>
  <Application>Microsoft Office PowerPoint</Application>
  <PresentationFormat>Apresentação na tela (4:3)</PresentationFormat>
  <Paragraphs>14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naiara34323</dc:creator>
  <cp:lastModifiedBy>DJALMA LEITE DE OLIVEIRA</cp:lastModifiedBy>
  <cp:revision>927</cp:revision>
  <cp:lastPrinted>2012-05-08T18:11:47Z</cp:lastPrinted>
  <dcterms:created xsi:type="dcterms:W3CDTF">2011-08-01T21:32:57Z</dcterms:created>
  <dcterms:modified xsi:type="dcterms:W3CDTF">2019-10-30T20:23:31Z</dcterms:modified>
</cp:coreProperties>
</file>