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7304F-C53B-4A8B-BD80-9757EF1B4196}" v="193" dt="2025-08-18T12:00:57.961"/>
    <p1510:client id="{2B449DD3-2EB0-478D-84EA-A24A90DC0605}" v="1026" dt="2025-08-18T17:45:49.296"/>
    <p1510:client id="{EB455DFF-5CBA-45E8-8DC5-CE34B7094DD3}" v="274" dt="2025-08-19T05:08:26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2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8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5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2" pos="6792" userDrawn="1">
          <p15:clr>
            <a:srgbClr val="F26B43"/>
          </p15:clr>
        </p15:guide>
        <p15:guide id="3" pos="3720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091" y="1711181"/>
            <a:ext cx="9144000" cy="2387600"/>
          </a:xfrm>
        </p:spPr>
        <p:txBody>
          <a:bodyPr/>
          <a:lstStyle/>
          <a:p>
            <a:r>
              <a:rPr lang="en-US" dirty="0" err="1">
                <a:latin typeface="Bookman Old Style"/>
                <a:ea typeface="Calibri"/>
                <a:cs typeface="Calibri"/>
              </a:rPr>
              <a:t>eBAY</a:t>
            </a:r>
            <a:r>
              <a:rPr lang="en-US" dirty="0">
                <a:latin typeface="Bookman Old Style"/>
                <a:ea typeface="Calibri"/>
                <a:cs typeface="Calibri"/>
              </a:rPr>
              <a:t> </a:t>
            </a:r>
            <a:r>
              <a:rPr lang="en-US" sz="5400" dirty="0">
                <a:latin typeface="Bookman Old Style"/>
                <a:ea typeface="Calibri"/>
                <a:cs typeface="Calibri"/>
              </a:rPr>
              <a:t>PROJECT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6091" y="50914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u="sng" dirty="0">
                <a:solidFill>
                  <a:srgbClr val="2F2F2F"/>
                </a:solidFill>
                <a:latin typeface="Arial Black"/>
              </a:rPr>
              <a:t>Under Guidance of </a:t>
            </a:r>
            <a:r>
              <a:rPr lang="en-US" sz="1800" u="sng" dirty="0">
                <a:solidFill>
                  <a:srgbClr val="2F2F2F"/>
                </a:solidFill>
                <a:highlight>
                  <a:srgbClr val="FF00FF"/>
                </a:highlight>
                <a:latin typeface="Arial Black"/>
              </a:rPr>
              <a:t>Mrs. Vaishali Sonawane Mam.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0165F-CB34-9F94-67BB-79FCD8EBD245}"/>
              </a:ext>
            </a:extLst>
          </p:cNvPr>
          <p:cNvSpPr txBox="1"/>
          <p:nvPr/>
        </p:nvSpPr>
        <p:spPr>
          <a:xfrm>
            <a:off x="7458254" y="3430283"/>
            <a:ext cx="4735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Danish Jamadar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6F34-E26E-8189-9027-D0BF16C7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2529" y="-1438023"/>
            <a:ext cx="9634011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9536E6-8C5F-0B1D-4900-434C80ABD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286" y="394635"/>
            <a:ext cx="9028980" cy="60602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E3F33-3BFE-317C-9F08-6F1D9C2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C50E-2C31-4D0E-80B0-D8F09577D6D8}" type="datetime1"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212D-9D38-5CFA-037E-B2555A40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07E5-6625-10C4-F263-754A1279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DFB05-A00C-4056-A93D-6553B364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28CC-F365-3F7A-AB49-DC399F7E6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003"/>
          </a:xfrm>
        </p:spPr>
        <p:txBody>
          <a:bodyPr/>
          <a:lstStyle/>
          <a:p>
            <a:r>
              <a:rPr lang="en-US" sz="2000" b="1" dirty="0">
                <a:latin typeface="Arial Rounded MT Bold"/>
              </a:rPr>
              <a:t>Defect identifier :- </a:t>
            </a:r>
            <a:r>
              <a:rPr lang="en-US" sz="2000" dirty="0">
                <a:latin typeface="Arial Rounded MT Bold"/>
              </a:rPr>
              <a:t>B_002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6683-0B71-3DB5-8224-CD4F452E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8985"/>
            <a:ext cx="10515600" cy="5936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Defect summary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We can't Change Language from English to Hindi</a:t>
            </a:r>
            <a:endParaRPr lang="en-US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Id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TC_1</a:t>
            </a:r>
            <a:endParaRPr lang="en-IN" sz="15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case name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TC_Language</a:t>
            </a:r>
            <a:endParaRPr lang="en-IN" sz="1500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Module name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Localization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Reproducible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Severity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low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Priority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Raised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Danish Jamadar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Assigned to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Reeva shah</a:t>
            </a:r>
            <a:endParaRPr lang="en-US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assignment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Status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endParaRPr lang="en-IN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Snap shots :-</a:t>
            </a:r>
            <a:endParaRPr lang="en-US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Fixed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developer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fixing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3B2A7"/>
              </a:buClr>
            </a:pPr>
            <a:endParaRPr lang="en-IN" sz="1500" dirty="0">
              <a:solidFill>
                <a:srgbClr val="000000"/>
              </a:solidFill>
              <a:latin typeface="Trebuchet MS"/>
              <a:cs typeface="Arial"/>
            </a:endParaRPr>
          </a:p>
          <a:p>
            <a:pPr>
              <a:buClr>
                <a:srgbClr val="C3B2A7"/>
              </a:buClr>
            </a:pPr>
            <a:endParaRPr lang="en-US" dirty="0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Clr>
                <a:srgbClr val="C3B2A7"/>
              </a:buClr>
            </a:pPr>
            <a:endParaRPr lang="en-US" sz="1500" b="1" dirty="0">
              <a:solidFill>
                <a:srgbClr val="40404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70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EB4C-BD92-0EE6-4516-154D2385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883"/>
          </a:xfrm>
        </p:spPr>
        <p:txBody>
          <a:bodyPr/>
          <a:lstStyle/>
          <a:p>
            <a:r>
              <a:rPr lang="en-IN" sz="3600" dirty="0">
                <a:latin typeface="Arial Rounded MT Bold"/>
              </a:rPr>
              <a:t>CHALLENGES</a:t>
            </a:r>
            <a:endParaRPr lang="en-US" sz="3600" dirty="0">
              <a:latin typeface="Arial Rounded M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BF5-7482-5674-030A-51A0C508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05"/>
            <a:ext cx="10515600" cy="4706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Challenges Faced :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Found difficulties While finding and Handling Unique Locators.</a:t>
            </a:r>
            <a:endParaRPr lang="en-US" sz="2400">
              <a:latin typeface="Aptos" panose="020B0004020202020204"/>
              <a:cs typeface="Times New Roman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While testing the Sign In page, eBay sometimes triggered additional authentication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steps.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While running all test cases at one time due to synchronization failure code gets stuck in middle</a:t>
            </a:r>
          </a:p>
          <a:p>
            <a:pPr>
              <a:lnSpc>
                <a:spcPct val="100000"/>
              </a:lnSpc>
              <a:buAutoNum type="arabicPeriod"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25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8EA-C57A-C519-A96C-332345F7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203"/>
          </a:xfrm>
        </p:spPr>
        <p:txBody>
          <a:bodyPr/>
          <a:lstStyle/>
          <a:p>
            <a:r>
              <a:rPr lang="en-IN" b="1" cap="all" dirty="0">
                <a:latin typeface="Arial Rounded MT Bold"/>
              </a:rPr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FDB6-8796-E870-3B6A-F998A42B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745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Gained hands-on experience in automation testing using Selenium with TestNG, including: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pPr marL="5143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Designing robust and reusable test scripts.</a:t>
            </a:r>
            <a:endParaRPr lang="en-US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Implementing assertions for validation.</a:t>
            </a:r>
            <a:endParaRPr lang="en-US">
              <a:latin typeface="Times New Roman"/>
              <a:cs typeface="Times New Roman"/>
            </a:endParaRPr>
          </a:p>
          <a:p>
            <a:pPr marL="5143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Effectively handling implicit waits for dynamic elements.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Identified and reported multiple defects during both manual and automation testing, which enhanced my bug reporting and documentation skills.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Improved test case writing skills by analyzing all possible input combinations and scenarios.</a:t>
            </a: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28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8585-3D98-4A52-ADD7-A3B17D37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48" y="2301240"/>
            <a:ext cx="9634011" cy="1325563"/>
          </a:xfrm>
        </p:spPr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E264-2813-8C82-C427-CB271EA79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78040"/>
            <a:ext cx="9634011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EA59-3762-4A80-E469-A563C5E9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B8B2-B104-4EFC-8106-5C5473D2245A}" type="datetime1"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2F75-8835-EF91-2821-F9CAAFC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0685-B4A0-C80A-F7D1-50EAF17E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A60E-67A4-511A-0CFD-3357A568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88085"/>
            <a:ext cx="10515600" cy="1325563"/>
          </a:xfrm>
        </p:spPr>
        <p:txBody>
          <a:bodyPr/>
          <a:lstStyle/>
          <a:p>
            <a:r>
              <a:rPr lang="en-US" b="1" cap="all" dirty="0">
                <a:latin typeface="Arial Rounded MT Bold"/>
              </a:rPr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6573-E399-0BFF-CD51-2AFFFB3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80" y="25063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r>
              <a:rPr lang="en-US" sz="1800" cap="all" dirty="0" err="1">
                <a:latin typeface="Times New Roman"/>
                <a:ea typeface="Calibri"/>
                <a:cs typeface="Calibri"/>
              </a:rPr>
              <a:t>ebay</a:t>
            </a:r>
            <a:r>
              <a:rPr lang="en-US" sz="1800" cap="all" dirty="0">
                <a:latin typeface="Times New Roman"/>
                <a:ea typeface="Calibri"/>
                <a:cs typeface="Calibri"/>
              </a:rPr>
              <a:t> allows users to buy or view items via retail sales through online market places and websites in 190 markets worldwide.</a:t>
            </a:r>
            <a:endParaRPr lang="en-US" dirty="0"/>
          </a:p>
          <a:p>
            <a:pPr>
              <a:buFont typeface="Wingdings" panose="020B0604020202020204" pitchFamily="34" charset="0"/>
              <a:buChar char="q"/>
            </a:pPr>
            <a:r>
              <a:rPr lang="en-US" sz="1800" cap="all" dirty="0">
                <a:latin typeface="Times New Roman"/>
                <a:ea typeface="Calibri"/>
                <a:cs typeface="Calibri"/>
              </a:rPr>
              <a:t>eBay can be used by individuals, companies and governments to purchase and sell almost any legal, non-controversial item.</a:t>
            </a:r>
          </a:p>
        </p:txBody>
      </p:sp>
    </p:spTree>
    <p:extLst>
      <p:ext uri="{BB962C8B-B14F-4D97-AF65-F5344CB8AC3E}">
        <p14:creationId xmlns:p14="http://schemas.microsoft.com/office/powerpoint/2010/main" val="24002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BCA-43AF-F16B-36A2-0EB71E51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"/>
                <a:ea typeface="Calibri"/>
                <a:cs typeface="Calibri"/>
              </a:rPr>
              <a:t>Modules</a:t>
            </a:r>
            <a:endParaRPr lang="en-US" b="1" dirty="0">
              <a:latin typeface="ti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138D-3FB9-2D2B-51E0-9CA6F2B7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Authentication (Login)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Search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Cart (Add/Delete)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Category Navigation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Product Detail Page (PDP)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Localization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Navigation (Hover Menus)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08D4-B6E8-ACA8-DCA7-2C9F52A8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 dirty="0">
                <a:latin typeface="Arial Rounded MT Bold"/>
              </a:rPr>
              <a:t>Responsibilities</a:t>
            </a:r>
            <a:endParaRPr lang="en-US" sz="3600" dirty="0">
              <a:latin typeface="Arial Rounded MT Bo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EC5A-6A03-F63A-030D-59310638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Create Test Plan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Create test cases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Automate test cases for each module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Create test analysis report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Find defects and create Defect Report</a:t>
            </a:r>
          </a:p>
          <a:p>
            <a:pPr algn="just">
              <a:lnSpc>
                <a:spcPct val="107000"/>
              </a:lnSpc>
              <a:buAutoNum type="arabicPeriod"/>
            </a:pPr>
            <a:endParaRPr lang="en-IN" sz="1800" cap="all" dirty="0">
              <a:latin typeface="Times New Roman"/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33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41A3-24BC-1477-BA63-750449DC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Arial Rounded MT Bold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2D35-6F18-71D1-BA72-145BE95A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cap="all" dirty="0">
                <a:latin typeface="Calibri"/>
                <a:ea typeface="Calibri"/>
                <a:cs typeface="Calibri"/>
              </a:rPr>
              <a:t>What is Ebay?</a:t>
            </a:r>
            <a:endParaRPr lang="en-IN" sz="3000" dirty="0">
              <a:latin typeface="Calibri"/>
              <a:ea typeface="Calibri"/>
              <a:cs typeface="Calibri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AutoNum type="romanUcPeriod"/>
            </a:pPr>
            <a:r>
              <a:rPr lang="en-US" sz="1800" cap="all" dirty="0">
                <a:latin typeface="Times New Roman"/>
                <a:ea typeface="Calibri"/>
                <a:cs typeface="Calibri"/>
              </a:rPr>
              <a:t>Ebay is an ecommerce platform that allows user to create their online store</a:t>
            </a:r>
            <a:endParaRPr lang="en-IN" sz="1800" dirty="0">
              <a:latin typeface="Times New Roman"/>
              <a:ea typeface="Calibri"/>
              <a:cs typeface="Calibri"/>
            </a:endParaRPr>
          </a:p>
          <a:p>
            <a:pPr marL="1085850" indent="-400050" algn="just">
              <a:lnSpc>
                <a:spcPct val="107000"/>
              </a:lnSpc>
              <a:buAutoNum type="romanUcPeriod"/>
            </a:pPr>
            <a:r>
              <a:rPr lang="en-US" sz="1800" cap="all">
                <a:latin typeface="Times New Roman"/>
                <a:ea typeface="Calibri"/>
                <a:cs typeface="Calibri"/>
              </a:rPr>
              <a:t>It will help the user for Online selling and buying Products.</a:t>
            </a:r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87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814E-FC99-B69A-CEF0-231E3079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atin typeface="Arial Rounded MT Bold"/>
              </a:rPr>
              <a:t>Modules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DE5F-EA44-21BD-780D-F96AD507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cs typeface="Times New Roman"/>
              </a:rPr>
              <a:t>Module 1:</a:t>
            </a:r>
            <a:r>
              <a:rPr lang="en-US" b="1" cap="all" dirty="0">
                <a:latin typeface="Times New Roman"/>
                <a:ea typeface="Calibri"/>
                <a:cs typeface="Times New Roman"/>
              </a:rPr>
              <a:t>Authentication (Login)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600" cap="all" dirty="0">
                <a:latin typeface="Times New Roman"/>
                <a:cs typeface="Times New Roman"/>
              </a:rPr>
              <a:t>     Checked all the functionalities on Sign in page which included personal info </a:t>
            </a:r>
            <a:r>
              <a:rPr lang="en-US" sz="1600" cap="all" dirty="0">
                <a:latin typeface="Times New Roman"/>
                <a:cs typeface="Times New Roman"/>
              </a:rPr>
              <a:t>as email address, password.</a:t>
            </a:r>
            <a:endParaRPr lang="en-US" sz="1600" b="1" cap="all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cs typeface="Times New Roman"/>
              </a:rPr>
              <a:t>Module 2 : </a:t>
            </a:r>
            <a:r>
              <a:rPr lang="en-US" b="1" cap="all" dirty="0">
                <a:latin typeface="Times New Roman"/>
                <a:ea typeface="Calibri"/>
                <a:cs typeface="Times New Roman"/>
              </a:rPr>
              <a:t>Search</a:t>
            </a:r>
            <a:endParaRPr lang="en-US" dirty="0">
              <a:latin typeface="Aptos" panose="020B0004020202020204"/>
              <a:ea typeface="Calibri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cap="all" dirty="0">
                <a:latin typeface="Times New Roman"/>
                <a:ea typeface="Calibri"/>
                <a:cs typeface="Times New Roman"/>
              </a:rPr>
              <a:t>   </a:t>
            </a:r>
            <a:r>
              <a:rPr lang="en-US" sz="1600" cap="all" dirty="0">
                <a:latin typeface="Times New Roman"/>
                <a:ea typeface="Calibri"/>
                <a:cs typeface="Times New Roman"/>
              </a:rPr>
              <a:t>Verified the product search functionality including search bar, auto-suggestions, and search results display.</a:t>
            </a:r>
            <a:endParaRPr lang="en-US" sz="1600"/>
          </a:p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ea typeface="Calibri"/>
                <a:cs typeface="Times New Roman"/>
              </a:rPr>
              <a:t>Module</a:t>
            </a:r>
            <a:r>
              <a:rPr lang="en-US" b="1" cap="all" dirty="0">
                <a:latin typeface="Times New Roman"/>
                <a:cs typeface="Times New Roman"/>
              </a:rPr>
              <a:t> 3 : </a:t>
            </a:r>
            <a:r>
              <a:rPr lang="en-US" b="1" cap="all" dirty="0">
                <a:latin typeface="Times New Roman"/>
                <a:ea typeface="Calibri"/>
                <a:cs typeface="Times New Roman"/>
              </a:rPr>
              <a:t>Cart (Add/Delete)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cap="all" dirty="0">
                <a:latin typeface="Times New Roman"/>
                <a:ea typeface="Calibri"/>
                <a:cs typeface="Times New Roman"/>
              </a:rPr>
              <a:t>    Checking add to cart, remove from cart  and view cart summary functionalities whether it updating or not correctly.</a:t>
            </a:r>
            <a:endParaRPr lang="en-US" sz="1600" dirty="0"/>
          </a:p>
          <a:p>
            <a:pPr marL="457200" indent="-457200">
              <a:lnSpc>
                <a:spcPct val="160000"/>
              </a:lnSpc>
            </a:pPr>
            <a:endParaRPr lang="en-US" b="1" cap="all" dirty="0">
              <a:latin typeface="Times New Roman"/>
              <a:ea typeface="Calibri"/>
              <a:cs typeface="Times New Roman"/>
            </a:endParaRPr>
          </a:p>
          <a:p>
            <a:pPr marL="457200" indent="-457200"/>
            <a:endParaRPr lang="en-US" b="1" cap="al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085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A79A-8260-F0C4-37B9-D7B222F9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539115"/>
            <a:ext cx="10515600" cy="13684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F170-EC5E-5D76-7C27-052767AF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382905"/>
            <a:ext cx="11064240" cy="58346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   Module 4 : Category Navigation</a:t>
            </a:r>
            <a:endParaRPr lang="en-US" sz="1900" dirty="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      Checking functionalities of "Shop BY Category " and "All Categories" for Searching product for shopping</a:t>
            </a:r>
            <a:endParaRPr lang="en-US" sz="15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 5 : Product Detail Page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   To check product detail with </a:t>
            </a:r>
            <a:r>
              <a:rPr lang="en-US" sz="1500" cap="all" err="1">
                <a:latin typeface="Times New Roman"/>
                <a:cs typeface="Times New Roman"/>
              </a:rPr>
              <a:t>it's</a:t>
            </a:r>
            <a:r>
              <a:rPr lang="en-US" sz="1500" cap="all" dirty="0">
                <a:latin typeface="Times New Roman"/>
                <a:cs typeface="Times New Roman"/>
              </a:rPr>
              <a:t> Description is displayed on new tab</a:t>
            </a:r>
            <a:endParaRPr lang="en-US" sz="1500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 6 : Localization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  Checking  functionality to change language and country as per particular country flag   selection </a:t>
            </a:r>
            <a:endParaRPr lang="en-US" sz="15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 7 : Navigation (Hover Menus)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Checking different  types of category by scrolling mouse 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26320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87E7-2E8A-C961-1EEE-9044719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Arial Rounded MT Bold"/>
              </a:rPr>
              <a:t>DEFECTS </a:t>
            </a:r>
            <a:endParaRPr lang="en-US" sz="3600" dirty="0">
              <a:latin typeface="Arial Rounded M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9386-314A-D289-6D46-982CBD56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While Executing Login Authentication, after submitting password every time it should ask for OTP for Authentication but it works only once or twice. </a:t>
            </a:r>
          </a:p>
          <a:p>
            <a:pPr marL="514350" indent="-514350">
              <a:buAutoNum type="arabicPeriod"/>
            </a:pPr>
            <a:r>
              <a:rPr lang="en-US" dirty="0"/>
              <a:t>We can't Change Language from English to Hindi </a:t>
            </a:r>
          </a:p>
        </p:txBody>
      </p:sp>
    </p:spTree>
    <p:extLst>
      <p:ext uri="{BB962C8B-B14F-4D97-AF65-F5344CB8AC3E}">
        <p14:creationId xmlns:p14="http://schemas.microsoft.com/office/powerpoint/2010/main" val="291035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B7A6-6A9A-407B-35F7-5DC0F73E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003"/>
          </a:xfrm>
        </p:spPr>
        <p:txBody>
          <a:bodyPr/>
          <a:lstStyle/>
          <a:p>
            <a:r>
              <a:rPr lang="en-US" sz="2000" b="1" dirty="0">
                <a:latin typeface="Arial Rounded MT Bold"/>
              </a:rPr>
              <a:t>Defect identifier :- </a:t>
            </a:r>
            <a:r>
              <a:rPr lang="en-US" sz="2000" dirty="0">
                <a:latin typeface="Arial Rounded MT Bold"/>
              </a:rPr>
              <a:t>B_001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692D-4511-772D-F698-B2DE603D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825"/>
            <a:ext cx="11064240" cy="5946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Defect summary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While Executing Login Authentication, after submitting password every </a:t>
            </a:r>
            <a:r>
              <a:rPr lang="en-US" sz="1500" dirty="0" err="1">
                <a:solidFill>
                  <a:srgbClr val="404040"/>
                </a:solidFill>
                <a:latin typeface="Arial"/>
                <a:cs typeface="Arial"/>
              </a:rPr>
              <a:t>timeit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should ask for OTP for Authentication but it works only once or twice.</a:t>
            </a:r>
            <a:endParaRPr lang="en-US" sz="1500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Id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TC_1</a:t>
            </a:r>
            <a:endParaRPr lang="en-IN" sz="1500" dirty="0"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case name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TC_OTP_Authentication</a:t>
            </a:r>
            <a:endParaRPr lang="en-IN" sz="1500" dirty="0" err="1"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Module name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 Authentication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Reproducible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Sent OTP on Registered Phone Number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Severity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Priority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Raised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Danish Jamadar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Assigned to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Reeva shah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assignment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Status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Snap shots :-</a:t>
            </a:r>
            <a:endParaRPr lang="en-US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Fixed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developer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fixing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19/8/2025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IN" sz="1500" dirty="0">
              <a:latin typeface="Trebuchet MS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EB2E87-5E37-CFA7-2C9A-0D06807C4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8280"/>
              </p:ext>
            </p:extLst>
          </p:nvPr>
        </p:nvGraphicFramePr>
        <p:xfrm>
          <a:off x="3892550" y="3114675"/>
          <a:ext cx="4406900" cy="628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06900">
                  <a:extLst>
                    <a:ext uri="{9D8B030D-6E8A-4147-A177-3AD203B41FA5}">
                      <a16:colId xmlns:a16="http://schemas.microsoft.com/office/drawing/2014/main" val="3410530419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5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BohemianVTI</vt:lpstr>
      <vt:lpstr>eBAY PROJECT </vt:lpstr>
      <vt:lpstr>Introduction </vt:lpstr>
      <vt:lpstr>Modules</vt:lpstr>
      <vt:lpstr>Responsibilities </vt:lpstr>
      <vt:lpstr>Overview</vt:lpstr>
      <vt:lpstr>Modules Description</vt:lpstr>
      <vt:lpstr>PowerPoint Presentation</vt:lpstr>
      <vt:lpstr>DEFECTS </vt:lpstr>
      <vt:lpstr>Defect identifier :- B_001</vt:lpstr>
      <vt:lpstr>PowerPoint Presentation</vt:lpstr>
      <vt:lpstr>Defect identifier :- B_002</vt:lpstr>
      <vt:lpstr>CHALLENGES</vt:lpstr>
      <vt:lpstr>Experience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457</cp:revision>
  <dcterms:created xsi:type="dcterms:W3CDTF">2025-08-18T11:50:53Z</dcterms:created>
  <dcterms:modified xsi:type="dcterms:W3CDTF">2025-08-19T11:15:37Z</dcterms:modified>
</cp:coreProperties>
</file>