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80" r:id="rId5"/>
    <p:sldId id="261" r:id="rId6"/>
    <p:sldId id="277" r:id="rId7"/>
    <p:sldId id="284" r:id="rId8"/>
    <p:sldId id="283" r:id="rId9"/>
    <p:sldId id="285" r:id="rId10"/>
    <p:sldId id="286" r:id="rId11"/>
    <p:sldId id="287" r:id="rId12"/>
    <p:sldId id="282" r:id="rId13"/>
    <p:sldId id="28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79" autoAdjust="0"/>
  </p:normalViewPr>
  <p:slideViewPr>
    <p:cSldViewPr snapToGrid="0">
      <p:cViewPr varScale="1">
        <p:scale>
          <a:sx n="105" d="100"/>
          <a:sy n="105" d="100"/>
        </p:scale>
        <p:origin x="132" y="102"/>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Surujpal" userId="a3af12d6964966f1" providerId="LiveId" clId="{5DDEBED5-9E16-403A-BCDB-A685CD807532}"/>
    <pc:docChg chg="undo redo custSel addSld delSld modSld sldOrd">
      <pc:chgData name="Sai Surujpal" userId="a3af12d6964966f1" providerId="LiveId" clId="{5DDEBED5-9E16-403A-BCDB-A685CD807532}" dt="2024-11-22T18:44:42.531" v="2167" actId="1076"/>
      <pc:docMkLst>
        <pc:docMk/>
      </pc:docMkLst>
      <pc:sldChg chg="addSp delSp modSp mod">
        <pc:chgData name="Sai Surujpal" userId="a3af12d6964966f1" providerId="LiveId" clId="{5DDEBED5-9E16-403A-BCDB-A685CD807532}" dt="2024-11-22T17:07:11.421" v="722" actId="1076"/>
        <pc:sldMkLst>
          <pc:docMk/>
          <pc:sldMk cId="3666674671" sldId="261"/>
        </pc:sldMkLst>
        <pc:spChg chg="mod">
          <ac:chgData name="Sai Surujpal" userId="a3af12d6964966f1" providerId="LiveId" clId="{5DDEBED5-9E16-403A-BCDB-A685CD807532}" dt="2024-11-22T17:01:34.101" v="486" actId="1076"/>
          <ac:spMkLst>
            <pc:docMk/>
            <pc:sldMk cId="3666674671" sldId="261"/>
            <ac:spMk id="2" creationId="{9635F5E3-2B1C-7C0A-8581-67A9052D13AA}"/>
          </ac:spMkLst>
        </pc:spChg>
        <pc:spChg chg="del mod">
          <ac:chgData name="Sai Surujpal" userId="a3af12d6964966f1" providerId="LiveId" clId="{5DDEBED5-9E16-403A-BCDB-A685CD807532}" dt="2024-11-22T16:53:00.406" v="256" actId="478"/>
          <ac:spMkLst>
            <pc:docMk/>
            <pc:sldMk cId="3666674671" sldId="261"/>
            <ac:spMk id="3" creationId="{A6A33159-D030-2F82-A142-F75940728319}"/>
          </ac:spMkLst>
        </pc:spChg>
        <pc:spChg chg="add del mod">
          <ac:chgData name="Sai Surujpal" userId="a3af12d6964966f1" providerId="LiveId" clId="{5DDEBED5-9E16-403A-BCDB-A685CD807532}" dt="2024-11-22T16:53:08.502" v="257" actId="478"/>
          <ac:spMkLst>
            <pc:docMk/>
            <pc:sldMk cId="3666674671" sldId="261"/>
            <ac:spMk id="5" creationId="{CA641D46-A718-9D5F-6D33-20316D6F0948}"/>
          </ac:spMkLst>
        </pc:spChg>
        <pc:spChg chg="add mod ord">
          <ac:chgData name="Sai Surujpal" userId="a3af12d6964966f1" providerId="LiveId" clId="{5DDEBED5-9E16-403A-BCDB-A685CD807532}" dt="2024-11-22T16:57:37.028" v="407" actId="113"/>
          <ac:spMkLst>
            <pc:docMk/>
            <pc:sldMk cId="3666674671" sldId="261"/>
            <ac:spMk id="8" creationId="{9C488695-C84F-187F-6080-DE0856F3C6DE}"/>
          </ac:spMkLst>
        </pc:spChg>
        <pc:spChg chg="add mod">
          <ac:chgData name="Sai Surujpal" userId="a3af12d6964966f1" providerId="LiveId" clId="{5DDEBED5-9E16-403A-BCDB-A685CD807532}" dt="2024-11-22T16:57:32.682" v="406" actId="1076"/>
          <ac:spMkLst>
            <pc:docMk/>
            <pc:sldMk cId="3666674671" sldId="261"/>
            <ac:spMk id="10" creationId="{625B5EDE-393A-C2C2-1E90-F27335574CAA}"/>
          </ac:spMkLst>
        </pc:spChg>
        <pc:spChg chg="add mod ord">
          <ac:chgData name="Sai Surujpal" userId="a3af12d6964966f1" providerId="LiveId" clId="{5DDEBED5-9E16-403A-BCDB-A685CD807532}" dt="2024-11-22T17:01:59.017" v="488"/>
          <ac:spMkLst>
            <pc:docMk/>
            <pc:sldMk cId="3666674671" sldId="261"/>
            <ac:spMk id="12" creationId="{892BCB81-E26D-87C5-AAEC-56993D8A0F8D}"/>
          </ac:spMkLst>
        </pc:spChg>
        <pc:spChg chg="add mod">
          <ac:chgData name="Sai Surujpal" userId="a3af12d6964966f1" providerId="LiveId" clId="{5DDEBED5-9E16-403A-BCDB-A685CD807532}" dt="2024-11-22T17:03:02.109" v="579" actId="20577"/>
          <ac:spMkLst>
            <pc:docMk/>
            <pc:sldMk cId="3666674671" sldId="261"/>
            <ac:spMk id="16" creationId="{8D7C6ADD-B249-D9D6-37D5-71C4984DD06C}"/>
          </ac:spMkLst>
        </pc:spChg>
        <pc:spChg chg="add del mod">
          <ac:chgData name="Sai Surujpal" userId="a3af12d6964966f1" providerId="LiveId" clId="{5DDEBED5-9E16-403A-BCDB-A685CD807532}" dt="2024-11-22T17:03:39.400" v="584" actId="478"/>
          <ac:spMkLst>
            <pc:docMk/>
            <pc:sldMk cId="3666674671" sldId="261"/>
            <ac:spMk id="17" creationId="{CA41DD14-622B-7D0B-4F8A-50B175F66750}"/>
          </ac:spMkLst>
        </pc:spChg>
        <pc:spChg chg="add mod">
          <ac:chgData name="Sai Surujpal" userId="a3af12d6964966f1" providerId="LiveId" clId="{5DDEBED5-9E16-403A-BCDB-A685CD807532}" dt="2024-11-22T17:05:52.621" v="637" actId="20577"/>
          <ac:spMkLst>
            <pc:docMk/>
            <pc:sldMk cId="3666674671" sldId="261"/>
            <ac:spMk id="18" creationId="{F7ED5619-4046-8D6A-A8EA-EB119F964B85}"/>
          </ac:spMkLst>
        </pc:spChg>
        <pc:spChg chg="add mod">
          <ac:chgData name="Sai Surujpal" userId="a3af12d6964966f1" providerId="LiveId" clId="{5DDEBED5-9E16-403A-BCDB-A685CD807532}" dt="2024-11-22T17:07:11.421" v="722" actId="1076"/>
          <ac:spMkLst>
            <pc:docMk/>
            <pc:sldMk cId="3666674671" sldId="261"/>
            <ac:spMk id="23" creationId="{21E6C18B-8182-9C5A-6251-12CC01F4F368}"/>
          </ac:spMkLst>
        </pc:spChg>
        <pc:picChg chg="add mod ord">
          <ac:chgData name="Sai Surujpal" userId="a3af12d6964966f1" providerId="LiveId" clId="{5DDEBED5-9E16-403A-BCDB-A685CD807532}" dt="2024-11-22T16:56:01.639" v="309" actId="1076"/>
          <ac:picMkLst>
            <pc:docMk/>
            <pc:sldMk cId="3666674671" sldId="261"/>
            <ac:picMk id="7" creationId="{CA864672-CF51-FEFD-B9FE-B5658E817A12}"/>
          </ac:picMkLst>
        </pc:picChg>
        <pc:picChg chg="add del mod">
          <ac:chgData name="Sai Surujpal" userId="a3af12d6964966f1" providerId="LiveId" clId="{5DDEBED5-9E16-403A-BCDB-A685CD807532}" dt="2024-11-22T16:58:08.654" v="412" actId="478"/>
          <ac:picMkLst>
            <pc:docMk/>
            <pc:sldMk cId="3666674671" sldId="261"/>
            <ac:picMk id="11" creationId="{2A193050-F15B-E290-F0D5-CDC232D7D48C}"/>
          </ac:picMkLst>
        </pc:picChg>
        <pc:picChg chg="add mod ord">
          <ac:chgData name="Sai Surujpal" userId="a3af12d6964966f1" providerId="LiveId" clId="{5DDEBED5-9E16-403A-BCDB-A685CD807532}" dt="2024-11-22T17:00:15.519" v="429" actId="1076"/>
          <ac:picMkLst>
            <pc:docMk/>
            <pc:sldMk cId="3666674671" sldId="261"/>
            <ac:picMk id="14" creationId="{BAED7683-4821-CD17-3092-588B59ECB389}"/>
          </ac:picMkLst>
        </pc:picChg>
        <pc:picChg chg="add mod ord">
          <ac:chgData name="Sai Surujpal" userId="a3af12d6964966f1" providerId="LiveId" clId="{5DDEBED5-9E16-403A-BCDB-A685CD807532}" dt="2024-11-22T17:05:27.921" v="601" actId="1076"/>
          <ac:picMkLst>
            <pc:docMk/>
            <pc:sldMk cId="3666674671" sldId="261"/>
            <ac:picMk id="21" creationId="{E8571561-A50A-3A6E-1657-54CBFFFBB5E3}"/>
          </ac:picMkLst>
        </pc:picChg>
      </pc:sldChg>
      <pc:sldChg chg="del">
        <pc:chgData name="Sai Surujpal" userId="a3af12d6964966f1" providerId="LiveId" clId="{5DDEBED5-9E16-403A-BCDB-A685CD807532}" dt="2024-11-22T17:09:24.441" v="725" actId="2696"/>
        <pc:sldMkLst>
          <pc:docMk/>
          <pc:sldMk cId="729609147" sldId="265"/>
        </pc:sldMkLst>
      </pc:sldChg>
      <pc:sldChg chg="del">
        <pc:chgData name="Sai Surujpal" userId="a3af12d6964966f1" providerId="LiveId" clId="{5DDEBED5-9E16-403A-BCDB-A685CD807532}" dt="2024-11-22T17:09:51.120" v="728" actId="2696"/>
        <pc:sldMkLst>
          <pc:docMk/>
          <pc:sldMk cId="643777997" sldId="266"/>
        </pc:sldMkLst>
      </pc:sldChg>
      <pc:sldChg chg="del">
        <pc:chgData name="Sai Surujpal" userId="a3af12d6964966f1" providerId="LiveId" clId="{5DDEBED5-9E16-403A-BCDB-A685CD807532}" dt="2024-11-22T17:09:47.884" v="727" actId="2696"/>
        <pc:sldMkLst>
          <pc:docMk/>
          <pc:sldMk cId="4259977132" sldId="268"/>
        </pc:sldMkLst>
      </pc:sldChg>
      <pc:sldChg chg="del">
        <pc:chgData name="Sai Surujpal" userId="a3af12d6964966f1" providerId="LiveId" clId="{5DDEBED5-9E16-403A-BCDB-A685CD807532}" dt="2024-11-22T17:09:16.254" v="723" actId="2696"/>
        <pc:sldMkLst>
          <pc:docMk/>
          <pc:sldMk cId="1679936628" sldId="273"/>
        </pc:sldMkLst>
      </pc:sldChg>
      <pc:sldChg chg="addSp delSp modSp mod modClrScheme chgLayout">
        <pc:chgData name="Sai Surujpal" userId="a3af12d6964966f1" providerId="LiveId" clId="{5DDEBED5-9E16-403A-BCDB-A685CD807532}" dt="2024-11-22T17:33:51.557" v="1051" actId="1076"/>
        <pc:sldMkLst>
          <pc:docMk/>
          <pc:sldMk cId="1649597717" sldId="277"/>
        </pc:sldMkLst>
        <pc:spChg chg="mod">
          <ac:chgData name="Sai Surujpal" userId="a3af12d6964966f1" providerId="LiveId" clId="{5DDEBED5-9E16-403A-BCDB-A685CD807532}" dt="2024-11-22T17:33:01.688" v="1047" actId="20577"/>
          <ac:spMkLst>
            <pc:docMk/>
            <pc:sldMk cId="1649597717" sldId="277"/>
            <ac:spMk id="2" creationId="{338A15DE-D135-0710-9984-A0A55E960CB0}"/>
          </ac:spMkLst>
        </pc:spChg>
        <pc:spChg chg="del mod ord">
          <ac:chgData name="Sai Surujpal" userId="a3af12d6964966f1" providerId="LiveId" clId="{5DDEBED5-9E16-403A-BCDB-A685CD807532}" dt="2024-11-22T17:12:42.657" v="755" actId="26606"/>
          <ac:spMkLst>
            <pc:docMk/>
            <pc:sldMk cId="1649597717" sldId="277"/>
            <ac:spMk id="3" creationId="{ECC8AA23-D8D0-93BE-5C5F-103A750B0D2F}"/>
          </ac:spMkLst>
        </pc:spChg>
        <pc:spChg chg="add del mod">
          <ac:chgData name="Sai Surujpal" userId="a3af12d6964966f1" providerId="LiveId" clId="{5DDEBED5-9E16-403A-BCDB-A685CD807532}" dt="2024-11-22T17:12:42.657" v="755" actId="26606"/>
          <ac:spMkLst>
            <pc:docMk/>
            <pc:sldMk cId="1649597717" sldId="277"/>
            <ac:spMk id="5" creationId="{D3A82605-11A9-8655-25B6-AD9C73A47EBA}"/>
          </ac:spMkLst>
        </pc:spChg>
        <pc:spChg chg="add mod">
          <ac:chgData name="Sai Surujpal" userId="a3af12d6964966f1" providerId="LiveId" clId="{5DDEBED5-9E16-403A-BCDB-A685CD807532}" dt="2024-11-22T17:33:40.088" v="1049" actId="1076"/>
          <ac:spMkLst>
            <pc:docMk/>
            <pc:sldMk cId="1649597717" sldId="277"/>
            <ac:spMk id="8" creationId="{F0FBEA2D-3BFB-7C23-F710-14A274372B28}"/>
          </ac:spMkLst>
        </pc:spChg>
        <pc:spChg chg="add mod">
          <ac:chgData name="Sai Surujpal" userId="a3af12d6964966f1" providerId="LiveId" clId="{5DDEBED5-9E16-403A-BCDB-A685CD807532}" dt="2024-11-22T17:33:44.766" v="1050" actId="1076"/>
          <ac:spMkLst>
            <pc:docMk/>
            <pc:sldMk cId="1649597717" sldId="277"/>
            <ac:spMk id="9" creationId="{1F40CAA6-6517-C84B-3EEE-B07C9DB53A2A}"/>
          </ac:spMkLst>
        </pc:spChg>
        <pc:spChg chg="add mod">
          <ac:chgData name="Sai Surujpal" userId="a3af12d6964966f1" providerId="LiveId" clId="{5DDEBED5-9E16-403A-BCDB-A685CD807532}" dt="2024-11-22T17:33:51.557" v="1051" actId="1076"/>
          <ac:spMkLst>
            <pc:docMk/>
            <pc:sldMk cId="1649597717" sldId="277"/>
            <ac:spMk id="10" creationId="{FDA610EB-B8BF-CB74-6AE6-2528CEFF03E9}"/>
          </ac:spMkLst>
        </pc:spChg>
        <pc:graphicFrameChg chg="add mod modGraphic">
          <ac:chgData name="Sai Surujpal" userId="a3af12d6964966f1" providerId="LiveId" clId="{5DDEBED5-9E16-403A-BCDB-A685CD807532}" dt="2024-11-22T17:33:31.991" v="1048"/>
          <ac:graphicFrameMkLst>
            <pc:docMk/>
            <pc:sldMk cId="1649597717" sldId="277"/>
            <ac:graphicFrameMk id="7" creationId="{904BECBE-C6BC-2D59-CEA9-949DF63A6947}"/>
          </ac:graphicFrameMkLst>
        </pc:graphicFrameChg>
        <pc:picChg chg="add mod">
          <ac:chgData name="Sai Surujpal" userId="a3af12d6964966f1" providerId="LiveId" clId="{5DDEBED5-9E16-403A-BCDB-A685CD807532}" dt="2024-11-22T17:32:47.823" v="1030" actId="14100"/>
          <ac:picMkLst>
            <pc:docMk/>
            <pc:sldMk cId="1649597717" sldId="277"/>
            <ac:picMk id="12" creationId="{81E7ADB2-B277-1705-B8BB-93A6EA69BEA7}"/>
          </ac:picMkLst>
        </pc:picChg>
        <pc:picChg chg="del mod">
          <ac:chgData name="Sai Surujpal" userId="a3af12d6964966f1" providerId="LiveId" clId="{5DDEBED5-9E16-403A-BCDB-A685CD807532}" dt="2024-11-22T17:12:34.148" v="754" actId="478"/>
          <ac:picMkLst>
            <pc:docMk/>
            <pc:sldMk cId="1649597717" sldId="277"/>
            <ac:picMk id="15" creationId="{BBD84AA8-495D-1210-1B06-DA73C5BCF36A}"/>
          </ac:picMkLst>
        </pc:picChg>
      </pc:sldChg>
      <pc:sldChg chg="del">
        <pc:chgData name="Sai Surujpal" userId="a3af12d6964966f1" providerId="LiveId" clId="{5DDEBED5-9E16-403A-BCDB-A685CD807532}" dt="2024-11-22T16:46:18.472" v="171" actId="2696"/>
        <pc:sldMkLst>
          <pc:docMk/>
          <pc:sldMk cId="3930438526" sldId="278"/>
        </pc:sldMkLst>
      </pc:sldChg>
      <pc:sldChg chg="del">
        <pc:chgData name="Sai Surujpal" userId="a3af12d6964966f1" providerId="LiveId" clId="{5DDEBED5-9E16-403A-BCDB-A685CD807532}" dt="2024-11-22T17:09:20.677" v="724" actId="2696"/>
        <pc:sldMkLst>
          <pc:docMk/>
          <pc:sldMk cId="2243159397" sldId="279"/>
        </pc:sldMkLst>
      </pc:sldChg>
      <pc:sldChg chg="addSp delSp modSp mod">
        <pc:chgData name="Sai Surujpal" userId="a3af12d6964966f1" providerId="LiveId" clId="{5DDEBED5-9E16-403A-BCDB-A685CD807532}" dt="2024-11-22T18:05:43.684" v="2107" actId="20577"/>
        <pc:sldMkLst>
          <pc:docMk/>
          <pc:sldMk cId="467869221" sldId="280"/>
        </pc:sldMkLst>
        <pc:spChg chg="mod">
          <ac:chgData name="Sai Surujpal" userId="a3af12d6964966f1" providerId="LiveId" clId="{5DDEBED5-9E16-403A-BCDB-A685CD807532}" dt="2024-11-22T16:50:49.980" v="226" actId="1076"/>
          <ac:spMkLst>
            <pc:docMk/>
            <pc:sldMk cId="467869221" sldId="280"/>
            <ac:spMk id="3" creationId="{B2F3FA79-DE26-1F2A-0CF7-5671B73C8B6F}"/>
          </ac:spMkLst>
        </pc:spChg>
        <pc:spChg chg="add del mod">
          <ac:chgData name="Sai Surujpal" userId="a3af12d6964966f1" providerId="LiveId" clId="{5DDEBED5-9E16-403A-BCDB-A685CD807532}" dt="2024-11-22T16:50:13.495" v="217" actId="478"/>
          <ac:spMkLst>
            <pc:docMk/>
            <pc:sldMk cId="467869221" sldId="280"/>
            <ac:spMk id="6" creationId="{0AB6E795-A50F-C8D4-6599-A914A3D6963A}"/>
          </ac:spMkLst>
        </pc:spChg>
        <pc:spChg chg="add del mod">
          <ac:chgData name="Sai Surujpal" userId="a3af12d6964966f1" providerId="LiveId" clId="{5DDEBED5-9E16-403A-BCDB-A685CD807532}" dt="2024-11-22T16:50:18.028" v="219" actId="478"/>
          <ac:spMkLst>
            <pc:docMk/>
            <pc:sldMk cId="467869221" sldId="280"/>
            <ac:spMk id="7" creationId="{EBE2ABFA-9C04-429D-9BFE-A0E0BBB8CC07}"/>
          </ac:spMkLst>
        </pc:spChg>
        <pc:spChg chg="add del mod">
          <ac:chgData name="Sai Surujpal" userId="a3af12d6964966f1" providerId="LiveId" clId="{5DDEBED5-9E16-403A-BCDB-A685CD807532}" dt="2024-11-22T16:50:23.094" v="222" actId="478"/>
          <ac:spMkLst>
            <pc:docMk/>
            <pc:sldMk cId="467869221" sldId="280"/>
            <ac:spMk id="9" creationId="{600E3278-727C-AA61-F00C-16139F4E93B7}"/>
          </ac:spMkLst>
        </pc:spChg>
        <pc:spChg chg="add del mod">
          <ac:chgData name="Sai Surujpal" userId="a3af12d6964966f1" providerId="LiveId" clId="{5DDEBED5-9E16-403A-BCDB-A685CD807532}" dt="2024-11-22T16:41:55.428" v="147" actId="21"/>
          <ac:spMkLst>
            <pc:docMk/>
            <pc:sldMk cId="467869221" sldId="280"/>
            <ac:spMk id="13" creationId="{A009BCE5-E551-14EB-11EB-F9706F3AFDAE}"/>
          </ac:spMkLst>
        </pc:spChg>
        <pc:spChg chg="add mod">
          <ac:chgData name="Sai Surujpal" userId="a3af12d6964966f1" providerId="LiveId" clId="{5DDEBED5-9E16-403A-BCDB-A685CD807532}" dt="2024-11-22T18:05:43.684" v="2107" actId="20577"/>
          <ac:spMkLst>
            <pc:docMk/>
            <pc:sldMk cId="467869221" sldId="280"/>
            <ac:spMk id="19" creationId="{F3115E43-F09A-3997-2D2A-F4B5D748F349}"/>
          </ac:spMkLst>
        </pc:spChg>
        <pc:picChg chg="add del mod">
          <ac:chgData name="Sai Surujpal" userId="a3af12d6964966f1" providerId="LiveId" clId="{5DDEBED5-9E16-403A-BCDB-A685CD807532}" dt="2024-11-22T16:37:55.663" v="63" actId="478"/>
          <ac:picMkLst>
            <pc:docMk/>
            <pc:sldMk cId="467869221" sldId="280"/>
            <ac:picMk id="2" creationId="{D9BA349D-9FE3-286C-CE95-912DDA462E43}"/>
          </ac:picMkLst>
        </pc:picChg>
        <pc:picChg chg="add del mod">
          <ac:chgData name="Sai Surujpal" userId="a3af12d6964966f1" providerId="LiveId" clId="{5DDEBED5-9E16-403A-BCDB-A685CD807532}" dt="2024-11-22T16:47:33.722" v="174" actId="1076"/>
          <ac:picMkLst>
            <pc:docMk/>
            <pc:sldMk cId="467869221" sldId="280"/>
            <ac:picMk id="4" creationId="{94D43AA7-0244-2FEB-86AC-B5DECE0232D8}"/>
          </ac:picMkLst>
        </pc:picChg>
        <pc:picChg chg="add mod">
          <ac:chgData name="Sai Surujpal" userId="a3af12d6964966f1" providerId="LiveId" clId="{5DDEBED5-9E16-403A-BCDB-A685CD807532}" dt="2024-11-22T16:39:10.398" v="115"/>
          <ac:picMkLst>
            <pc:docMk/>
            <pc:sldMk cId="467869221" sldId="280"/>
            <ac:picMk id="8" creationId="{2FED81B1-07FA-ACDC-3471-5CD310D4F524}"/>
          </ac:picMkLst>
        </pc:picChg>
        <pc:picChg chg="add del mod ord">
          <ac:chgData name="Sai Surujpal" userId="a3af12d6964966f1" providerId="LiveId" clId="{5DDEBED5-9E16-403A-BCDB-A685CD807532}" dt="2024-11-22T16:50:07.677" v="215" actId="478"/>
          <ac:picMkLst>
            <pc:docMk/>
            <pc:sldMk cId="467869221" sldId="280"/>
            <ac:picMk id="11" creationId="{F51ADB86-6A44-56AD-CE9F-623EAD322108}"/>
          </ac:picMkLst>
        </pc:picChg>
        <pc:picChg chg="add del mod ord">
          <ac:chgData name="Sai Surujpal" userId="a3af12d6964966f1" providerId="LiveId" clId="{5DDEBED5-9E16-403A-BCDB-A685CD807532}" dt="2024-11-22T16:50:15.195" v="218" actId="478"/>
          <ac:picMkLst>
            <pc:docMk/>
            <pc:sldMk cId="467869221" sldId="280"/>
            <ac:picMk id="15" creationId="{36067191-95B0-385F-9CEC-FE62A66116C9}"/>
          </ac:picMkLst>
        </pc:picChg>
        <pc:picChg chg="add del mod ord">
          <ac:chgData name="Sai Surujpal" userId="a3af12d6964966f1" providerId="LiveId" clId="{5DDEBED5-9E16-403A-BCDB-A685CD807532}" dt="2024-11-22T16:50:19.745" v="220" actId="478"/>
          <ac:picMkLst>
            <pc:docMk/>
            <pc:sldMk cId="467869221" sldId="280"/>
            <ac:picMk id="17" creationId="{9E307171-1351-999C-2006-B4EBC69C7986}"/>
          </ac:picMkLst>
        </pc:picChg>
      </pc:sldChg>
      <pc:sldChg chg="modSp del mod">
        <pc:chgData name="Sai Surujpal" userId="a3af12d6964966f1" providerId="LiveId" clId="{5DDEBED5-9E16-403A-BCDB-A685CD807532}" dt="2024-11-22T16:47:27.172" v="172" actId="2696"/>
        <pc:sldMkLst>
          <pc:docMk/>
          <pc:sldMk cId="639264769" sldId="281"/>
        </pc:sldMkLst>
        <pc:spChg chg="mod">
          <ac:chgData name="Sai Surujpal" userId="a3af12d6964966f1" providerId="LiveId" clId="{5DDEBED5-9E16-403A-BCDB-A685CD807532}" dt="2024-11-22T16:36:08.664" v="14" actId="20577"/>
          <ac:spMkLst>
            <pc:docMk/>
            <pc:sldMk cId="639264769" sldId="281"/>
            <ac:spMk id="6" creationId="{F20A922B-22EC-7FD8-FA8C-2FFAC558BD66}"/>
          </ac:spMkLst>
        </pc:spChg>
      </pc:sldChg>
      <pc:sldChg chg="addSp delSp modSp mod modClrScheme chgLayout">
        <pc:chgData name="Sai Surujpal" userId="a3af12d6964966f1" providerId="LiveId" clId="{5DDEBED5-9E16-403A-BCDB-A685CD807532}" dt="2024-11-22T18:05:15.823" v="2088" actId="20577"/>
        <pc:sldMkLst>
          <pc:docMk/>
          <pc:sldMk cId="2184472291" sldId="282"/>
        </pc:sldMkLst>
        <pc:spChg chg="add del mod">
          <ac:chgData name="Sai Surujpal" userId="a3af12d6964966f1" providerId="LiveId" clId="{5DDEBED5-9E16-403A-BCDB-A685CD807532}" dt="2024-11-22T17:58:57.690" v="2014" actId="478"/>
          <ac:spMkLst>
            <pc:docMk/>
            <pc:sldMk cId="2184472291" sldId="282"/>
            <ac:spMk id="3" creationId="{44D9CD8B-9C40-C8C7-3DE5-5C796A6B00A0}"/>
          </ac:spMkLst>
        </pc:spChg>
        <pc:spChg chg="add del mod">
          <ac:chgData name="Sai Surujpal" userId="a3af12d6964966f1" providerId="LiveId" clId="{5DDEBED5-9E16-403A-BCDB-A685CD807532}" dt="2024-11-22T17:58:54.983" v="2013" actId="478"/>
          <ac:spMkLst>
            <pc:docMk/>
            <pc:sldMk cId="2184472291" sldId="282"/>
            <ac:spMk id="6" creationId="{1E869807-55BC-4902-1BF2-4F868F090F24}"/>
          </ac:spMkLst>
        </pc:spChg>
        <pc:spChg chg="del mod">
          <ac:chgData name="Sai Surujpal" userId="a3af12d6964966f1" providerId="LiveId" clId="{5DDEBED5-9E16-403A-BCDB-A685CD807532}" dt="2024-11-22T18:01:08.195" v="2026" actId="478"/>
          <ac:spMkLst>
            <pc:docMk/>
            <pc:sldMk cId="2184472291" sldId="282"/>
            <ac:spMk id="7" creationId="{4AB1CD4B-2C7F-1593-8E69-B7450F3DCAD6}"/>
          </ac:spMkLst>
        </pc:spChg>
        <pc:spChg chg="del">
          <ac:chgData name="Sai Surujpal" userId="a3af12d6964966f1" providerId="LiveId" clId="{5DDEBED5-9E16-403A-BCDB-A685CD807532}" dt="2024-11-22T17:58:51.017" v="2011" actId="478"/>
          <ac:spMkLst>
            <pc:docMk/>
            <pc:sldMk cId="2184472291" sldId="282"/>
            <ac:spMk id="8" creationId="{86613063-168A-02B8-4326-BB842F3B83E2}"/>
          </ac:spMkLst>
        </pc:spChg>
        <pc:spChg chg="add del mod">
          <ac:chgData name="Sai Surujpal" userId="a3af12d6964966f1" providerId="LiveId" clId="{5DDEBED5-9E16-403A-BCDB-A685CD807532}" dt="2024-11-22T18:01:19.682" v="2027" actId="478"/>
          <ac:spMkLst>
            <pc:docMk/>
            <pc:sldMk cId="2184472291" sldId="282"/>
            <ac:spMk id="10" creationId="{2F8B62DB-4532-57FD-F9CE-812AF33C8EB9}"/>
          </ac:spMkLst>
        </pc:spChg>
        <pc:spChg chg="add del mod">
          <ac:chgData name="Sai Surujpal" userId="a3af12d6964966f1" providerId="LiveId" clId="{5DDEBED5-9E16-403A-BCDB-A685CD807532}" dt="2024-11-22T18:01:27.702" v="2029" actId="26606"/>
          <ac:spMkLst>
            <pc:docMk/>
            <pc:sldMk cId="2184472291" sldId="282"/>
            <ac:spMk id="12" creationId="{7159CB7D-7142-3139-A365-67C902BFB921}"/>
          </ac:spMkLst>
        </pc:spChg>
        <pc:spChg chg="add del mod">
          <ac:chgData name="Sai Surujpal" userId="a3af12d6964966f1" providerId="LiveId" clId="{5DDEBED5-9E16-403A-BCDB-A685CD807532}" dt="2024-11-22T18:04:14.359" v="2076" actId="478"/>
          <ac:spMkLst>
            <pc:docMk/>
            <pc:sldMk cId="2184472291" sldId="282"/>
            <ac:spMk id="13" creationId="{8163822F-21EF-16A2-11CD-EFEA5E5374FF}"/>
          </ac:spMkLst>
        </pc:spChg>
        <pc:spChg chg="add mod">
          <ac:chgData name="Sai Surujpal" userId="a3af12d6964966f1" providerId="LiveId" clId="{5DDEBED5-9E16-403A-BCDB-A685CD807532}" dt="2024-11-22T18:05:15.823" v="2088" actId="20577"/>
          <ac:spMkLst>
            <pc:docMk/>
            <pc:sldMk cId="2184472291" sldId="282"/>
            <ac:spMk id="16" creationId="{E7289A6D-D443-24D9-55A3-AC2240452DEF}"/>
          </ac:spMkLst>
        </pc:spChg>
        <pc:spChg chg="add mod">
          <ac:chgData name="Sai Surujpal" userId="a3af12d6964966f1" providerId="LiveId" clId="{5DDEBED5-9E16-403A-BCDB-A685CD807532}" dt="2024-11-22T18:05:14.102" v="2087" actId="1076"/>
          <ac:spMkLst>
            <pc:docMk/>
            <pc:sldMk cId="2184472291" sldId="282"/>
            <ac:spMk id="17" creationId="{D04F2844-7122-B52D-EAEB-90D837C68161}"/>
          </ac:spMkLst>
        </pc:spChg>
        <pc:spChg chg="add del mod">
          <ac:chgData name="Sai Surujpal" userId="a3af12d6964966f1" providerId="LiveId" clId="{5DDEBED5-9E16-403A-BCDB-A685CD807532}" dt="2024-11-22T18:04:11.852" v="2075" actId="478"/>
          <ac:spMkLst>
            <pc:docMk/>
            <pc:sldMk cId="2184472291" sldId="282"/>
            <ac:spMk id="19" creationId="{29D950FF-9F85-40C1-4672-4EFF027DFE18}"/>
          </ac:spMkLst>
        </pc:spChg>
        <pc:picChg chg="add del mod">
          <ac:chgData name="Sai Surujpal" userId="a3af12d6964966f1" providerId="LiveId" clId="{5DDEBED5-9E16-403A-BCDB-A685CD807532}" dt="2024-11-22T18:01:27.702" v="2029" actId="26606"/>
          <ac:picMkLst>
            <pc:docMk/>
            <pc:sldMk cId="2184472291" sldId="282"/>
            <ac:picMk id="5" creationId="{030E03B4-DAB0-F43D-4B1C-C54F75E621A1}"/>
          </ac:picMkLst>
        </pc:picChg>
        <pc:picChg chg="add">
          <ac:chgData name="Sai Surujpal" userId="a3af12d6964966f1" providerId="LiveId" clId="{5DDEBED5-9E16-403A-BCDB-A685CD807532}" dt="2024-11-22T18:04:16.985" v="2077"/>
          <ac:picMkLst>
            <pc:docMk/>
            <pc:sldMk cId="2184472291" sldId="282"/>
            <ac:picMk id="14" creationId="{240EDF19-A872-9882-1572-393478014383}"/>
          </ac:picMkLst>
        </pc:picChg>
      </pc:sldChg>
      <pc:sldChg chg="add del ord">
        <pc:chgData name="Sai Surujpal" userId="a3af12d6964966f1" providerId="LiveId" clId="{5DDEBED5-9E16-403A-BCDB-A685CD807532}" dt="2024-11-22T17:34:33.512" v="1055" actId="2696"/>
        <pc:sldMkLst>
          <pc:docMk/>
          <pc:sldMk cId="952931662" sldId="283"/>
        </pc:sldMkLst>
      </pc:sldChg>
      <pc:sldChg chg="addSp delSp modSp add mod ord modClrScheme chgLayout">
        <pc:chgData name="Sai Surujpal" userId="a3af12d6964966f1" providerId="LiveId" clId="{5DDEBED5-9E16-403A-BCDB-A685CD807532}" dt="2024-11-22T18:43:08.846" v="2145" actId="1076"/>
        <pc:sldMkLst>
          <pc:docMk/>
          <pc:sldMk cId="3122215215" sldId="283"/>
        </pc:sldMkLst>
        <pc:spChg chg="mod">
          <ac:chgData name="Sai Surujpal" userId="a3af12d6964966f1" providerId="LiveId" clId="{5DDEBED5-9E16-403A-BCDB-A685CD807532}" dt="2024-11-22T18:42:57.664" v="2140" actId="1076"/>
          <ac:spMkLst>
            <pc:docMk/>
            <pc:sldMk cId="3122215215" sldId="283"/>
            <ac:spMk id="3" creationId="{644EF749-0C4B-662F-DE02-F7462B7578B3}"/>
          </ac:spMkLst>
        </pc:spChg>
        <pc:spChg chg="add del mod">
          <ac:chgData name="Sai Surujpal" userId="a3af12d6964966f1" providerId="LiveId" clId="{5DDEBED5-9E16-403A-BCDB-A685CD807532}" dt="2024-11-22T18:42:28.822" v="2131" actId="478"/>
          <ac:spMkLst>
            <pc:docMk/>
            <pc:sldMk cId="3122215215" sldId="283"/>
            <ac:spMk id="5" creationId="{5514D57F-14DB-14D0-A92C-9E5FB790D4CC}"/>
          </ac:spMkLst>
        </pc:spChg>
        <pc:spChg chg="mod">
          <ac:chgData name="Sai Surujpal" userId="a3af12d6964966f1" providerId="LiveId" clId="{5DDEBED5-9E16-403A-BCDB-A685CD807532}" dt="2024-11-22T18:42:52.331" v="2138" actId="1076"/>
          <ac:spMkLst>
            <pc:docMk/>
            <pc:sldMk cId="3122215215" sldId="283"/>
            <ac:spMk id="19" creationId="{893573EC-11A3-A561-2A97-ED152CAD39FA}"/>
          </ac:spMkLst>
        </pc:spChg>
        <pc:picChg chg="del mod ord">
          <ac:chgData name="Sai Surujpal" userId="a3af12d6964966f1" providerId="LiveId" clId="{5DDEBED5-9E16-403A-BCDB-A685CD807532}" dt="2024-11-22T18:42:27.441" v="2130" actId="478"/>
          <ac:picMkLst>
            <pc:docMk/>
            <pc:sldMk cId="3122215215" sldId="283"/>
            <ac:picMk id="4" creationId="{1E462568-95FB-5E06-B753-121B85D5A3A6}"/>
          </ac:picMkLst>
        </pc:picChg>
        <pc:picChg chg="add mod">
          <ac:chgData name="Sai Surujpal" userId="a3af12d6964966f1" providerId="LiveId" clId="{5DDEBED5-9E16-403A-BCDB-A685CD807532}" dt="2024-11-22T18:43:08.846" v="2145" actId="1076"/>
          <ac:picMkLst>
            <pc:docMk/>
            <pc:sldMk cId="3122215215" sldId="283"/>
            <ac:picMk id="7" creationId="{B9DFC5D8-F9D2-4815-7A54-901C4E0CD501}"/>
          </ac:picMkLst>
        </pc:picChg>
      </pc:sldChg>
      <pc:sldChg chg="addSp delSp modSp add mod ord modClrScheme chgLayout">
        <pc:chgData name="Sai Surujpal" userId="a3af12d6964966f1" providerId="LiveId" clId="{5DDEBED5-9E16-403A-BCDB-A685CD807532}" dt="2024-11-22T18:44:42.531" v="2167" actId="1076"/>
        <pc:sldMkLst>
          <pc:docMk/>
          <pc:sldMk cId="1101929772" sldId="284"/>
        </pc:sldMkLst>
        <pc:spChg chg="mod">
          <ac:chgData name="Sai Surujpal" userId="a3af12d6964966f1" providerId="LiveId" clId="{5DDEBED5-9E16-403A-BCDB-A685CD807532}" dt="2024-11-22T18:44:42.531" v="2167" actId="1076"/>
          <ac:spMkLst>
            <pc:docMk/>
            <pc:sldMk cId="1101929772" sldId="284"/>
            <ac:spMk id="3" creationId="{C6D0C6BD-5EC7-F812-8B23-10958A614BF5}"/>
          </ac:spMkLst>
        </pc:spChg>
        <pc:spChg chg="add del mod">
          <ac:chgData name="Sai Surujpal" userId="a3af12d6964966f1" providerId="LiveId" clId="{5DDEBED5-9E16-403A-BCDB-A685CD807532}" dt="2024-11-22T18:08:59.516" v="2109" actId="478"/>
          <ac:spMkLst>
            <pc:docMk/>
            <pc:sldMk cId="1101929772" sldId="284"/>
            <ac:spMk id="5" creationId="{AF07F25E-1C0B-4560-487E-2D21DFB61A45}"/>
          </ac:spMkLst>
        </pc:spChg>
        <pc:spChg chg="add del mod">
          <ac:chgData name="Sai Surujpal" userId="a3af12d6964966f1" providerId="LiveId" clId="{5DDEBED5-9E16-403A-BCDB-A685CD807532}" dt="2024-11-22T18:41:21.829" v="2111" actId="931"/>
          <ac:spMkLst>
            <pc:docMk/>
            <pc:sldMk cId="1101929772" sldId="284"/>
            <ac:spMk id="7" creationId="{3FFBB54C-303D-5DD8-27D9-C91ACABAB25F}"/>
          </ac:spMkLst>
        </pc:spChg>
        <pc:spChg chg="add del mod">
          <ac:chgData name="Sai Surujpal" userId="a3af12d6964966f1" providerId="LiveId" clId="{5DDEBED5-9E16-403A-BCDB-A685CD807532}" dt="2024-11-22T18:41:34.697" v="2117" actId="478"/>
          <ac:spMkLst>
            <pc:docMk/>
            <pc:sldMk cId="1101929772" sldId="284"/>
            <ac:spMk id="11" creationId="{78B5DD5B-99BC-03C8-1EA4-13A3016B12FD}"/>
          </ac:spMkLst>
        </pc:spChg>
        <pc:spChg chg="mod ord">
          <ac:chgData name="Sai Surujpal" userId="a3af12d6964966f1" providerId="LiveId" clId="{5DDEBED5-9E16-403A-BCDB-A685CD807532}" dt="2024-11-22T18:44:37.038" v="2165" actId="1076"/>
          <ac:spMkLst>
            <pc:docMk/>
            <pc:sldMk cId="1101929772" sldId="284"/>
            <ac:spMk id="19" creationId="{A0FAAB25-58DD-96BF-362C-F136032799BE}"/>
          </ac:spMkLst>
        </pc:spChg>
        <pc:picChg chg="add del mod">
          <ac:chgData name="Sai Surujpal" userId="a3af12d6964966f1" providerId="LiveId" clId="{5DDEBED5-9E16-403A-BCDB-A685CD807532}" dt="2024-11-22T18:40:44.751" v="2110" actId="478"/>
          <ac:picMkLst>
            <pc:docMk/>
            <pc:sldMk cId="1101929772" sldId="284"/>
            <ac:picMk id="4" creationId="{08A3B599-810B-7118-077F-38145D1395AB}"/>
          </ac:picMkLst>
        </pc:picChg>
        <pc:picChg chg="add del mod">
          <ac:chgData name="Sai Surujpal" userId="a3af12d6964966f1" providerId="LiveId" clId="{5DDEBED5-9E16-403A-BCDB-A685CD807532}" dt="2024-11-22T18:41:32.413" v="2116" actId="478"/>
          <ac:picMkLst>
            <pc:docMk/>
            <pc:sldMk cId="1101929772" sldId="284"/>
            <ac:picMk id="9" creationId="{18888E77-95C5-DE4F-B41B-00B8C9DD3AFC}"/>
          </ac:picMkLst>
        </pc:picChg>
        <pc:picChg chg="add mod">
          <ac:chgData name="Sai Surujpal" userId="a3af12d6964966f1" providerId="LiveId" clId="{5DDEBED5-9E16-403A-BCDB-A685CD807532}" dt="2024-11-22T18:42:18.573" v="2129" actId="1076"/>
          <ac:picMkLst>
            <pc:docMk/>
            <pc:sldMk cId="1101929772" sldId="284"/>
            <ac:picMk id="13" creationId="{AAE8D754-EEB8-8C29-FBEF-20CCE29FD218}"/>
          </ac:picMkLst>
        </pc:picChg>
      </pc:sldChg>
      <pc:sldChg chg="del">
        <pc:chgData name="Sai Surujpal" userId="a3af12d6964966f1" providerId="LiveId" clId="{5DDEBED5-9E16-403A-BCDB-A685CD807532}" dt="2024-11-22T16:36:25.858" v="15" actId="2696"/>
        <pc:sldMkLst>
          <pc:docMk/>
          <pc:sldMk cId="1672017990" sldId="284"/>
        </pc:sldMkLst>
      </pc:sldChg>
      <pc:sldChg chg="addSp delSp modSp add mod modClrScheme chgLayout">
        <pc:chgData name="Sai Surujpal" userId="a3af12d6964966f1" providerId="LiveId" clId="{5DDEBED5-9E16-403A-BCDB-A685CD807532}" dt="2024-11-22T18:43:35.093" v="2150" actId="1076"/>
        <pc:sldMkLst>
          <pc:docMk/>
          <pc:sldMk cId="3948067826" sldId="285"/>
        </pc:sldMkLst>
        <pc:spChg chg="add del mod">
          <ac:chgData name="Sai Surujpal" userId="a3af12d6964966f1" providerId="LiveId" clId="{5DDEBED5-9E16-403A-BCDB-A685CD807532}" dt="2024-11-22T17:49:44.091" v="1914" actId="478"/>
          <ac:spMkLst>
            <pc:docMk/>
            <pc:sldMk cId="3948067826" sldId="285"/>
            <ac:spMk id="2" creationId="{05ADC721-90AB-B498-900D-F27B9DFE4181}"/>
          </ac:spMkLst>
        </pc:spChg>
        <pc:spChg chg="mod">
          <ac:chgData name="Sai Surujpal" userId="a3af12d6964966f1" providerId="LiveId" clId="{5DDEBED5-9E16-403A-BCDB-A685CD807532}" dt="2024-11-22T17:56:50.850" v="1986" actId="26606"/>
          <ac:spMkLst>
            <pc:docMk/>
            <pc:sldMk cId="3948067826" sldId="285"/>
            <ac:spMk id="3" creationId="{469A6D60-EF03-FB0F-0A06-35C0FAE0BF4B}"/>
          </ac:spMkLst>
        </pc:spChg>
        <pc:spChg chg="add">
          <ac:chgData name="Sai Surujpal" userId="a3af12d6964966f1" providerId="LiveId" clId="{5DDEBED5-9E16-403A-BCDB-A685CD807532}" dt="2024-11-22T17:49:46.765" v="1915"/>
          <ac:spMkLst>
            <pc:docMk/>
            <pc:sldMk cId="3948067826" sldId="285"/>
            <ac:spMk id="5" creationId="{64D24FE4-5CF4-9AD7-0903-C0D7C00D7D77}"/>
          </ac:spMkLst>
        </pc:spChg>
        <pc:spChg chg="add del mod">
          <ac:chgData name="Sai Surujpal" userId="a3af12d6964966f1" providerId="LiveId" clId="{5DDEBED5-9E16-403A-BCDB-A685CD807532}" dt="2024-11-22T18:43:27.884" v="2147" actId="931"/>
          <ac:spMkLst>
            <pc:docMk/>
            <pc:sldMk cId="3948067826" sldId="285"/>
            <ac:spMk id="7" creationId="{EB986743-8690-7E57-AA71-994BB3AD4513}"/>
          </ac:spMkLst>
        </pc:spChg>
        <pc:spChg chg="mod ord">
          <ac:chgData name="Sai Surujpal" userId="a3af12d6964966f1" providerId="LiveId" clId="{5DDEBED5-9E16-403A-BCDB-A685CD807532}" dt="2024-11-22T17:56:59.726" v="1988" actId="27636"/>
          <ac:spMkLst>
            <pc:docMk/>
            <pc:sldMk cId="3948067826" sldId="285"/>
            <ac:spMk id="19" creationId="{FEE922BA-2BDC-AB8F-D5BD-9377C24EBFB9}"/>
          </ac:spMkLst>
        </pc:spChg>
        <pc:picChg chg="del mod">
          <ac:chgData name="Sai Surujpal" userId="a3af12d6964966f1" providerId="LiveId" clId="{5DDEBED5-9E16-403A-BCDB-A685CD807532}" dt="2024-11-22T18:43:14.587" v="2146" actId="478"/>
          <ac:picMkLst>
            <pc:docMk/>
            <pc:sldMk cId="3948067826" sldId="285"/>
            <ac:picMk id="4" creationId="{AE251B0B-B507-FA60-A6EF-134D0406D1D9}"/>
          </ac:picMkLst>
        </pc:picChg>
        <pc:picChg chg="add mod">
          <ac:chgData name="Sai Surujpal" userId="a3af12d6964966f1" providerId="LiveId" clId="{5DDEBED5-9E16-403A-BCDB-A685CD807532}" dt="2024-11-22T18:43:35.093" v="2150" actId="1076"/>
          <ac:picMkLst>
            <pc:docMk/>
            <pc:sldMk cId="3948067826" sldId="285"/>
            <ac:picMk id="9" creationId="{7FA739F1-8EE0-6B9C-75ED-4EB9A8B14C12}"/>
          </ac:picMkLst>
        </pc:picChg>
      </pc:sldChg>
      <pc:sldChg chg="addSp delSp modSp add mod modClrScheme chgLayout">
        <pc:chgData name="Sai Surujpal" userId="a3af12d6964966f1" providerId="LiveId" clId="{5DDEBED5-9E16-403A-BCDB-A685CD807532}" dt="2024-11-22T18:43:59.937" v="2155" actId="14100"/>
        <pc:sldMkLst>
          <pc:docMk/>
          <pc:sldMk cId="3283968443" sldId="286"/>
        </pc:sldMkLst>
        <pc:spChg chg="add">
          <ac:chgData name="Sai Surujpal" userId="a3af12d6964966f1" providerId="LiveId" clId="{5DDEBED5-9E16-403A-BCDB-A685CD807532}" dt="2024-11-22T17:52:57.592" v="1941"/>
          <ac:spMkLst>
            <pc:docMk/>
            <pc:sldMk cId="3283968443" sldId="286"/>
            <ac:spMk id="2" creationId="{720013F7-47BF-4463-33D9-DE0572A7E641}"/>
          </ac:spMkLst>
        </pc:spChg>
        <pc:spChg chg="mod">
          <ac:chgData name="Sai Surujpal" userId="a3af12d6964966f1" providerId="LiveId" clId="{5DDEBED5-9E16-403A-BCDB-A685CD807532}" dt="2024-11-22T17:51:14.549" v="1937" actId="20577"/>
          <ac:spMkLst>
            <pc:docMk/>
            <pc:sldMk cId="3283968443" sldId="286"/>
            <ac:spMk id="3" creationId="{F63EB834-B691-A5E3-A491-98F571702E61}"/>
          </ac:spMkLst>
        </pc:spChg>
        <pc:spChg chg="add del mod">
          <ac:chgData name="Sai Surujpal" userId="a3af12d6964966f1" providerId="LiveId" clId="{5DDEBED5-9E16-403A-BCDB-A685CD807532}" dt="2024-11-22T18:43:52.500" v="2152" actId="931"/>
          <ac:spMkLst>
            <pc:docMk/>
            <pc:sldMk cId="3283968443" sldId="286"/>
            <ac:spMk id="6" creationId="{129FA0BE-47E5-7506-C248-480711ED0372}"/>
          </ac:spMkLst>
        </pc:spChg>
        <pc:spChg chg="mod">
          <ac:chgData name="Sai Surujpal" userId="a3af12d6964966f1" providerId="LiveId" clId="{5DDEBED5-9E16-403A-BCDB-A685CD807532}" dt="2024-11-22T17:53:06.294" v="1945" actId="20577"/>
          <ac:spMkLst>
            <pc:docMk/>
            <pc:sldMk cId="3283968443" sldId="286"/>
            <ac:spMk id="19" creationId="{2AB137E0-B208-D46C-52C2-579739E5BCE2}"/>
          </ac:spMkLst>
        </pc:spChg>
        <pc:picChg chg="del mod ord">
          <ac:chgData name="Sai Surujpal" userId="a3af12d6964966f1" providerId="LiveId" clId="{5DDEBED5-9E16-403A-BCDB-A685CD807532}" dt="2024-11-22T18:43:41.824" v="2151" actId="478"/>
          <ac:picMkLst>
            <pc:docMk/>
            <pc:sldMk cId="3283968443" sldId="286"/>
            <ac:picMk id="4" creationId="{78382FDB-8A52-FE81-C8E8-6CC79D0770C9}"/>
          </ac:picMkLst>
        </pc:picChg>
        <pc:picChg chg="add mod">
          <ac:chgData name="Sai Surujpal" userId="a3af12d6964966f1" providerId="LiveId" clId="{5DDEBED5-9E16-403A-BCDB-A685CD807532}" dt="2024-11-22T18:43:59.937" v="2155" actId="14100"/>
          <ac:picMkLst>
            <pc:docMk/>
            <pc:sldMk cId="3283968443" sldId="286"/>
            <ac:picMk id="8" creationId="{A9853178-A626-0EBF-2F94-BF7375B5CD40}"/>
          </ac:picMkLst>
        </pc:picChg>
      </pc:sldChg>
      <pc:sldChg chg="addSp delSp modSp add mod">
        <pc:chgData name="Sai Surujpal" userId="a3af12d6964966f1" providerId="LiveId" clId="{5DDEBED5-9E16-403A-BCDB-A685CD807532}" dt="2024-11-22T18:44:20.341" v="2164" actId="1076"/>
        <pc:sldMkLst>
          <pc:docMk/>
          <pc:sldMk cId="1304056703" sldId="287"/>
        </pc:sldMkLst>
        <pc:spChg chg="add">
          <ac:chgData name="Sai Surujpal" userId="a3af12d6964966f1" providerId="LiveId" clId="{5DDEBED5-9E16-403A-BCDB-A685CD807532}" dt="2024-11-22T17:55:21.107" v="1969"/>
          <ac:spMkLst>
            <pc:docMk/>
            <pc:sldMk cId="1304056703" sldId="287"/>
            <ac:spMk id="2" creationId="{A252BDD4-DF41-D35C-5886-00553BA5D6E5}"/>
          </ac:spMkLst>
        </pc:spChg>
        <pc:spChg chg="mod">
          <ac:chgData name="Sai Surujpal" userId="a3af12d6964966f1" providerId="LiveId" clId="{5DDEBED5-9E16-403A-BCDB-A685CD807532}" dt="2024-11-22T17:53:54.328" v="1966" actId="20577"/>
          <ac:spMkLst>
            <pc:docMk/>
            <pc:sldMk cId="1304056703" sldId="287"/>
            <ac:spMk id="3" creationId="{014D71DF-9D6A-29E3-B00F-D28AC9543001}"/>
          </ac:spMkLst>
        </pc:spChg>
        <pc:spChg chg="add del mod">
          <ac:chgData name="Sai Surujpal" userId="a3af12d6964966f1" providerId="LiveId" clId="{5DDEBED5-9E16-403A-BCDB-A685CD807532}" dt="2024-11-22T18:44:07.403" v="2157" actId="931"/>
          <ac:spMkLst>
            <pc:docMk/>
            <pc:sldMk cId="1304056703" sldId="287"/>
            <ac:spMk id="6" creationId="{A833E365-BBB6-6559-1BC6-B75643101C0F}"/>
          </ac:spMkLst>
        </pc:spChg>
        <pc:spChg chg="mod ord">
          <ac:chgData name="Sai Surujpal" userId="a3af12d6964966f1" providerId="LiveId" clId="{5DDEBED5-9E16-403A-BCDB-A685CD807532}" dt="2024-11-22T17:56:28.083" v="1985" actId="1076"/>
          <ac:spMkLst>
            <pc:docMk/>
            <pc:sldMk cId="1304056703" sldId="287"/>
            <ac:spMk id="19" creationId="{0530AE50-86D5-2746-D387-35932BDDA280}"/>
          </ac:spMkLst>
        </pc:spChg>
        <pc:picChg chg="del mod">
          <ac:chgData name="Sai Surujpal" userId="a3af12d6964966f1" providerId="LiveId" clId="{5DDEBED5-9E16-403A-BCDB-A685CD807532}" dt="2024-11-22T18:44:02.971" v="2156" actId="478"/>
          <ac:picMkLst>
            <pc:docMk/>
            <pc:sldMk cId="1304056703" sldId="287"/>
            <ac:picMk id="4" creationId="{F99AC172-C40F-A74F-1081-7B6B469F0BCF}"/>
          </ac:picMkLst>
        </pc:picChg>
        <pc:picChg chg="add mod">
          <ac:chgData name="Sai Surujpal" userId="a3af12d6964966f1" providerId="LiveId" clId="{5DDEBED5-9E16-403A-BCDB-A685CD807532}" dt="2024-11-22T18:44:20.341" v="2164" actId="1076"/>
          <ac:picMkLst>
            <pc:docMk/>
            <pc:sldMk cId="1304056703" sldId="287"/>
            <ac:picMk id="8" creationId="{B02B9FCE-C89B-1387-C5B9-73F141C1B9DD}"/>
          </ac:picMkLst>
        </pc:picChg>
      </pc:sldChg>
      <pc:sldChg chg="add del">
        <pc:chgData name="Sai Surujpal" userId="a3af12d6964966f1" providerId="LiveId" clId="{5DDEBED5-9E16-403A-BCDB-A685CD807532}" dt="2024-11-22T18:00:22.685" v="2021" actId="2696"/>
        <pc:sldMkLst>
          <pc:docMk/>
          <pc:sldMk cId="1522007648" sldId="288"/>
        </pc:sldMkLst>
      </pc:sldChg>
      <pc:sldChg chg="modSp add del mod ord modClrScheme chgLayout">
        <pc:chgData name="Sai Surujpal" userId="a3af12d6964966f1" providerId="LiveId" clId="{5DDEBED5-9E16-403A-BCDB-A685CD807532}" dt="2024-11-22T17:58:42.122" v="2010" actId="2696"/>
        <pc:sldMkLst>
          <pc:docMk/>
          <pc:sldMk cId="1623566681" sldId="288"/>
        </pc:sldMkLst>
        <pc:spChg chg="mod">
          <ac:chgData name="Sai Surujpal" userId="a3af12d6964966f1" providerId="LiveId" clId="{5DDEBED5-9E16-403A-BCDB-A685CD807532}" dt="2024-11-22T17:58:11.607" v="2009" actId="20577"/>
          <ac:spMkLst>
            <pc:docMk/>
            <pc:sldMk cId="1623566681" sldId="288"/>
            <ac:spMk id="3" creationId="{03913BB7-C58E-BE7B-246E-C728C9CB5B82}"/>
          </ac:spMkLst>
        </pc:spChg>
        <pc:spChg chg="mod">
          <ac:chgData name="Sai Surujpal" userId="a3af12d6964966f1" providerId="LiveId" clId="{5DDEBED5-9E16-403A-BCDB-A685CD807532}" dt="2024-11-22T17:58:00.851" v="1992" actId="26606"/>
          <ac:spMkLst>
            <pc:docMk/>
            <pc:sldMk cId="1623566681" sldId="288"/>
            <ac:spMk id="19" creationId="{5BFC5001-59B1-4CC4-A50F-2D97F08E0650}"/>
          </ac:spMkLst>
        </pc:spChg>
        <pc:picChg chg="mod ord">
          <ac:chgData name="Sai Surujpal" userId="a3af12d6964966f1" providerId="LiveId" clId="{5DDEBED5-9E16-403A-BCDB-A685CD807532}" dt="2024-11-22T17:58:00.851" v="1992" actId="26606"/>
          <ac:picMkLst>
            <pc:docMk/>
            <pc:sldMk cId="1623566681" sldId="288"/>
            <ac:picMk id="4" creationId="{9184B7C1-91FA-DBBD-4F51-1D276B1B06A9}"/>
          </ac:picMkLst>
        </pc:picChg>
      </pc:sldChg>
      <pc:sldChg chg="add del">
        <pc:chgData name="Sai Surujpal" userId="a3af12d6964966f1" providerId="LiveId" clId="{5DDEBED5-9E16-403A-BCDB-A685CD807532}" dt="2024-11-22T18:00:39.019" v="2023" actId="2696"/>
        <pc:sldMkLst>
          <pc:docMk/>
          <pc:sldMk cId="1884447695" sldId="288"/>
        </pc:sldMkLst>
      </pc:sldChg>
      <pc:sldChg chg="add">
        <pc:chgData name="Sai Surujpal" userId="a3af12d6964966f1" providerId="LiveId" clId="{5DDEBED5-9E16-403A-BCDB-A685CD807532}" dt="2024-11-22T18:00:49.221" v="2024" actId="2890"/>
        <pc:sldMkLst>
          <pc:docMk/>
          <pc:sldMk cId="3793767499" sldId="288"/>
        </pc:sldMkLst>
      </pc:sldChg>
      <pc:sldChg chg="del">
        <pc:chgData name="Sai Surujpal" userId="a3af12d6964966f1" providerId="LiveId" clId="{5DDEBED5-9E16-403A-BCDB-A685CD807532}" dt="2024-11-22T17:09:53.935" v="729" actId="2696"/>
        <pc:sldMkLst>
          <pc:docMk/>
          <pc:sldMk cId="4233691277" sldId="29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5F1FD8-D2DD-4872-90CB-1B4FD09E9F6F}" type="doc">
      <dgm:prSet loTypeId="urn:microsoft.com/office/officeart/2005/8/layout/vProcess5" loCatId="process" qsTypeId="urn:microsoft.com/office/officeart/2005/8/quickstyle/simple4" qsCatId="simple" csTypeId="urn:microsoft.com/office/officeart/2005/8/colors/accent2_2" csCatId="accent2" phldr="1"/>
      <dgm:spPr/>
      <dgm:t>
        <a:bodyPr/>
        <a:lstStyle/>
        <a:p>
          <a:endParaRPr lang="en-US"/>
        </a:p>
      </dgm:t>
    </dgm:pt>
    <dgm:pt modelId="{6B23A06F-C1FB-44DA-AD8E-D35C84535647}">
      <dgm:prSet custT="1"/>
      <dgm:spPr>
        <a:solidFill>
          <a:schemeClr val="accent5">
            <a:lumMod val="90000"/>
            <a:lumOff val="10000"/>
          </a:schemeClr>
        </a:solidFill>
      </dgm:spPr>
      <dgm:t>
        <a:bodyPr/>
        <a:lstStyle/>
        <a:p>
          <a:pPr algn="ctr"/>
          <a:r>
            <a:rPr lang="en-US" sz="1600" b="1" i="1" dirty="0"/>
            <a:t>HR User &amp; Dashboard </a:t>
          </a:r>
        </a:p>
      </dgm:t>
    </dgm:pt>
    <dgm:pt modelId="{EEAF07AB-CE4C-498A-AFD3-96052E90C24B}" type="parTrans" cxnId="{6A8E0B93-E920-44ED-9798-0F91ECE75327}">
      <dgm:prSet/>
      <dgm:spPr/>
      <dgm:t>
        <a:bodyPr/>
        <a:lstStyle/>
        <a:p>
          <a:endParaRPr lang="en-US"/>
        </a:p>
      </dgm:t>
    </dgm:pt>
    <dgm:pt modelId="{4FFD5BDA-93F6-462B-9A50-1A666F4FF631}" type="sibTrans" cxnId="{6A8E0B93-E920-44ED-9798-0F91ECE75327}">
      <dgm:prSet/>
      <dgm:spPr/>
      <dgm:t>
        <a:bodyPr/>
        <a:lstStyle/>
        <a:p>
          <a:endParaRPr lang="en-US"/>
        </a:p>
      </dgm:t>
    </dgm:pt>
    <dgm:pt modelId="{7D52C69C-85F7-4CF1-97B1-F7BCE8BD98E3}">
      <dgm:prSet custT="1"/>
      <dgm:spPr>
        <a:solidFill>
          <a:schemeClr val="accent1"/>
        </a:solidFill>
      </dgm:spPr>
      <dgm:t>
        <a:bodyPr/>
        <a:lstStyle/>
        <a:p>
          <a:pPr algn="ctr"/>
          <a:r>
            <a:rPr lang="en-US" sz="1600" b="1" i="1" dirty="0"/>
            <a:t>Lecturer User &amp; Dashboard</a:t>
          </a:r>
        </a:p>
      </dgm:t>
    </dgm:pt>
    <dgm:pt modelId="{2688465B-B941-42DD-B423-1FC4B958479F}" type="parTrans" cxnId="{9DEA3267-FC14-45D0-B4DE-7E44D2701FDC}">
      <dgm:prSet/>
      <dgm:spPr/>
      <dgm:t>
        <a:bodyPr/>
        <a:lstStyle/>
        <a:p>
          <a:endParaRPr lang="en-US"/>
        </a:p>
      </dgm:t>
    </dgm:pt>
    <dgm:pt modelId="{FF7BC9E0-E781-40E3-9B6A-CABAA6303568}" type="sibTrans" cxnId="{9DEA3267-FC14-45D0-B4DE-7E44D2701FDC}">
      <dgm:prSet/>
      <dgm:spPr/>
      <dgm:t>
        <a:bodyPr/>
        <a:lstStyle/>
        <a:p>
          <a:endParaRPr lang="en-US"/>
        </a:p>
      </dgm:t>
    </dgm:pt>
    <dgm:pt modelId="{0EFF9251-5435-4792-8B83-7F95AC4F6B91}">
      <dgm:prSet custT="1"/>
      <dgm:spPr>
        <a:solidFill>
          <a:schemeClr val="accent2"/>
        </a:solidFill>
      </dgm:spPr>
      <dgm:t>
        <a:bodyPr/>
        <a:lstStyle/>
        <a:p>
          <a:r>
            <a:rPr lang="en-US" sz="1800" b="1" i="1" dirty="0"/>
            <a:t>      Coordinator User &amp;         	Dashboard</a:t>
          </a:r>
        </a:p>
      </dgm:t>
    </dgm:pt>
    <dgm:pt modelId="{64F6CE59-F32A-44B5-99FA-6EB3AFE08162}" type="parTrans" cxnId="{D6FB1E47-C609-4853-AC48-A8353D07CE20}">
      <dgm:prSet/>
      <dgm:spPr/>
      <dgm:t>
        <a:bodyPr/>
        <a:lstStyle/>
        <a:p>
          <a:endParaRPr lang="en-US"/>
        </a:p>
      </dgm:t>
    </dgm:pt>
    <dgm:pt modelId="{5AACE83C-C098-45AE-B04B-08B52EFA442E}" type="sibTrans" cxnId="{D6FB1E47-C609-4853-AC48-A8353D07CE20}">
      <dgm:prSet/>
      <dgm:spPr/>
      <dgm:t>
        <a:bodyPr/>
        <a:lstStyle/>
        <a:p>
          <a:endParaRPr lang="en-US"/>
        </a:p>
      </dgm:t>
    </dgm:pt>
    <dgm:pt modelId="{99CAF9AF-0589-4933-B240-0444744265A8}" type="pres">
      <dgm:prSet presAssocID="{885F1FD8-D2DD-4872-90CB-1B4FD09E9F6F}" presName="outerComposite" presStyleCnt="0">
        <dgm:presLayoutVars>
          <dgm:chMax val="5"/>
          <dgm:dir/>
          <dgm:resizeHandles val="exact"/>
        </dgm:presLayoutVars>
      </dgm:prSet>
      <dgm:spPr/>
    </dgm:pt>
    <dgm:pt modelId="{C9D2A351-1F09-4FF1-80D2-63F88110A238}" type="pres">
      <dgm:prSet presAssocID="{885F1FD8-D2DD-4872-90CB-1B4FD09E9F6F}" presName="dummyMaxCanvas" presStyleCnt="0">
        <dgm:presLayoutVars/>
      </dgm:prSet>
      <dgm:spPr/>
    </dgm:pt>
    <dgm:pt modelId="{D3D3A305-5FC4-4361-AA8F-A5A2F74AA8AE}" type="pres">
      <dgm:prSet presAssocID="{885F1FD8-D2DD-4872-90CB-1B4FD09E9F6F}" presName="ThreeNodes_1" presStyleLbl="node1" presStyleIdx="0" presStyleCnt="3">
        <dgm:presLayoutVars>
          <dgm:bulletEnabled val="1"/>
        </dgm:presLayoutVars>
      </dgm:prSet>
      <dgm:spPr/>
    </dgm:pt>
    <dgm:pt modelId="{7A8CC6AE-103E-44AB-A934-CB983D68F63B}" type="pres">
      <dgm:prSet presAssocID="{885F1FD8-D2DD-4872-90CB-1B4FD09E9F6F}" presName="ThreeNodes_2" presStyleLbl="node1" presStyleIdx="1" presStyleCnt="3">
        <dgm:presLayoutVars>
          <dgm:bulletEnabled val="1"/>
        </dgm:presLayoutVars>
      </dgm:prSet>
      <dgm:spPr/>
    </dgm:pt>
    <dgm:pt modelId="{F484185A-F2E5-4999-8584-A13706DBD5E4}" type="pres">
      <dgm:prSet presAssocID="{885F1FD8-D2DD-4872-90CB-1B4FD09E9F6F}" presName="ThreeNodes_3" presStyleLbl="node1" presStyleIdx="2" presStyleCnt="3">
        <dgm:presLayoutVars>
          <dgm:bulletEnabled val="1"/>
        </dgm:presLayoutVars>
      </dgm:prSet>
      <dgm:spPr/>
    </dgm:pt>
    <dgm:pt modelId="{88E43500-D4DD-487B-BDB8-916EDBCBADC5}" type="pres">
      <dgm:prSet presAssocID="{885F1FD8-D2DD-4872-90CB-1B4FD09E9F6F}" presName="ThreeConn_1-2" presStyleLbl="fgAccFollowNode1" presStyleIdx="0" presStyleCnt="2">
        <dgm:presLayoutVars>
          <dgm:bulletEnabled val="1"/>
        </dgm:presLayoutVars>
      </dgm:prSet>
      <dgm:spPr/>
    </dgm:pt>
    <dgm:pt modelId="{C3077C75-33C2-4664-9545-E190636CD69F}" type="pres">
      <dgm:prSet presAssocID="{885F1FD8-D2DD-4872-90CB-1B4FD09E9F6F}" presName="ThreeConn_2-3" presStyleLbl="fgAccFollowNode1" presStyleIdx="1" presStyleCnt="2">
        <dgm:presLayoutVars>
          <dgm:bulletEnabled val="1"/>
        </dgm:presLayoutVars>
      </dgm:prSet>
      <dgm:spPr/>
    </dgm:pt>
    <dgm:pt modelId="{D9633B58-3889-4E89-818E-30BC659623E6}" type="pres">
      <dgm:prSet presAssocID="{885F1FD8-D2DD-4872-90CB-1B4FD09E9F6F}" presName="ThreeNodes_1_text" presStyleLbl="node1" presStyleIdx="2" presStyleCnt="3">
        <dgm:presLayoutVars>
          <dgm:bulletEnabled val="1"/>
        </dgm:presLayoutVars>
      </dgm:prSet>
      <dgm:spPr/>
    </dgm:pt>
    <dgm:pt modelId="{A5964320-E0CF-4407-93F4-B84FC9C52E5B}" type="pres">
      <dgm:prSet presAssocID="{885F1FD8-D2DD-4872-90CB-1B4FD09E9F6F}" presName="ThreeNodes_2_text" presStyleLbl="node1" presStyleIdx="2" presStyleCnt="3">
        <dgm:presLayoutVars>
          <dgm:bulletEnabled val="1"/>
        </dgm:presLayoutVars>
      </dgm:prSet>
      <dgm:spPr/>
    </dgm:pt>
    <dgm:pt modelId="{DE130834-DB1E-4EA4-ABDF-3258FB9AB4E6}" type="pres">
      <dgm:prSet presAssocID="{885F1FD8-D2DD-4872-90CB-1B4FD09E9F6F}" presName="ThreeNodes_3_text" presStyleLbl="node1" presStyleIdx="2" presStyleCnt="3">
        <dgm:presLayoutVars>
          <dgm:bulletEnabled val="1"/>
        </dgm:presLayoutVars>
      </dgm:prSet>
      <dgm:spPr/>
    </dgm:pt>
  </dgm:ptLst>
  <dgm:cxnLst>
    <dgm:cxn modelId="{84D9E300-CCFC-436C-9632-6DEED774B484}" type="presOf" srcId="{7D52C69C-85F7-4CF1-97B1-F7BCE8BD98E3}" destId="{7A8CC6AE-103E-44AB-A934-CB983D68F63B}" srcOrd="0" destOrd="0" presId="urn:microsoft.com/office/officeart/2005/8/layout/vProcess5"/>
    <dgm:cxn modelId="{6F401C01-22FF-4B7C-93BE-776E74BD4378}" type="presOf" srcId="{885F1FD8-D2DD-4872-90CB-1B4FD09E9F6F}" destId="{99CAF9AF-0589-4933-B240-0444744265A8}" srcOrd="0" destOrd="0" presId="urn:microsoft.com/office/officeart/2005/8/layout/vProcess5"/>
    <dgm:cxn modelId="{BB358711-98EA-4EE3-8C07-9ACE2AFB9BC4}" type="presOf" srcId="{0EFF9251-5435-4792-8B83-7F95AC4F6B91}" destId="{DE130834-DB1E-4EA4-ABDF-3258FB9AB4E6}" srcOrd="1" destOrd="0" presId="urn:microsoft.com/office/officeart/2005/8/layout/vProcess5"/>
    <dgm:cxn modelId="{3D31AD5D-71ED-4C1C-92BC-0D05AA3C1CA8}" type="presOf" srcId="{6B23A06F-C1FB-44DA-AD8E-D35C84535647}" destId="{D3D3A305-5FC4-4361-AA8F-A5A2F74AA8AE}" srcOrd="0" destOrd="0" presId="urn:microsoft.com/office/officeart/2005/8/layout/vProcess5"/>
    <dgm:cxn modelId="{9032A266-82DA-4C05-8BA1-5CF25E35D9B7}" type="presOf" srcId="{6B23A06F-C1FB-44DA-AD8E-D35C84535647}" destId="{D9633B58-3889-4E89-818E-30BC659623E6}" srcOrd="1" destOrd="0" presId="urn:microsoft.com/office/officeart/2005/8/layout/vProcess5"/>
    <dgm:cxn modelId="{D6FB1E47-C609-4853-AC48-A8353D07CE20}" srcId="{885F1FD8-D2DD-4872-90CB-1B4FD09E9F6F}" destId="{0EFF9251-5435-4792-8B83-7F95AC4F6B91}" srcOrd="2" destOrd="0" parTransId="{64F6CE59-F32A-44B5-99FA-6EB3AFE08162}" sibTransId="{5AACE83C-C098-45AE-B04B-08B52EFA442E}"/>
    <dgm:cxn modelId="{9DEA3267-FC14-45D0-B4DE-7E44D2701FDC}" srcId="{885F1FD8-D2DD-4872-90CB-1B4FD09E9F6F}" destId="{7D52C69C-85F7-4CF1-97B1-F7BCE8BD98E3}" srcOrd="1" destOrd="0" parTransId="{2688465B-B941-42DD-B423-1FC4B958479F}" sibTransId="{FF7BC9E0-E781-40E3-9B6A-CABAA6303568}"/>
    <dgm:cxn modelId="{6A8E0B93-E920-44ED-9798-0F91ECE75327}" srcId="{885F1FD8-D2DD-4872-90CB-1B4FD09E9F6F}" destId="{6B23A06F-C1FB-44DA-AD8E-D35C84535647}" srcOrd="0" destOrd="0" parTransId="{EEAF07AB-CE4C-498A-AFD3-96052E90C24B}" sibTransId="{4FFD5BDA-93F6-462B-9A50-1A666F4FF631}"/>
    <dgm:cxn modelId="{B45649B4-CD18-4954-A7B8-31A2C1CF29FA}" type="presOf" srcId="{7D52C69C-85F7-4CF1-97B1-F7BCE8BD98E3}" destId="{A5964320-E0CF-4407-93F4-B84FC9C52E5B}" srcOrd="1" destOrd="0" presId="urn:microsoft.com/office/officeart/2005/8/layout/vProcess5"/>
    <dgm:cxn modelId="{E85FEFC5-4932-411F-B2AC-A7A36009561C}" type="presOf" srcId="{4FFD5BDA-93F6-462B-9A50-1A666F4FF631}" destId="{88E43500-D4DD-487B-BDB8-916EDBCBADC5}" srcOrd="0" destOrd="0" presId="urn:microsoft.com/office/officeart/2005/8/layout/vProcess5"/>
    <dgm:cxn modelId="{550D7CE2-85B1-49D4-B8F9-3CE2DE761D69}" type="presOf" srcId="{0EFF9251-5435-4792-8B83-7F95AC4F6B91}" destId="{F484185A-F2E5-4999-8584-A13706DBD5E4}" srcOrd="0" destOrd="0" presId="urn:microsoft.com/office/officeart/2005/8/layout/vProcess5"/>
    <dgm:cxn modelId="{7E6C91EC-2B9B-4C55-B773-231E08116628}" type="presOf" srcId="{FF7BC9E0-E781-40E3-9B6A-CABAA6303568}" destId="{C3077C75-33C2-4664-9545-E190636CD69F}" srcOrd="0" destOrd="0" presId="urn:microsoft.com/office/officeart/2005/8/layout/vProcess5"/>
    <dgm:cxn modelId="{AD2F8F48-10A0-4219-8613-60EB97FD961A}" type="presParOf" srcId="{99CAF9AF-0589-4933-B240-0444744265A8}" destId="{C9D2A351-1F09-4FF1-80D2-63F88110A238}" srcOrd="0" destOrd="0" presId="urn:microsoft.com/office/officeart/2005/8/layout/vProcess5"/>
    <dgm:cxn modelId="{E9EDDC2F-E5CC-49B0-B0B4-8104A10A3F45}" type="presParOf" srcId="{99CAF9AF-0589-4933-B240-0444744265A8}" destId="{D3D3A305-5FC4-4361-AA8F-A5A2F74AA8AE}" srcOrd="1" destOrd="0" presId="urn:microsoft.com/office/officeart/2005/8/layout/vProcess5"/>
    <dgm:cxn modelId="{558E899B-F5E2-4341-BF28-25C4CCAF8D75}" type="presParOf" srcId="{99CAF9AF-0589-4933-B240-0444744265A8}" destId="{7A8CC6AE-103E-44AB-A934-CB983D68F63B}" srcOrd="2" destOrd="0" presId="urn:microsoft.com/office/officeart/2005/8/layout/vProcess5"/>
    <dgm:cxn modelId="{17C97BA5-D2AF-4FC2-B67F-EBE01409DD62}" type="presParOf" srcId="{99CAF9AF-0589-4933-B240-0444744265A8}" destId="{F484185A-F2E5-4999-8584-A13706DBD5E4}" srcOrd="3" destOrd="0" presId="urn:microsoft.com/office/officeart/2005/8/layout/vProcess5"/>
    <dgm:cxn modelId="{C0780CD2-E2C8-459D-9B8B-CDF0454D1E68}" type="presParOf" srcId="{99CAF9AF-0589-4933-B240-0444744265A8}" destId="{88E43500-D4DD-487B-BDB8-916EDBCBADC5}" srcOrd="4" destOrd="0" presId="urn:microsoft.com/office/officeart/2005/8/layout/vProcess5"/>
    <dgm:cxn modelId="{28F800FE-283C-4D8A-A2DB-C734619AFB77}" type="presParOf" srcId="{99CAF9AF-0589-4933-B240-0444744265A8}" destId="{C3077C75-33C2-4664-9545-E190636CD69F}" srcOrd="5" destOrd="0" presId="urn:microsoft.com/office/officeart/2005/8/layout/vProcess5"/>
    <dgm:cxn modelId="{A589C171-A078-4511-A32B-3BC4EA3F6905}" type="presParOf" srcId="{99CAF9AF-0589-4933-B240-0444744265A8}" destId="{D9633B58-3889-4E89-818E-30BC659623E6}" srcOrd="6" destOrd="0" presId="urn:microsoft.com/office/officeart/2005/8/layout/vProcess5"/>
    <dgm:cxn modelId="{1B2B9059-A837-4E49-BC60-A9DAE1A92F66}" type="presParOf" srcId="{99CAF9AF-0589-4933-B240-0444744265A8}" destId="{A5964320-E0CF-4407-93F4-B84FC9C52E5B}" srcOrd="7" destOrd="0" presId="urn:microsoft.com/office/officeart/2005/8/layout/vProcess5"/>
    <dgm:cxn modelId="{A873DE79-D816-4A39-BD35-FD4012900A36}" type="presParOf" srcId="{99CAF9AF-0589-4933-B240-0444744265A8}" destId="{DE130834-DB1E-4EA4-ABDF-3258FB9AB4E6}"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D3A305-5FC4-4361-AA8F-A5A2F74AA8AE}">
      <dsp:nvSpPr>
        <dsp:cNvPr id="0" name=""/>
        <dsp:cNvSpPr/>
      </dsp:nvSpPr>
      <dsp:spPr>
        <a:xfrm>
          <a:off x="0" y="0"/>
          <a:ext cx="4138574" cy="972432"/>
        </a:xfrm>
        <a:prstGeom prst="roundRect">
          <a:avLst>
            <a:gd name="adj" fmla="val 10000"/>
          </a:avLst>
        </a:prstGeom>
        <a:solidFill>
          <a:schemeClr val="accent5">
            <a:lumMod val="90000"/>
            <a:lumOff val="1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1" kern="1200" dirty="0"/>
            <a:t>HR User &amp; Dashboard </a:t>
          </a:r>
        </a:p>
      </dsp:txBody>
      <dsp:txXfrm>
        <a:off x="28482" y="28482"/>
        <a:ext cx="3089243" cy="915468"/>
      </dsp:txXfrm>
    </dsp:sp>
    <dsp:sp modelId="{7A8CC6AE-103E-44AB-A934-CB983D68F63B}">
      <dsp:nvSpPr>
        <dsp:cNvPr id="0" name=""/>
        <dsp:cNvSpPr/>
      </dsp:nvSpPr>
      <dsp:spPr>
        <a:xfrm>
          <a:off x="365168" y="1134504"/>
          <a:ext cx="4138574" cy="972432"/>
        </a:xfrm>
        <a:prstGeom prst="roundRect">
          <a:avLst>
            <a:gd name="adj" fmla="val 1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1" kern="1200" dirty="0"/>
            <a:t>Lecturer User &amp; Dashboard</a:t>
          </a:r>
        </a:p>
      </dsp:txBody>
      <dsp:txXfrm>
        <a:off x="393650" y="1162986"/>
        <a:ext cx="3084361" cy="915468"/>
      </dsp:txXfrm>
    </dsp:sp>
    <dsp:sp modelId="{F484185A-F2E5-4999-8584-A13706DBD5E4}">
      <dsp:nvSpPr>
        <dsp:cNvPr id="0" name=""/>
        <dsp:cNvSpPr/>
      </dsp:nvSpPr>
      <dsp:spPr>
        <a:xfrm>
          <a:off x="730336" y="2269008"/>
          <a:ext cx="4138574" cy="972432"/>
        </a:xfrm>
        <a:prstGeom prst="roundRect">
          <a:avLst>
            <a:gd name="adj" fmla="val 10000"/>
          </a:avLst>
        </a:prstGeom>
        <a:solidFill>
          <a:schemeClr val="accent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1" kern="1200" dirty="0"/>
            <a:t>      Coordinator User &amp;         	Dashboard</a:t>
          </a:r>
        </a:p>
      </dsp:txBody>
      <dsp:txXfrm>
        <a:off x="758818" y="2297490"/>
        <a:ext cx="3084361" cy="915468"/>
      </dsp:txXfrm>
    </dsp:sp>
    <dsp:sp modelId="{88E43500-D4DD-487B-BDB8-916EDBCBADC5}">
      <dsp:nvSpPr>
        <dsp:cNvPr id="0" name=""/>
        <dsp:cNvSpPr/>
      </dsp:nvSpPr>
      <dsp:spPr>
        <a:xfrm>
          <a:off x="3506493" y="737427"/>
          <a:ext cx="632080" cy="632080"/>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3648711" y="737427"/>
        <a:ext cx="347644" cy="475640"/>
      </dsp:txXfrm>
    </dsp:sp>
    <dsp:sp modelId="{C3077C75-33C2-4664-9545-E190636CD69F}">
      <dsp:nvSpPr>
        <dsp:cNvPr id="0" name=""/>
        <dsp:cNvSpPr/>
      </dsp:nvSpPr>
      <dsp:spPr>
        <a:xfrm>
          <a:off x="3871661" y="1865448"/>
          <a:ext cx="632080" cy="632080"/>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4013879" y="1865448"/>
        <a:ext cx="347644" cy="47564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11/22/2024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11/22/2024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1</a:t>
            </a:fld>
            <a:endParaRPr lang="en-US"/>
          </a:p>
        </p:txBody>
      </p:sp>
    </p:spTree>
    <p:extLst>
      <p:ext uri="{BB962C8B-B14F-4D97-AF65-F5344CB8AC3E}">
        <p14:creationId xmlns:p14="http://schemas.microsoft.com/office/powerpoint/2010/main" val="2295017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838339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1718631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28CF00-C543-C489-7F46-ECEF5CFDEC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ABD3FF-1D82-BF94-A2DF-2232D82862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41A422-73CB-5C9F-2891-032FF63A60A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A2244DA-64B3-900E-AF23-4C80A660A739}"/>
              </a:ext>
            </a:extLst>
          </p:cNvPr>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3569647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6CC9E-5693-B72C-5F90-6CDDF6C17B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6DF75D-A048-073D-A83F-115260CAFE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895372-C099-9B40-FB63-7FAAB29495C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78DCBD5-A166-BA21-BD91-1FB34BC74C1D}"/>
              </a:ext>
            </a:extLst>
          </p:cNvPr>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434623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F3052-5986-E4B7-2096-6FC9C31D5A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CD1323-BC9F-DDC5-69DF-C4A2F1A67E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284E8A-5AF4-6322-BAEE-F45FFCB43F7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B90FFEB-C2F9-B195-D8C1-1CC58EC9E2B3}"/>
              </a:ext>
            </a:extLst>
          </p:cNvPr>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767815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EF34A-AB4E-0B61-23DE-BDA89140BA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D8B508-D481-5273-9721-D7BA61376E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311D54-7CD6-7F3B-E21D-3F6D3013A18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9F5B848-359F-6BA1-48BD-496C77894CBD}"/>
              </a:ext>
            </a:extLst>
          </p:cNvPr>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1953170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53642-550D-0121-8424-7AAD282752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33EC0F-E604-95F0-F27F-B0D24D2EA4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CB9243-BA2A-6058-C3B0-74635049D0D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A6E9113-C169-BFBD-670C-217C43A04A25}"/>
              </a:ext>
            </a:extLst>
          </p:cNvPr>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4027679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11/22/2024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11/22/2024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11/22/2024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11/22/2024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11/22/2024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11/22/2024</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microsoft.com/office/2007/relationships/hdphoto" Target="../media/hdphoto2.wdp"/><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close up of computer code">
            <a:extLst>
              <a:ext uri="{FF2B5EF4-FFF2-40B4-BE49-F238E27FC236}">
                <a16:creationId xmlns:a16="http://schemas.microsoft.com/office/drawing/2014/main" id="{94D43AA7-0244-2FEB-86AC-B5DECE0232D8}"/>
              </a:ext>
            </a:extLst>
          </p:cNvPr>
          <p:cNvPicPr>
            <a:picLocks noGrp="1" noChangeAspect="1"/>
          </p:cNvPicPr>
          <p:nvPr>
            <p:ph type="pic" sz="quarter" idx="10"/>
          </p:nvPr>
        </p:nvPicPr>
        <p:blipFill rotWithShape="1">
          <a:blip r:embed="rId3">
            <a:alphaModFix amt="40000"/>
            <a:extLst>
              <a:ext uri="{BEBA8EAE-BF5A-486C-A8C5-ECC9F3942E4B}">
                <a14:imgProps xmlns:a14="http://schemas.microsoft.com/office/drawing/2010/main">
                  <a14:imgLayer r:embed="rId4">
                    <a14:imgEffect>
                      <a14:saturation sat="0"/>
                    </a14:imgEffect>
                  </a14:imgLayer>
                </a14:imgProps>
              </a:ext>
            </a:extLst>
          </a:blip>
          <a:srcRect t="7813" b="7813"/>
          <a:stretch/>
        </p:blipFill>
        <p:spPr>
          <a:xfrm>
            <a:off x="0" y="0"/>
            <a:ext cx="12192000" cy="6858000"/>
          </a:xfrm>
        </p:spPr>
      </p:pic>
      <p:sp>
        <p:nvSpPr>
          <p:cNvPr id="3" name="Title 2">
            <a:extLst>
              <a:ext uri="{FF2B5EF4-FFF2-40B4-BE49-F238E27FC236}">
                <a16:creationId xmlns:a16="http://schemas.microsoft.com/office/drawing/2014/main" id="{B2F3FA79-DE26-1F2A-0CF7-5671B73C8B6F}"/>
              </a:ext>
            </a:extLst>
          </p:cNvPr>
          <p:cNvSpPr>
            <a:spLocks noGrp="1"/>
          </p:cNvSpPr>
          <p:nvPr>
            <p:ph type="ctrTitle"/>
          </p:nvPr>
        </p:nvSpPr>
        <p:spPr>
          <a:xfrm>
            <a:off x="1386840" y="2286000"/>
            <a:ext cx="9144000" cy="2286000"/>
          </a:xfrm>
        </p:spPr>
        <p:txBody>
          <a:bodyPr/>
          <a:lstStyle/>
          <a:p>
            <a:r>
              <a:rPr lang="en-US" b="1" i="1" dirty="0"/>
              <a:t>Welcome to the contract monthly claim system</a:t>
            </a:r>
          </a:p>
        </p:txBody>
      </p:sp>
      <p:sp>
        <p:nvSpPr>
          <p:cNvPr id="19" name="TextBox 18">
            <a:extLst>
              <a:ext uri="{FF2B5EF4-FFF2-40B4-BE49-F238E27FC236}">
                <a16:creationId xmlns:a16="http://schemas.microsoft.com/office/drawing/2014/main" id="{F3115E43-F09A-3997-2D2A-F4B5D748F349}"/>
              </a:ext>
            </a:extLst>
          </p:cNvPr>
          <p:cNvSpPr txBox="1"/>
          <p:nvPr/>
        </p:nvSpPr>
        <p:spPr>
          <a:xfrm>
            <a:off x="2879598" y="4140553"/>
            <a:ext cx="6158484" cy="923330"/>
          </a:xfrm>
          <a:prstGeom prst="rect">
            <a:avLst/>
          </a:prstGeom>
          <a:noFill/>
        </p:spPr>
        <p:txBody>
          <a:bodyPr wrap="square">
            <a:spAutoFit/>
          </a:bodyPr>
          <a:lstStyle/>
          <a:p>
            <a:pPr algn="ctr"/>
            <a:r>
              <a:rPr lang="en-US" b="1" dirty="0">
                <a:solidFill>
                  <a:schemeClr val="bg1"/>
                </a:solidFill>
              </a:rPr>
              <a:t>Daniel Luke James</a:t>
            </a:r>
          </a:p>
          <a:p>
            <a:pPr algn="ctr"/>
            <a:r>
              <a:rPr lang="en-US" b="1" dirty="0">
                <a:solidFill>
                  <a:schemeClr val="bg1"/>
                </a:solidFill>
              </a:rPr>
              <a:t>PROG6212 POE</a:t>
            </a:r>
          </a:p>
          <a:p>
            <a:pPr algn="ctr"/>
            <a:r>
              <a:rPr lang="en-US" b="1" dirty="0">
                <a:solidFill>
                  <a:schemeClr val="bg1"/>
                </a:solidFill>
              </a:rPr>
              <a:t>ST10393280</a:t>
            </a:r>
          </a:p>
        </p:txBody>
      </p:sp>
    </p:spTree>
    <p:extLst>
      <p:ext uri="{BB962C8B-B14F-4D97-AF65-F5344CB8AC3E}">
        <p14:creationId xmlns:p14="http://schemas.microsoft.com/office/powerpoint/2010/main" val="467869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65F39-ECBB-7480-8FDE-7187C6FF1AAB}"/>
            </a:ext>
          </a:extLst>
        </p:cNvPr>
        <p:cNvGrpSpPr/>
        <p:nvPr/>
      </p:nvGrpSpPr>
      <p:grpSpPr>
        <a:xfrm>
          <a:off x="0" y="0"/>
          <a:ext cx="0" cy="0"/>
          <a:chOff x="0" y="0"/>
          <a:chExt cx="0" cy="0"/>
        </a:xfrm>
      </p:grpSpPr>
      <p:pic>
        <p:nvPicPr>
          <p:cNvPr id="5" name="Picture Placeholder 11" descr="A close up of dots&#10;">
            <a:extLst>
              <a:ext uri="{FF2B5EF4-FFF2-40B4-BE49-F238E27FC236}">
                <a16:creationId xmlns:a16="http://schemas.microsoft.com/office/drawing/2014/main" id="{47C0EEB0-D08D-40C1-07EC-8F09FAE63743}"/>
              </a:ext>
            </a:extLst>
          </p:cNvPr>
          <p:cNvPicPr>
            <a:picLocks noGrp="1" noChangeAspect="1"/>
          </p:cNvPicPr>
          <p:nvPr>
            <p:ph type="pic" sz="quarter" idx="11"/>
          </p:nvPr>
        </p:nvPicPr>
        <p:blipFill>
          <a:blip r:embed="rId2"/>
          <a:srcRect/>
          <a:stretch/>
        </p:blipFill>
        <p:spPr>
          <a:xfrm>
            <a:off x="0" y="0"/>
            <a:ext cx="12192000" cy="6858000"/>
          </a:xfrm>
        </p:spPr>
      </p:pic>
      <p:sp>
        <p:nvSpPr>
          <p:cNvPr id="7" name="Title 6">
            <a:extLst>
              <a:ext uri="{FF2B5EF4-FFF2-40B4-BE49-F238E27FC236}">
                <a16:creationId xmlns:a16="http://schemas.microsoft.com/office/drawing/2014/main" id="{F1CDD234-6F22-C5FD-A536-989A7C8EBCA7}"/>
              </a:ext>
            </a:extLst>
          </p:cNvPr>
          <p:cNvSpPr>
            <a:spLocks noGrp="1"/>
          </p:cNvSpPr>
          <p:nvPr>
            <p:ph type="title"/>
          </p:nvPr>
        </p:nvSpPr>
        <p:spPr>
          <a:xfrm>
            <a:off x="1362436" y="3015389"/>
            <a:ext cx="9467127" cy="827222"/>
          </a:xfrm>
        </p:spPr>
        <p:txBody>
          <a:bodyPr/>
          <a:lstStyle/>
          <a:p>
            <a:r>
              <a:rPr lang="en-US" b="1" i="1" dirty="0"/>
              <a:t>THANK YOU</a:t>
            </a:r>
          </a:p>
        </p:txBody>
      </p:sp>
    </p:spTree>
    <p:extLst>
      <p:ext uri="{BB962C8B-B14F-4D97-AF65-F5344CB8AC3E}">
        <p14:creationId xmlns:p14="http://schemas.microsoft.com/office/powerpoint/2010/main" val="3793767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Folded Corner 11">
            <a:extLst>
              <a:ext uri="{FF2B5EF4-FFF2-40B4-BE49-F238E27FC236}">
                <a16:creationId xmlns:a16="http://schemas.microsoft.com/office/drawing/2014/main" id="{892BCB81-E26D-87C5-AAEC-56993D8A0F8D}"/>
              </a:ext>
            </a:extLst>
          </p:cNvPr>
          <p:cNvSpPr/>
          <p:nvPr/>
        </p:nvSpPr>
        <p:spPr>
          <a:xfrm>
            <a:off x="7264034" y="2086356"/>
            <a:ext cx="2198432" cy="2988564"/>
          </a:xfrm>
          <a:prstGeom prst="foldedCorne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Real-Time Notifications</a:t>
            </a:r>
          </a:p>
        </p:txBody>
      </p:sp>
      <p:sp>
        <p:nvSpPr>
          <p:cNvPr id="8" name="Rectangle: Folded Corner 7">
            <a:extLst>
              <a:ext uri="{FF2B5EF4-FFF2-40B4-BE49-F238E27FC236}">
                <a16:creationId xmlns:a16="http://schemas.microsoft.com/office/drawing/2014/main" id="{9C488695-C84F-187F-6080-DE0856F3C6DE}"/>
              </a:ext>
            </a:extLst>
          </p:cNvPr>
          <p:cNvSpPr/>
          <p:nvPr/>
        </p:nvSpPr>
        <p:spPr>
          <a:xfrm>
            <a:off x="4840574" y="2086356"/>
            <a:ext cx="2198432" cy="2988564"/>
          </a:xfrm>
          <a:prstGeom prst="foldedCorner">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600" b="1" dirty="0"/>
              <a:t>Simple &amp; Fast Claims</a:t>
            </a:r>
          </a:p>
        </p:txBody>
      </p: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5154549" y="214539"/>
            <a:ext cx="6241651" cy="1710354"/>
          </a:xfrm>
          <a:noFill/>
        </p:spPr>
        <p:txBody>
          <a:bodyPr anchor="ctr"/>
          <a:lstStyle/>
          <a:p>
            <a:pPr algn="ctr"/>
            <a:r>
              <a:rPr lang="en-US" b="1" i="1" dirty="0"/>
              <a:t>Why Choose Our System?</a:t>
            </a:r>
          </a:p>
        </p:txBody>
      </p:sp>
      <p:pic>
        <p:nvPicPr>
          <p:cNvPr id="20" name="Picture Placeholder 7" descr="A person talking to another person">
            <a:extLst>
              <a:ext uri="{FF2B5EF4-FFF2-40B4-BE49-F238E27FC236}">
                <a16:creationId xmlns:a16="http://schemas.microsoft.com/office/drawing/2014/main" id="{59669B42-CC26-1A2A-1FE7-526E425D0191}"/>
              </a:ext>
            </a:extLst>
          </p:cNvPr>
          <p:cNvPicPr>
            <a:picLocks noGrp="1" noChangeAspect="1"/>
          </p:cNvPicPr>
          <p:nvPr>
            <p:ph type="pic" sz="quarter" idx="10"/>
          </p:nvPr>
        </p:nvPicPr>
        <p:blipFill rotWithShape="1">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a:ext>
            </a:extLst>
          </a:blip>
          <a:srcRect l="10437" r="10437"/>
          <a:stretch/>
        </p:blipFill>
        <p:spPr>
          <a:xfrm>
            <a:off x="0" y="0"/>
            <a:ext cx="4287838" cy="6858000"/>
          </a:xfrm>
        </p:spPr>
      </p:pic>
      <p:pic>
        <p:nvPicPr>
          <p:cNvPr id="7" name="Graphic 6" descr="Fast Forward with solid fill">
            <a:extLst>
              <a:ext uri="{FF2B5EF4-FFF2-40B4-BE49-F238E27FC236}">
                <a16:creationId xmlns:a16="http://schemas.microsoft.com/office/drawing/2014/main" id="{CA864672-CF51-FEFD-B9FE-B5658E817A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99783" y="2588178"/>
            <a:ext cx="647700" cy="647700"/>
          </a:xfrm>
          <a:prstGeom prst="rect">
            <a:avLst/>
          </a:prstGeom>
        </p:spPr>
      </p:pic>
      <p:sp>
        <p:nvSpPr>
          <p:cNvPr id="10" name="TextBox 9">
            <a:extLst>
              <a:ext uri="{FF2B5EF4-FFF2-40B4-BE49-F238E27FC236}">
                <a16:creationId xmlns:a16="http://schemas.microsoft.com/office/drawing/2014/main" id="{625B5EDE-393A-C2C2-1E90-F27335574CAA}"/>
              </a:ext>
            </a:extLst>
          </p:cNvPr>
          <p:cNvSpPr txBox="1"/>
          <p:nvPr/>
        </p:nvSpPr>
        <p:spPr>
          <a:xfrm>
            <a:off x="5154549" y="3572593"/>
            <a:ext cx="1570482" cy="830997"/>
          </a:xfrm>
          <a:prstGeom prst="rect">
            <a:avLst/>
          </a:prstGeom>
          <a:noFill/>
        </p:spPr>
        <p:txBody>
          <a:bodyPr wrap="square">
            <a:spAutoFit/>
          </a:bodyPr>
          <a:lstStyle/>
          <a:p>
            <a:pPr algn="ctr"/>
            <a:r>
              <a:rPr lang="en-US" sz="1200" dirty="0">
                <a:solidFill>
                  <a:schemeClr val="bg1"/>
                </a:solidFill>
              </a:rPr>
              <a:t>Submit claims with just a few clicks and track the approval process in real –time.</a:t>
            </a:r>
          </a:p>
        </p:txBody>
      </p:sp>
      <p:pic>
        <p:nvPicPr>
          <p:cNvPr id="14" name="Graphic 13" descr="Stopwatch 75% with solid fill">
            <a:extLst>
              <a:ext uri="{FF2B5EF4-FFF2-40B4-BE49-F238E27FC236}">
                <a16:creationId xmlns:a16="http://schemas.microsoft.com/office/drawing/2014/main" id="{BAED7683-4821-CD17-3092-588B59ECB38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43210" y="2554605"/>
            <a:ext cx="640080" cy="640080"/>
          </a:xfrm>
          <a:prstGeom prst="rect">
            <a:avLst/>
          </a:prstGeom>
        </p:spPr>
      </p:pic>
      <p:sp>
        <p:nvSpPr>
          <p:cNvPr id="16" name="TextBox 15">
            <a:extLst>
              <a:ext uri="{FF2B5EF4-FFF2-40B4-BE49-F238E27FC236}">
                <a16:creationId xmlns:a16="http://schemas.microsoft.com/office/drawing/2014/main" id="{8D7C6ADD-B249-D9D6-37D5-71C4984DD06C}"/>
              </a:ext>
            </a:extLst>
          </p:cNvPr>
          <p:cNvSpPr txBox="1"/>
          <p:nvPr/>
        </p:nvSpPr>
        <p:spPr>
          <a:xfrm>
            <a:off x="7630436" y="3572593"/>
            <a:ext cx="1465628" cy="1015663"/>
          </a:xfrm>
          <a:prstGeom prst="rect">
            <a:avLst/>
          </a:prstGeom>
          <a:noFill/>
        </p:spPr>
        <p:txBody>
          <a:bodyPr wrap="square">
            <a:spAutoFit/>
          </a:bodyPr>
          <a:lstStyle/>
          <a:p>
            <a:pPr algn="ctr"/>
            <a:r>
              <a:rPr lang="en-US" sz="1200" dirty="0">
                <a:solidFill>
                  <a:schemeClr val="bg1"/>
                </a:solidFill>
              </a:rPr>
              <a:t>Stay informed with instant notifications when claims are processed or approved.</a:t>
            </a:r>
          </a:p>
        </p:txBody>
      </p:sp>
      <p:sp>
        <p:nvSpPr>
          <p:cNvPr id="18" name="Rectangle: Folded Corner 17">
            <a:extLst>
              <a:ext uri="{FF2B5EF4-FFF2-40B4-BE49-F238E27FC236}">
                <a16:creationId xmlns:a16="http://schemas.microsoft.com/office/drawing/2014/main" id="{F7ED5619-4046-8D6A-A8EA-EB119F964B85}"/>
              </a:ext>
            </a:extLst>
          </p:cNvPr>
          <p:cNvSpPr/>
          <p:nvPr/>
        </p:nvSpPr>
        <p:spPr>
          <a:xfrm>
            <a:off x="9687494" y="2086356"/>
            <a:ext cx="2144842" cy="2988564"/>
          </a:xfrm>
          <a:prstGeom prst="foldedCorner">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600" b="1" dirty="0"/>
              <a:t>Secure &amp; Transparent</a:t>
            </a:r>
          </a:p>
        </p:txBody>
      </p:sp>
      <p:pic>
        <p:nvPicPr>
          <p:cNvPr id="21" name="Graphic 20" descr="Lock with solid fill">
            <a:extLst>
              <a:ext uri="{FF2B5EF4-FFF2-40B4-BE49-F238E27FC236}">
                <a16:creationId xmlns:a16="http://schemas.microsoft.com/office/drawing/2014/main" id="{E8571561-A50A-3A6E-1657-54CBFFFBB5E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437017" y="2548890"/>
            <a:ext cx="645795" cy="645795"/>
          </a:xfrm>
          <a:prstGeom prst="rect">
            <a:avLst/>
          </a:prstGeom>
        </p:spPr>
      </p:pic>
      <p:sp>
        <p:nvSpPr>
          <p:cNvPr id="23" name="TextBox 22">
            <a:extLst>
              <a:ext uri="{FF2B5EF4-FFF2-40B4-BE49-F238E27FC236}">
                <a16:creationId xmlns:a16="http://schemas.microsoft.com/office/drawing/2014/main" id="{21E6C18B-8182-9C5A-6251-12CC01F4F368}"/>
              </a:ext>
            </a:extLst>
          </p:cNvPr>
          <p:cNvSpPr txBox="1"/>
          <p:nvPr/>
        </p:nvSpPr>
        <p:spPr>
          <a:xfrm>
            <a:off x="9865456" y="3580638"/>
            <a:ext cx="1788915" cy="954107"/>
          </a:xfrm>
          <a:prstGeom prst="rect">
            <a:avLst/>
          </a:prstGeom>
          <a:noFill/>
        </p:spPr>
        <p:txBody>
          <a:bodyPr wrap="square">
            <a:spAutoFit/>
          </a:bodyPr>
          <a:lstStyle/>
          <a:p>
            <a:pPr algn="ctr"/>
            <a:r>
              <a:rPr lang="en-US" sz="1400" dirty="0">
                <a:solidFill>
                  <a:schemeClr val="bg1"/>
                </a:solidFill>
              </a:rPr>
              <a:t>Your data is securely managed, providing full transparency through the process.</a:t>
            </a:r>
          </a:p>
        </p:txBody>
      </p:sp>
    </p:spTree>
    <p:extLst>
      <p:ext uri="{BB962C8B-B14F-4D97-AF65-F5344CB8AC3E}">
        <p14:creationId xmlns:p14="http://schemas.microsoft.com/office/powerpoint/2010/main" val="366667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38200" y="365125"/>
            <a:ext cx="10515600" cy="1325563"/>
          </a:xfrm>
        </p:spPr>
        <p:txBody>
          <a:bodyPr anchor="ctr">
            <a:normAutofit/>
          </a:bodyPr>
          <a:lstStyle/>
          <a:p>
            <a:r>
              <a:rPr lang="en-US" b="1" i="1" dirty="0"/>
              <a:t>users &amp; dashboards</a:t>
            </a:r>
          </a:p>
        </p:txBody>
      </p:sp>
      <p:graphicFrame>
        <p:nvGraphicFramePr>
          <p:cNvPr id="7" name="Content Placeholder 2">
            <a:extLst>
              <a:ext uri="{FF2B5EF4-FFF2-40B4-BE49-F238E27FC236}">
                <a16:creationId xmlns:a16="http://schemas.microsoft.com/office/drawing/2014/main" id="{904BECBE-C6BC-2D59-CEA9-949DF63A6947}"/>
              </a:ext>
            </a:extLst>
          </p:cNvPr>
          <p:cNvGraphicFramePr>
            <a:graphicFrameLocks noGrp="1"/>
          </p:cNvGraphicFramePr>
          <p:nvPr>
            <p:ph type="tbl" sz="quarter" idx="13"/>
            <p:extLst>
              <p:ext uri="{D42A27DB-BD31-4B8C-83A1-F6EECF244321}">
                <p14:modId xmlns:p14="http://schemas.microsoft.com/office/powerpoint/2010/main" val="2451099776"/>
              </p:ext>
            </p:extLst>
          </p:nvPr>
        </p:nvGraphicFramePr>
        <p:xfrm>
          <a:off x="596153" y="2141577"/>
          <a:ext cx="4868911" cy="3241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id="{F0FBEA2D-3BFB-7C23-F710-14A274372B28}"/>
              </a:ext>
            </a:extLst>
          </p:cNvPr>
          <p:cNvSpPr txBox="1"/>
          <p:nvPr/>
        </p:nvSpPr>
        <p:spPr>
          <a:xfrm>
            <a:off x="706755" y="2141577"/>
            <a:ext cx="262890" cy="400110"/>
          </a:xfrm>
          <a:prstGeom prst="rect">
            <a:avLst/>
          </a:prstGeom>
          <a:noFill/>
        </p:spPr>
        <p:txBody>
          <a:bodyPr wrap="square">
            <a:spAutoFit/>
          </a:bodyPr>
          <a:lstStyle/>
          <a:p>
            <a:r>
              <a:rPr lang="en-US" sz="2000" b="1" i="1" dirty="0">
                <a:solidFill>
                  <a:schemeClr val="bg1"/>
                </a:solidFill>
              </a:rPr>
              <a:t>1</a:t>
            </a:r>
            <a:endParaRPr lang="en-US" sz="2000" dirty="0">
              <a:solidFill>
                <a:schemeClr val="bg1"/>
              </a:solidFill>
            </a:endParaRPr>
          </a:p>
        </p:txBody>
      </p:sp>
      <p:sp>
        <p:nvSpPr>
          <p:cNvPr id="9" name="TextBox 8">
            <a:extLst>
              <a:ext uri="{FF2B5EF4-FFF2-40B4-BE49-F238E27FC236}">
                <a16:creationId xmlns:a16="http://schemas.microsoft.com/office/drawing/2014/main" id="{1F40CAA6-6517-C84B-3EEE-B07C9DB53A2A}"/>
              </a:ext>
            </a:extLst>
          </p:cNvPr>
          <p:cNvSpPr txBox="1"/>
          <p:nvPr/>
        </p:nvSpPr>
        <p:spPr>
          <a:xfrm>
            <a:off x="1034908" y="3228945"/>
            <a:ext cx="262890" cy="400110"/>
          </a:xfrm>
          <a:prstGeom prst="rect">
            <a:avLst/>
          </a:prstGeom>
          <a:noFill/>
        </p:spPr>
        <p:txBody>
          <a:bodyPr wrap="square">
            <a:spAutoFit/>
          </a:bodyPr>
          <a:lstStyle/>
          <a:p>
            <a:r>
              <a:rPr lang="en-US" sz="2000" b="1" i="1" dirty="0">
                <a:solidFill>
                  <a:schemeClr val="bg1"/>
                </a:solidFill>
              </a:rPr>
              <a:t>2</a:t>
            </a:r>
            <a:endParaRPr lang="en-US" sz="2000" dirty="0">
              <a:solidFill>
                <a:schemeClr val="bg1"/>
              </a:solidFill>
            </a:endParaRPr>
          </a:p>
        </p:txBody>
      </p:sp>
      <p:sp>
        <p:nvSpPr>
          <p:cNvPr id="10" name="TextBox 9">
            <a:extLst>
              <a:ext uri="{FF2B5EF4-FFF2-40B4-BE49-F238E27FC236}">
                <a16:creationId xmlns:a16="http://schemas.microsoft.com/office/drawing/2014/main" id="{FDA610EB-B8BF-CB74-6AE6-2528CEFF03E9}"/>
              </a:ext>
            </a:extLst>
          </p:cNvPr>
          <p:cNvSpPr txBox="1"/>
          <p:nvPr/>
        </p:nvSpPr>
        <p:spPr>
          <a:xfrm>
            <a:off x="1389507" y="4372464"/>
            <a:ext cx="262890" cy="400110"/>
          </a:xfrm>
          <a:prstGeom prst="rect">
            <a:avLst/>
          </a:prstGeom>
          <a:noFill/>
        </p:spPr>
        <p:txBody>
          <a:bodyPr wrap="square">
            <a:spAutoFit/>
          </a:bodyPr>
          <a:lstStyle/>
          <a:p>
            <a:r>
              <a:rPr lang="en-US" sz="2000" b="1" dirty="0">
                <a:solidFill>
                  <a:schemeClr val="bg1"/>
                </a:solidFill>
              </a:rPr>
              <a:t>3</a:t>
            </a:r>
          </a:p>
        </p:txBody>
      </p:sp>
      <p:pic>
        <p:nvPicPr>
          <p:cNvPr id="12" name="Picture 11" descr="A screenshot of a computer screen&#10;&#10;Description automatically generated">
            <a:extLst>
              <a:ext uri="{FF2B5EF4-FFF2-40B4-BE49-F238E27FC236}">
                <a16:creationId xmlns:a16="http://schemas.microsoft.com/office/drawing/2014/main" id="{81E7ADB2-B277-1705-B8BB-93A6EA69BE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6000" y="2141577"/>
            <a:ext cx="5645770" cy="3241440"/>
          </a:xfrm>
          <a:prstGeom prst="rect">
            <a:avLst/>
          </a:prstGeom>
        </p:spPr>
      </p:pic>
    </p:spTree>
    <p:extLst>
      <p:ext uri="{BB962C8B-B14F-4D97-AF65-F5344CB8AC3E}">
        <p14:creationId xmlns:p14="http://schemas.microsoft.com/office/powerpoint/2010/main" val="1649597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21319-29C6-9224-B2FD-AAFEC68E790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6D0C6BD-5EC7-F812-8B23-10958A614BF5}"/>
              </a:ext>
            </a:extLst>
          </p:cNvPr>
          <p:cNvSpPr>
            <a:spLocks noGrp="1"/>
          </p:cNvSpPr>
          <p:nvPr>
            <p:ph type="title"/>
          </p:nvPr>
        </p:nvSpPr>
        <p:spPr>
          <a:xfrm>
            <a:off x="5832311" y="1151931"/>
            <a:ext cx="6241651" cy="814029"/>
          </a:xfrm>
        </p:spPr>
        <p:txBody>
          <a:bodyPr vert="horz" lIns="91440" tIns="45720" rIns="91440" bIns="0" rtlCol="0" anchor="ctr" anchorCtr="0">
            <a:normAutofit/>
          </a:bodyPr>
          <a:lstStyle/>
          <a:p>
            <a:pPr algn="ctr"/>
            <a:r>
              <a:rPr lang="en-US" b="1" kern="1200" cap="all" spc="300" baseline="0" dirty="0">
                <a:latin typeface="+mj-lt"/>
                <a:ea typeface="+mj-ea"/>
                <a:cs typeface="+mj-cs"/>
              </a:rPr>
              <a:t>Register Page</a:t>
            </a:r>
          </a:p>
        </p:txBody>
      </p:sp>
      <p:sp>
        <p:nvSpPr>
          <p:cNvPr id="19" name="TextBox 18">
            <a:extLst>
              <a:ext uri="{FF2B5EF4-FFF2-40B4-BE49-F238E27FC236}">
                <a16:creationId xmlns:a16="http://schemas.microsoft.com/office/drawing/2014/main" id="{A0FAAB25-58DD-96BF-362C-F136032799BE}"/>
              </a:ext>
            </a:extLst>
          </p:cNvPr>
          <p:cNvSpPr txBox="1"/>
          <p:nvPr/>
        </p:nvSpPr>
        <p:spPr>
          <a:xfrm>
            <a:off x="5711105" y="1965960"/>
            <a:ext cx="6241650" cy="3474720"/>
          </a:xfrm>
          <a:prstGeom prst="rect">
            <a:avLst/>
          </a:prstGeom>
        </p:spPr>
        <p:txBody>
          <a:bodyPr vert="horz" lIns="91440" tIns="45720" rIns="91440" bIns="45720" rtlCol="0">
            <a:normAutofit/>
          </a:bodyPr>
          <a:lstStyle/>
          <a:p>
            <a:pPr algn="ctr">
              <a:lnSpc>
                <a:spcPct val="150000"/>
              </a:lnSpc>
              <a:spcBef>
                <a:spcPts val="1000"/>
              </a:spcBef>
              <a:spcAft>
                <a:spcPts val="1000"/>
              </a:spcAft>
              <a:buClr>
                <a:schemeClr val="accent2"/>
              </a:buClr>
            </a:pPr>
            <a:r>
              <a:rPr lang="en-US" sz="1600" dirty="0"/>
              <a:t>Each user must first create a personal profile in order to access the system. Users will need to supply a username, email address, and strong password when registering. Depending on their intended use, users must also choose their preferred role inside the system, such as administrator, viewer, or contributor. </a:t>
            </a:r>
          </a:p>
          <a:p>
            <a:pPr algn="ctr">
              <a:lnSpc>
                <a:spcPct val="150000"/>
              </a:lnSpc>
              <a:spcBef>
                <a:spcPts val="1000"/>
              </a:spcBef>
              <a:spcAft>
                <a:spcPts val="1000"/>
              </a:spcAft>
              <a:buClr>
                <a:schemeClr val="accent2"/>
              </a:buClr>
            </a:pPr>
            <a:r>
              <a:rPr lang="en-US" sz="1600" dirty="0"/>
              <a:t>A simplified and effective experience is produced by this customized approach, which guarantees that users have access to features and permissions that correspond with their role.</a:t>
            </a:r>
          </a:p>
        </p:txBody>
      </p:sp>
      <p:pic>
        <p:nvPicPr>
          <p:cNvPr id="13" name="Picture 12">
            <a:extLst>
              <a:ext uri="{FF2B5EF4-FFF2-40B4-BE49-F238E27FC236}">
                <a16:creationId xmlns:a16="http://schemas.microsoft.com/office/drawing/2014/main" id="{AAE8D754-EEB8-8C29-FBEF-20CCE29FD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244" y="1506619"/>
            <a:ext cx="5350654" cy="3844762"/>
          </a:xfrm>
          <a:prstGeom prst="rect">
            <a:avLst/>
          </a:prstGeom>
        </p:spPr>
      </p:pic>
    </p:spTree>
    <p:extLst>
      <p:ext uri="{BB962C8B-B14F-4D97-AF65-F5344CB8AC3E}">
        <p14:creationId xmlns:p14="http://schemas.microsoft.com/office/powerpoint/2010/main" val="1101929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80E98-61F1-9215-A622-026BF9EFEBB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44EF749-0C4B-662F-DE02-F7462B7578B3}"/>
              </a:ext>
            </a:extLst>
          </p:cNvPr>
          <p:cNvSpPr>
            <a:spLocks noGrp="1"/>
          </p:cNvSpPr>
          <p:nvPr>
            <p:ph type="title"/>
          </p:nvPr>
        </p:nvSpPr>
        <p:spPr>
          <a:xfrm>
            <a:off x="303987" y="1499616"/>
            <a:ext cx="6172200" cy="649224"/>
          </a:xfrm>
        </p:spPr>
        <p:txBody>
          <a:bodyPr vert="horz" lIns="91440" tIns="45720" rIns="91440" bIns="45720" rtlCol="0" anchor="b" anchorCtr="0">
            <a:normAutofit/>
          </a:bodyPr>
          <a:lstStyle/>
          <a:p>
            <a:pPr algn="ctr"/>
            <a:r>
              <a:rPr lang="en-US" b="1" i="1" kern="1200" cap="all" spc="300" baseline="0" dirty="0">
                <a:latin typeface="+mj-lt"/>
                <a:ea typeface="+mj-ea"/>
                <a:cs typeface="+mj-cs"/>
              </a:rPr>
              <a:t>Login Page</a:t>
            </a:r>
          </a:p>
        </p:txBody>
      </p:sp>
      <p:sp>
        <p:nvSpPr>
          <p:cNvPr id="19" name="TextBox 18">
            <a:extLst>
              <a:ext uri="{FF2B5EF4-FFF2-40B4-BE49-F238E27FC236}">
                <a16:creationId xmlns:a16="http://schemas.microsoft.com/office/drawing/2014/main" id="{893573EC-11A3-A561-2A97-ED152CAD39FA}"/>
              </a:ext>
            </a:extLst>
          </p:cNvPr>
          <p:cNvSpPr txBox="1"/>
          <p:nvPr/>
        </p:nvSpPr>
        <p:spPr>
          <a:xfrm>
            <a:off x="769178" y="2394223"/>
            <a:ext cx="4894006" cy="2260073"/>
          </a:xfrm>
          <a:prstGeom prst="rect">
            <a:avLst/>
          </a:prstGeom>
        </p:spPr>
        <p:txBody>
          <a:bodyPr vert="horz" lIns="91440" tIns="45720" rIns="91440" bIns="45720" rtlCol="0">
            <a:noAutofit/>
          </a:bodyPr>
          <a:lstStyle/>
          <a:p>
            <a:pPr algn="ctr">
              <a:lnSpc>
                <a:spcPct val="150000"/>
              </a:lnSpc>
              <a:spcBef>
                <a:spcPts val="1000"/>
              </a:spcBef>
              <a:buClr>
                <a:schemeClr val="accent2"/>
              </a:buClr>
              <a:buFont typeface="Wingdings" panose="05000000000000000000" pitchFamily="2" charset="2"/>
            </a:pPr>
            <a:r>
              <a:rPr lang="en-US" sz="1600" dirty="0"/>
              <a:t>Using their individual username and password, users classified as HR staff, instructors, and coordinators can access the system. Each user has access to features and resources that are particular to their role after logging in. </a:t>
            </a:r>
          </a:p>
          <a:p>
            <a:pPr algn="ctr">
              <a:lnSpc>
                <a:spcPct val="150000"/>
              </a:lnSpc>
              <a:spcBef>
                <a:spcPts val="1000"/>
              </a:spcBef>
              <a:buClr>
                <a:schemeClr val="accent2"/>
              </a:buClr>
              <a:buFont typeface="Wingdings" panose="05000000000000000000" pitchFamily="2" charset="2"/>
            </a:pPr>
            <a:r>
              <a:rPr lang="en-US" sz="1600" dirty="0"/>
              <a:t>Role-based access guarantees a safe and effective setting where individuals may carry out their assigned tasks with ease.</a:t>
            </a:r>
          </a:p>
        </p:txBody>
      </p:sp>
      <p:pic>
        <p:nvPicPr>
          <p:cNvPr id="7" name="Picture 6">
            <a:extLst>
              <a:ext uri="{FF2B5EF4-FFF2-40B4-BE49-F238E27FC236}">
                <a16:creationId xmlns:a16="http://schemas.microsoft.com/office/drawing/2014/main" id="{B9DFC5D8-F9D2-4815-7A54-901C4E0CD5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379105"/>
            <a:ext cx="5807253" cy="4099790"/>
          </a:xfrm>
          <a:prstGeom prst="rect">
            <a:avLst/>
          </a:prstGeom>
        </p:spPr>
      </p:pic>
    </p:spTree>
    <p:extLst>
      <p:ext uri="{BB962C8B-B14F-4D97-AF65-F5344CB8AC3E}">
        <p14:creationId xmlns:p14="http://schemas.microsoft.com/office/powerpoint/2010/main" val="3122215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BAB57-326F-C7DC-CD62-31123D57174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69A6D60-EF03-FB0F-0A06-35C0FAE0BF4B}"/>
              </a:ext>
            </a:extLst>
          </p:cNvPr>
          <p:cNvSpPr>
            <a:spLocks noGrp="1"/>
          </p:cNvSpPr>
          <p:nvPr>
            <p:ph type="title"/>
          </p:nvPr>
        </p:nvSpPr>
        <p:spPr>
          <a:xfrm>
            <a:off x="838200" y="365760"/>
            <a:ext cx="10515600" cy="1325563"/>
          </a:xfrm>
        </p:spPr>
        <p:txBody>
          <a:bodyPr vert="horz" lIns="91440" tIns="45720" rIns="91440" bIns="45720" rtlCol="0" anchor="ctr" anchorCtr="0">
            <a:normAutofit/>
          </a:bodyPr>
          <a:lstStyle/>
          <a:p>
            <a:r>
              <a:rPr lang="en-US" b="1" i="1" kern="1200" cap="all" spc="300" baseline="0" dirty="0">
                <a:latin typeface="+mj-lt"/>
                <a:ea typeface="+mj-ea"/>
                <a:cs typeface="+mj-cs"/>
              </a:rPr>
              <a:t>HR Dashboard</a:t>
            </a:r>
          </a:p>
        </p:txBody>
      </p:sp>
      <p:sp>
        <p:nvSpPr>
          <p:cNvPr id="19" name="TextBox 18">
            <a:extLst>
              <a:ext uri="{FF2B5EF4-FFF2-40B4-BE49-F238E27FC236}">
                <a16:creationId xmlns:a16="http://schemas.microsoft.com/office/drawing/2014/main" id="{FEE922BA-2BDC-AB8F-D5BD-9377C24EBFB9}"/>
              </a:ext>
            </a:extLst>
          </p:cNvPr>
          <p:cNvSpPr txBox="1"/>
          <p:nvPr/>
        </p:nvSpPr>
        <p:spPr>
          <a:xfrm>
            <a:off x="6219464" y="1790329"/>
            <a:ext cx="5134335" cy="4113054"/>
          </a:xfrm>
          <a:prstGeom prst="rect">
            <a:avLst/>
          </a:prstGeom>
        </p:spPr>
        <p:txBody>
          <a:bodyPr vert="horz" lIns="91440" tIns="45720" rIns="91440" bIns="45720" rtlCol="0" anchorCtr="0">
            <a:normAutofit fontScale="85000" lnSpcReduction="10000"/>
          </a:bodyPr>
          <a:lstStyle/>
          <a:p>
            <a:pPr>
              <a:lnSpc>
                <a:spcPct val="150000"/>
              </a:lnSpc>
              <a:spcBef>
                <a:spcPts val="1000"/>
              </a:spcBef>
              <a:buClr>
                <a:schemeClr val="accent2"/>
              </a:buClr>
              <a:buFont typeface="Wingdings" panose="05000000000000000000" pitchFamily="2" charset="2"/>
            </a:pPr>
            <a:r>
              <a:rPr lang="en-US" dirty="0"/>
              <a:t>For accelerated payment processing, the HR dashboard will have tools to instantly create invoices or reports that summarize accepted claims. In addition to ensuring accuracy in financial transactions, this automation will lessen administrative work. </a:t>
            </a:r>
          </a:p>
          <a:p>
            <a:pPr>
              <a:lnSpc>
                <a:spcPct val="150000"/>
              </a:lnSpc>
              <a:spcBef>
                <a:spcPts val="1000"/>
              </a:spcBef>
              <a:buClr>
                <a:schemeClr val="accent2"/>
              </a:buClr>
              <a:buFont typeface="Wingdings" panose="05000000000000000000" pitchFamily="2" charset="2"/>
            </a:pPr>
            <a:r>
              <a:rPr lang="en-US" dirty="0"/>
              <a:t>The dashboard will also include capabilities for managing lecturer data, making it simple for HR staff to change personal data like contact information or other pertinent documents. These capabilities will help efficient management of lecturer-related responsibilities, improve efficiency, and preserve correct records.</a:t>
            </a:r>
          </a:p>
        </p:txBody>
      </p:sp>
      <p:pic>
        <p:nvPicPr>
          <p:cNvPr id="9" name="Content Placeholder 8">
            <a:extLst>
              <a:ext uri="{FF2B5EF4-FFF2-40B4-BE49-F238E27FC236}">
                <a16:creationId xmlns:a16="http://schemas.microsoft.com/office/drawing/2014/main" id="{7FA739F1-8EE0-6B9C-75ED-4EB9A8B14C12}"/>
              </a:ext>
            </a:extLst>
          </p:cNvPr>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321184" y="1938528"/>
            <a:ext cx="5774816" cy="3260619"/>
          </a:xfrm>
        </p:spPr>
      </p:pic>
    </p:spTree>
    <p:extLst>
      <p:ext uri="{BB962C8B-B14F-4D97-AF65-F5344CB8AC3E}">
        <p14:creationId xmlns:p14="http://schemas.microsoft.com/office/powerpoint/2010/main" val="3948067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D3F51-6DA4-FECD-F967-B7589174451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63EB834-B691-A5E3-A491-98F571702E61}"/>
              </a:ext>
            </a:extLst>
          </p:cNvPr>
          <p:cNvSpPr>
            <a:spLocks noGrp="1"/>
          </p:cNvSpPr>
          <p:nvPr>
            <p:ph type="title"/>
          </p:nvPr>
        </p:nvSpPr>
        <p:spPr>
          <a:xfrm>
            <a:off x="838200" y="365760"/>
            <a:ext cx="10515600" cy="1325563"/>
          </a:xfrm>
        </p:spPr>
        <p:txBody>
          <a:bodyPr vert="horz" lIns="91440" tIns="45720" rIns="91440" bIns="45720" rtlCol="0" anchor="ctr" anchorCtr="0">
            <a:normAutofit/>
          </a:bodyPr>
          <a:lstStyle/>
          <a:p>
            <a:r>
              <a:rPr lang="en-US" b="1" i="1" dirty="0"/>
              <a:t>Lecturer </a:t>
            </a:r>
            <a:r>
              <a:rPr lang="en-US" b="1" i="1" kern="1200" cap="all" spc="300" baseline="0" dirty="0">
                <a:latin typeface="+mj-lt"/>
                <a:ea typeface="+mj-ea"/>
                <a:cs typeface="+mj-cs"/>
              </a:rPr>
              <a:t>Dashboard</a:t>
            </a:r>
          </a:p>
        </p:txBody>
      </p:sp>
      <p:sp>
        <p:nvSpPr>
          <p:cNvPr id="19" name="TextBox 18">
            <a:extLst>
              <a:ext uri="{FF2B5EF4-FFF2-40B4-BE49-F238E27FC236}">
                <a16:creationId xmlns:a16="http://schemas.microsoft.com/office/drawing/2014/main" id="{2AB137E0-B208-D46C-52C2-579739E5BCE2}"/>
              </a:ext>
            </a:extLst>
          </p:cNvPr>
          <p:cNvSpPr txBox="1"/>
          <p:nvPr/>
        </p:nvSpPr>
        <p:spPr>
          <a:xfrm>
            <a:off x="838200" y="1790329"/>
            <a:ext cx="5134335" cy="4113054"/>
          </a:xfrm>
          <a:prstGeom prst="rect">
            <a:avLst/>
          </a:prstGeom>
        </p:spPr>
        <p:txBody>
          <a:bodyPr vert="horz" lIns="91440" tIns="45720" rIns="91440" bIns="45720" rtlCol="0" anchorCtr="0">
            <a:normAutofit fontScale="85000" lnSpcReduction="10000"/>
          </a:bodyPr>
          <a:lstStyle/>
          <a:p>
            <a:pPr algn="ctr">
              <a:lnSpc>
                <a:spcPct val="150000"/>
              </a:lnSpc>
              <a:spcBef>
                <a:spcPts val="1000"/>
              </a:spcBef>
              <a:buClr>
                <a:schemeClr val="accent2"/>
              </a:buClr>
              <a:buFont typeface="Wingdings" panose="05000000000000000000" pitchFamily="2" charset="2"/>
            </a:pPr>
            <a:r>
              <a:rPr lang="en-US" sz="1800" dirty="0"/>
              <a:t>A function to automate the claim submission process will be included in the lecturer dashboard, allowing instructors to quickly enter their hourly rate and number of hours worked and submit claims with little effort. To provide prompt and precise results, an auto-calculation tool will be incorporated to determine the final payment based on the hours worked and the hourly rate given. </a:t>
            </a:r>
          </a:p>
          <a:p>
            <a:pPr algn="ctr">
              <a:lnSpc>
                <a:spcPct val="150000"/>
              </a:lnSpc>
              <a:spcBef>
                <a:spcPts val="1000"/>
              </a:spcBef>
              <a:buClr>
                <a:schemeClr val="accent2"/>
              </a:buClr>
              <a:buFont typeface="Wingdings" panose="05000000000000000000" pitchFamily="2" charset="2"/>
            </a:pPr>
            <a:r>
              <a:rPr lang="en-US" sz="1800" dirty="0"/>
              <a:t>To guarantee data entry correctness, the system will also include validation tests, such as confirming that all essential fields are filled out and that the entered values fall within permissible limits. These features will preserve data integrity while streamlining the claim procedure.</a:t>
            </a:r>
          </a:p>
        </p:txBody>
      </p:sp>
      <p:pic>
        <p:nvPicPr>
          <p:cNvPr id="8" name="Content Placeholder 7">
            <a:extLst>
              <a:ext uri="{FF2B5EF4-FFF2-40B4-BE49-F238E27FC236}">
                <a16:creationId xmlns:a16="http://schemas.microsoft.com/office/drawing/2014/main" id="{A9853178-A626-0EBF-2F94-BF7375B5CD40}"/>
              </a:ext>
            </a:extLst>
          </p:cNvPr>
          <p:cNvPicPr>
            <a:picLocks noGrp="1" noChangeAspect="1"/>
          </p:cNvPicPr>
          <p:nvPr>
            <p:ph sz="quarter" idx="16"/>
          </p:nvPr>
        </p:nvPicPr>
        <p:blipFill>
          <a:blip r:embed="rId3">
            <a:extLst>
              <a:ext uri="{28A0092B-C50C-407E-A947-70E740481C1C}">
                <a14:useLocalDpi xmlns:a14="http://schemas.microsoft.com/office/drawing/2010/main" val="0"/>
              </a:ext>
            </a:extLst>
          </a:blip>
          <a:stretch>
            <a:fillRect/>
          </a:stretch>
        </p:blipFill>
        <p:spPr>
          <a:xfrm>
            <a:off x="6219467" y="1790329"/>
            <a:ext cx="5815768" cy="3397084"/>
          </a:xfrm>
        </p:spPr>
      </p:pic>
    </p:spTree>
    <p:extLst>
      <p:ext uri="{BB962C8B-B14F-4D97-AF65-F5344CB8AC3E}">
        <p14:creationId xmlns:p14="http://schemas.microsoft.com/office/powerpoint/2010/main" val="3283968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A222B-598A-3FFA-8FEF-E60B8E45016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14D71DF-9D6A-29E3-B00F-D28AC9543001}"/>
              </a:ext>
            </a:extLst>
          </p:cNvPr>
          <p:cNvSpPr>
            <a:spLocks noGrp="1"/>
          </p:cNvSpPr>
          <p:nvPr>
            <p:ph type="title"/>
          </p:nvPr>
        </p:nvSpPr>
        <p:spPr>
          <a:xfrm>
            <a:off x="838200" y="365760"/>
            <a:ext cx="10515600" cy="1325563"/>
          </a:xfrm>
        </p:spPr>
        <p:txBody>
          <a:bodyPr vert="horz" lIns="91440" tIns="45720" rIns="91440" bIns="45720" rtlCol="0" anchor="ctr" anchorCtr="0">
            <a:normAutofit/>
          </a:bodyPr>
          <a:lstStyle/>
          <a:p>
            <a:r>
              <a:rPr lang="en-US" b="1" i="1" dirty="0"/>
              <a:t>Coordinator</a:t>
            </a:r>
            <a:r>
              <a:rPr lang="en-US" b="1" i="1" kern="1200" cap="all" spc="300" baseline="0" dirty="0">
                <a:latin typeface="+mj-lt"/>
                <a:ea typeface="+mj-ea"/>
                <a:cs typeface="+mj-cs"/>
              </a:rPr>
              <a:t> Dashboard</a:t>
            </a:r>
          </a:p>
        </p:txBody>
      </p:sp>
      <p:sp>
        <p:nvSpPr>
          <p:cNvPr id="19" name="TextBox 18">
            <a:extLst>
              <a:ext uri="{FF2B5EF4-FFF2-40B4-BE49-F238E27FC236}">
                <a16:creationId xmlns:a16="http://schemas.microsoft.com/office/drawing/2014/main" id="{0530AE50-86D5-2746-D387-35932BDDA280}"/>
              </a:ext>
            </a:extLst>
          </p:cNvPr>
          <p:cNvSpPr txBox="1"/>
          <p:nvPr/>
        </p:nvSpPr>
        <p:spPr>
          <a:xfrm>
            <a:off x="6219465" y="1445247"/>
            <a:ext cx="5134335" cy="4113054"/>
          </a:xfrm>
          <a:prstGeom prst="rect">
            <a:avLst/>
          </a:prstGeom>
        </p:spPr>
        <p:txBody>
          <a:bodyPr vert="horz" lIns="91440" tIns="45720" rIns="91440" bIns="45720" rtlCol="0" anchorCtr="0">
            <a:noAutofit/>
          </a:bodyPr>
          <a:lstStyle/>
          <a:p>
            <a:pPr algn="ctr">
              <a:lnSpc>
                <a:spcPct val="150000"/>
              </a:lnSpc>
              <a:spcBef>
                <a:spcPts val="1000"/>
              </a:spcBef>
              <a:buClr>
                <a:schemeClr val="accent2"/>
              </a:buClr>
              <a:buFont typeface="Wingdings" panose="05000000000000000000" pitchFamily="2" charset="2"/>
            </a:pPr>
            <a:r>
              <a:rPr lang="en-US" sz="1500" dirty="0"/>
              <a:t>To expedite the evaluation and processing of filed claims, the coordinator dashboard will include an automated method for claim verification and approval. The system will automatically compare submitted claims to predetermined standards, including hourly rates, the number of hours worked, and other organizational policies. Any inconsistencies or information gaps will be noted for additional examination. </a:t>
            </a:r>
          </a:p>
          <a:p>
            <a:pPr algn="ctr">
              <a:lnSpc>
                <a:spcPct val="150000"/>
              </a:lnSpc>
              <a:spcBef>
                <a:spcPts val="1000"/>
              </a:spcBef>
              <a:buClr>
                <a:schemeClr val="accent2"/>
              </a:buClr>
              <a:buFont typeface="Wingdings" panose="05000000000000000000" pitchFamily="2" charset="2"/>
            </a:pPr>
            <a:r>
              <a:rPr lang="en-US" sz="1500" dirty="0"/>
              <a:t>Approval protocols will be put in place to increase efficiency, making it simple for coordinators to examine and approve claims or ask for clarifications as necessary. These procedures will provide openness and uniformity throughout the process by incorporating explicit steps for verification, escalation (if required), and final approval. </a:t>
            </a:r>
          </a:p>
        </p:txBody>
      </p:sp>
      <p:pic>
        <p:nvPicPr>
          <p:cNvPr id="8" name="Content Placeholder 7">
            <a:extLst>
              <a:ext uri="{FF2B5EF4-FFF2-40B4-BE49-F238E27FC236}">
                <a16:creationId xmlns:a16="http://schemas.microsoft.com/office/drawing/2014/main" id="{B02B9FCE-C89B-1387-C5B9-73F141C1B9DD}"/>
              </a:ext>
            </a:extLst>
          </p:cNvPr>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324080" y="1814347"/>
            <a:ext cx="5875038" cy="3743954"/>
          </a:xfrm>
        </p:spPr>
      </p:pic>
    </p:spTree>
    <p:extLst>
      <p:ext uri="{BB962C8B-B14F-4D97-AF65-F5344CB8AC3E}">
        <p14:creationId xmlns:p14="http://schemas.microsoft.com/office/powerpoint/2010/main" val="1304056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04F2844-7122-B52D-EAEB-90D837C68161}"/>
              </a:ext>
            </a:extLst>
          </p:cNvPr>
          <p:cNvSpPr>
            <a:spLocks noGrp="1"/>
          </p:cNvSpPr>
          <p:nvPr>
            <p:ph type="title"/>
          </p:nvPr>
        </p:nvSpPr>
        <p:spPr>
          <a:xfrm>
            <a:off x="6622668" y="1618488"/>
            <a:ext cx="4837176" cy="548640"/>
          </a:xfrm>
        </p:spPr>
        <p:txBody>
          <a:bodyPr/>
          <a:lstStyle/>
          <a:p>
            <a:pPr algn="ctr"/>
            <a:r>
              <a:rPr lang="en-US" b="1" i="1" dirty="0"/>
              <a:t>Privacy policy page</a:t>
            </a:r>
          </a:p>
        </p:txBody>
      </p:sp>
      <p:pic>
        <p:nvPicPr>
          <p:cNvPr id="5" name="Picture Placeholder 11" descr="A close up of dots&#10;">
            <a:extLst>
              <a:ext uri="{FF2B5EF4-FFF2-40B4-BE49-F238E27FC236}">
                <a16:creationId xmlns:a16="http://schemas.microsoft.com/office/drawing/2014/main" id="{030E03B4-DAB0-F43D-4B1C-C54F75E621A1}"/>
              </a:ext>
            </a:extLst>
          </p:cNvPr>
          <p:cNvPicPr>
            <a:picLocks noGrp="1" noChangeAspect="1"/>
          </p:cNvPicPr>
          <p:nvPr>
            <p:ph type="pic" sz="quarter" idx="10"/>
          </p:nvPr>
        </p:nvPicPr>
        <p:blipFill>
          <a:blip r:embed="rId2"/>
          <a:srcRect l="26140" r="23703"/>
          <a:stretch/>
        </p:blipFill>
        <p:spPr>
          <a:xfrm>
            <a:off x="-28882" y="10"/>
            <a:ext cx="6115050" cy="6857990"/>
          </a:xfrm>
          <a:noFill/>
        </p:spPr>
      </p:pic>
      <p:sp>
        <p:nvSpPr>
          <p:cNvPr id="16" name="TextBox 15">
            <a:extLst>
              <a:ext uri="{FF2B5EF4-FFF2-40B4-BE49-F238E27FC236}">
                <a16:creationId xmlns:a16="http://schemas.microsoft.com/office/drawing/2014/main" id="{E7289A6D-D443-24D9-55A3-AC2240452DEF}"/>
              </a:ext>
            </a:extLst>
          </p:cNvPr>
          <p:cNvSpPr txBox="1"/>
          <p:nvPr/>
        </p:nvSpPr>
        <p:spPr>
          <a:xfrm>
            <a:off x="5887374" y="2273362"/>
            <a:ext cx="6108970" cy="2262286"/>
          </a:xfrm>
          <a:prstGeom prst="rect">
            <a:avLst/>
          </a:prstGeom>
          <a:noFill/>
        </p:spPr>
        <p:txBody>
          <a:bodyPr wrap="square">
            <a:spAutoFit/>
          </a:bodyPr>
          <a:lstStyle/>
          <a:p>
            <a:pPr algn="ctr">
              <a:lnSpc>
                <a:spcPct val="150000"/>
              </a:lnSpc>
              <a:spcBef>
                <a:spcPts val="1000"/>
              </a:spcBef>
              <a:buClr>
                <a:schemeClr val="accent2"/>
              </a:buClr>
              <a:buFont typeface="Wingdings" panose="05000000000000000000" pitchFamily="2" charset="2"/>
            </a:pPr>
            <a:r>
              <a:rPr lang="en-US" sz="1500" dirty="0"/>
              <a:t>To safeguard user data, the system will abide by a thorough privacy policy. All financial and personal data will be processed and stored securely in accordance with the relevant data protection laws. </a:t>
            </a:r>
          </a:p>
          <a:p>
            <a:pPr algn="ctr">
              <a:lnSpc>
                <a:spcPct val="150000"/>
              </a:lnSpc>
              <a:spcBef>
                <a:spcPts val="1000"/>
              </a:spcBef>
              <a:buClr>
                <a:schemeClr val="accent2"/>
              </a:buClr>
              <a:buFont typeface="Wingdings" panose="05000000000000000000" pitchFamily="2" charset="2"/>
            </a:pPr>
            <a:r>
              <a:rPr lang="en-US" sz="1500" dirty="0"/>
              <a:t>Based on user roles, access to sensitive data will be limited to maintain confidentiality and stop unwanted access. Users will be in charge of their data and can request that it be updated or deleted as necessary.</a:t>
            </a:r>
          </a:p>
        </p:txBody>
      </p:sp>
    </p:spTree>
    <p:extLst>
      <p:ext uri="{BB962C8B-B14F-4D97-AF65-F5344CB8AC3E}">
        <p14:creationId xmlns:p14="http://schemas.microsoft.com/office/powerpoint/2010/main" val="2184472291"/>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2.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{D49C3DAF-DC42-4657-B077-E548D695DAD4}tf55661986_win32</Template>
  <TotalTime>129</TotalTime>
  <Words>644</Words>
  <Application>Microsoft Office PowerPoint</Application>
  <PresentationFormat>Widescreen</PresentationFormat>
  <Paragraphs>45</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Calibri</vt:lpstr>
      <vt:lpstr>Calibri Light</vt:lpstr>
      <vt:lpstr>Wingdings</vt:lpstr>
      <vt:lpstr>Custom</vt:lpstr>
      <vt:lpstr>Welcome to the contract monthly claim system</vt:lpstr>
      <vt:lpstr>Why Choose Our System?</vt:lpstr>
      <vt:lpstr>users &amp; dashboards</vt:lpstr>
      <vt:lpstr>Register Page</vt:lpstr>
      <vt:lpstr>Login Page</vt:lpstr>
      <vt:lpstr>HR Dashboard</vt:lpstr>
      <vt:lpstr>Lecturer Dashboard</vt:lpstr>
      <vt:lpstr>Coordinator Dashboard</vt:lpstr>
      <vt:lpstr>Privacy policy page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Surujpal</dc:creator>
  <cp:lastModifiedBy>Sai Surujpal</cp:lastModifiedBy>
  <cp:revision>1</cp:revision>
  <dcterms:created xsi:type="dcterms:W3CDTF">2024-11-22T16:35:00Z</dcterms:created>
  <dcterms:modified xsi:type="dcterms:W3CDTF">2024-11-22T18:44:45Z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