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3" r:id="rId3"/>
    <p:sldId id="266" r:id="rId4"/>
    <p:sldId id="273" r:id="rId5"/>
    <p:sldId id="267" r:id="rId6"/>
    <p:sldId id="275" r:id="rId7"/>
    <p:sldId id="276" r:id="rId8"/>
    <p:sldId id="268" r:id="rId9"/>
    <p:sldId id="293" r:id="rId10"/>
    <p:sldId id="281" r:id="rId11"/>
    <p:sldId id="269" r:id="rId12"/>
    <p:sldId id="270" r:id="rId13"/>
    <p:sldId id="271" r:id="rId14"/>
    <p:sldId id="272" r:id="rId15"/>
    <p:sldId id="295" r:id="rId16"/>
    <p:sldId id="29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1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9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0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A1AA-C5A4-4C1D-800F-521D238526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4685-6C44-4332-99E5-88431B52E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신경망 시작하기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신경망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장 정리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간략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딥러닝을</a:t>
            </a:r>
            <a:r>
              <a:rPr lang="ko-KR" altLang="en-US" dirty="0" smtClean="0"/>
              <a:t> 실행하기 위한 컴퓨터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예제 실행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영화리뷰 긍정부정 분류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신문기사 토픽 분류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주택가격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9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3.3 </a:t>
            </a:r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컴퓨터 </a:t>
            </a:r>
            <a:r>
              <a:rPr lang="ko-KR" altLang="en-US" sz="2800" dirty="0" err="1" smtClean="0"/>
              <a:t>셋팅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코랩</a:t>
            </a:r>
            <a:r>
              <a:rPr lang="ko-KR" altLang="en-US" dirty="0" smtClean="0"/>
              <a:t> 사용방법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구글드라이브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폴더생성</a:t>
            </a:r>
            <a:r>
              <a:rPr lang="en-US" altLang="ko-KR" dirty="0"/>
              <a:t>-&gt; </a:t>
            </a:r>
            <a:r>
              <a:rPr lang="ko-KR" altLang="en-US" dirty="0"/>
              <a:t>파일복사</a:t>
            </a:r>
            <a:r>
              <a:rPr lang="en-US" altLang="ko-KR" dirty="0"/>
              <a:t>-&gt; </a:t>
            </a:r>
            <a:r>
              <a:rPr lang="ko-KR" altLang="en-US" dirty="0"/>
              <a:t>마우스오른쪽클릭</a:t>
            </a:r>
            <a:r>
              <a:rPr lang="en-US" altLang="ko-KR" dirty="0"/>
              <a:t>-&gt; </a:t>
            </a:r>
            <a:r>
              <a:rPr lang="ko-KR" altLang="en-US" dirty="0" err="1"/>
              <a:t>더보기</a:t>
            </a:r>
            <a:r>
              <a:rPr lang="en-US" altLang="ko-KR" dirty="0"/>
              <a:t>-&gt; </a:t>
            </a:r>
            <a:r>
              <a:rPr lang="ko-KR" altLang="en-US" dirty="0" err="1"/>
              <a:t>연결할앱</a:t>
            </a:r>
            <a:r>
              <a:rPr lang="ko-KR" altLang="en-US" dirty="0"/>
              <a:t> </a:t>
            </a:r>
            <a:r>
              <a:rPr lang="ko-KR" altLang="en-US" dirty="0" err="1"/>
              <a:t>더보기</a:t>
            </a:r>
            <a:r>
              <a:rPr lang="en-US" altLang="ko-KR" dirty="0"/>
              <a:t>-&gt; </a:t>
            </a:r>
            <a:r>
              <a:rPr lang="en-US" altLang="ko-KR" dirty="0" err="1"/>
              <a:t>colaborator</a:t>
            </a:r>
            <a:r>
              <a:rPr lang="en-US" altLang="ko-KR" dirty="0"/>
              <a:t> </a:t>
            </a:r>
            <a:r>
              <a:rPr lang="ko-KR" altLang="en-US" dirty="0"/>
              <a:t>설치 및 연결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파일열기</a:t>
            </a:r>
            <a:r>
              <a:rPr lang="en-US" altLang="ko-KR" dirty="0"/>
              <a:t>-&gt; </a:t>
            </a:r>
            <a:r>
              <a:rPr lang="ko-KR" altLang="en-US" dirty="0"/>
              <a:t>런타임</a:t>
            </a:r>
            <a:r>
              <a:rPr lang="en-US" altLang="ko-KR" dirty="0"/>
              <a:t>-&gt; </a:t>
            </a:r>
            <a:r>
              <a:rPr lang="ko-KR" altLang="en-US" dirty="0"/>
              <a:t>런타임유형변경</a:t>
            </a:r>
          </a:p>
          <a:p>
            <a:r>
              <a:rPr lang="ko-KR" altLang="en-US" dirty="0" smtClean="0"/>
              <a:t>하드웨어사양</a:t>
            </a:r>
            <a:r>
              <a:rPr lang="en-US" altLang="ko-KR" dirty="0" smtClean="0"/>
              <a:t>: https</a:t>
            </a:r>
            <a:r>
              <a:rPr lang="en-US" altLang="ko-KR" dirty="0"/>
              <a:t>://zzsza.github.io/data/2018/08/30/google-colab/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</a:t>
            </a:r>
            <a:r>
              <a:rPr lang="en-US" altLang="ko-KR" dirty="0"/>
              <a:t>: </a:t>
            </a:r>
            <a:r>
              <a:rPr lang="ko-KR" altLang="en-US" dirty="0" err="1"/>
              <a:t>시프트엔터</a:t>
            </a:r>
            <a:r>
              <a:rPr lang="ko-KR" altLang="en-US" dirty="0"/>
              <a:t> 와 </a:t>
            </a:r>
            <a:r>
              <a:rPr lang="ko-KR" altLang="en-US" dirty="0" err="1"/>
              <a:t>콘트롤엔터</a:t>
            </a:r>
            <a:r>
              <a:rPr lang="en-US" altLang="ko-KR" dirty="0"/>
              <a:t>, </a:t>
            </a:r>
            <a:r>
              <a:rPr lang="ko-KR" altLang="en-US" dirty="0" err="1"/>
              <a:t>알트엔터</a:t>
            </a:r>
            <a:r>
              <a:rPr lang="ko-KR" altLang="en-US" dirty="0"/>
              <a:t> </a:t>
            </a:r>
            <a:r>
              <a:rPr lang="ko-KR" altLang="en-US" dirty="0" err="1"/>
              <a:t>차이점있음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마크다운 셀</a:t>
            </a:r>
            <a:r>
              <a:rPr lang="en-US" altLang="ko-KR" dirty="0"/>
              <a:t>/ </a:t>
            </a:r>
            <a:r>
              <a:rPr lang="ko-KR" altLang="en-US" dirty="0"/>
              <a:t>코드 셀 전환</a:t>
            </a:r>
            <a:r>
              <a:rPr lang="en-US" altLang="ko-KR" dirty="0"/>
              <a:t>: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m </a:t>
            </a:r>
            <a:r>
              <a:rPr lang="en-US" altLang="ko-KR" dirty="0" err="1"/>
              <a:t>m</a:t>
            </a:r>
            <a:r>
              <a:rPr lang="en-US" altLang="ko-KR" dirty="0"/>
              <a:t>,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m y</a:t>
            </a:r>
          </a:p>
          <a:p>
            <a:r>
              <a:rPr lang="ko-KR" altLang="en-US" dirty="0"/>
              <a:t>라인넘버</a:t>
            </a:r>
            <a:r>
              <a:rPr lang="en-US" altLang="ko-KR" dirty="0"/>
              <a:t>: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m l</a:t>
            </a:r>
          </a:p>
          <a:p>
            <a:r>
              <a:rPr lang="ko-KR" altLang="en-US" dirty="0"/>
              <a:t>셀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M A, M B, /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M D</a:t>
            </a:r>
          </a:p>
          <a:p>
            <a:r>
              <a:rPr lang="ko-KR" altLang="en-US" dirty="0" smtClean="0"/>
              <a:t>도구</a:t>
            </a:r>
            <a:r>
              <a:rPr lang="en-US" altLang="ko-KR" dirty="0"/>
              <a:t>-&gt; </a:t>
            </a:r>
            <a:r>
              <a:rPr lang="ko-KR" altLang="en-US" dirty="0"/>
              <a:t>환경설정</a:t>
            </a:r>
            <a:r>
              <a:rPr lang="en-US" altLang="ko-KR" dirty="0"/>
              <a:t>-&gt; </a:t>
            </a:r>
            <a:r>
              <a:rPr lang="ko-KR" altLang="en-US" dirty="0"/>
              <a:t>들여쓰기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뭔가 하다 꼬이면 런타임 </a:t>
            </a:r>
            <a:r>
              <a:rPr lang="ko-KR" altLang="en-US" dirty="0" err="1" smtClean="0"/>
              <a:t>다시시작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2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3.4 </a:t>
            </a:r>
            <a:r>
              <a:rPr lang="ko-KR" altLang="en-US" sz="2800" dirty="0" smtClean="0"/>
              <a:t>영화리뷰 분류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이진분류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쥬피터</a:t>
            </a:r>
            <a:r>
              <a:rPr lang="ko-KR" altLang="en-US" dirty="0" smtClean="0"/>
              <a:t> 노트북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추가실험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하이퍼파라메타</a:t>
            </a:r>
            <a:r>
              <a:rPr lang="ko-KR" altLang="en-US" dirty="0" smtClean="0"/>
              <a:t> 조정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튜닝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3.5 </a:t>
            </a:r>
            <a:r>
              <a:rPr lang="ko-KR" altLang="en-US" sz="2800" dirty="0" smtClean="0"/>
              <a:t>뉴스기사 분류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다중분류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쥬피터</a:t>
            </a:r>
            <a:r>
              <a:rPr lang="ko-KR" altLang="en-US" dirty="0" smtClean="0"/>
              <a:t> 노트북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추가실험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730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3.6 </a:t>
            </a:r>
            <a:r>
              <a:rPr lang="ko-KR" altLang="en-US" sz="2800" dirty="0" smtClean="0"/>
              <a:t>주택가격 예측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회귀문제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쥬피터</a:t>
            </a:r>
            <a:r>
              <a:rPr lang="ko-KR" altLang="en-US" dirty="0" smtClean="0"/>
              <a:t> 노트북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추가실험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7307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3.7 </a:t>
            </a:r>
            <a:r>
              <a:rPr lang="ko-KR" altLang="en-US" sz="2800" dirty="0" smtClean="0"/>
              <a:t>요약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48546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벡터데이터를 사용하여 가장 일반적인 </a:t>
            </a:r>
            <a:r>
              <a:rPr lang="ko-KR" altLang="en-US" sz="1600" dirty="0" err="1" smtClean="0"/>
              <a:t>머신러닝인</a:t>
            </a:r>
            <a:r>
              <a:rPr lang="ko-KR" altLang="en-US" sz="1600" dirty="0" smtClean="0"/>
              <a:t> 이진분류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다중분류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스칼라 회귀작업을 다룰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보통 원본 데이터를 신경망에 주입하기 전에 </a:t>
            </a:r>
            <a:r>
              <a:rPr lang="ko-KR" altLang="en-US" sz="1600" dirty="0" err="1" smtClean="0"/>
              <a:t>전처리해야</a:t>
            </a:r>
            <a:r>
              <a:rPr lang="ko-KR" altLang="en-US" sz="1600" dirty="0" smtClean="0"/>
              <a:t> 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데이터에 범위가 다른 특성이 있다면 전처리 단계에서 각 특성을 독립적으로 스케일 조정해야 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훈련이 진행됨에 따라 신경망의 과대적합이 시작되고 새로운 데이터에 대해 나쁜 결과를 얻게 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훈련 데이터가 많지 않으면 과대적합을 피하기 위해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또는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은닉층을</a:t>
            </a:r>
            <a:r>
              <a:rPr lang="ko-KR" altLang="en-US" sz="1600" dirty="0" smtClean="0"/>
              <a:t> 가진 신경망을 사용합니다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데이터가 많은 범주로 나뉘어 </a:t>
            </a:r>
            <a:r>
              <a:rPr lang="ko-KR" altLang="en-US" sz="1600" dirty="0" err="1" smtClean="0"/>
              <a:t>있을때</a:t>
            </a:r>
            <a:r>
              <a:rPr lang="ko-KR" altLang="en-US" sz="1600" dirty="0" smtClean="0"/>
              <a:t> 중간층이 너무 작으면 정보의 병목이 생길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회귀는 분류와 다른 손실함수와 평가지표를 사용합니다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적은 데이터를 사용할 때는 </a:t>
            </a:r>
            <a:r>
              <a:rPr lang="en-US" altLang="ko-KR" sz="1600" dirty="0" smtClean="0"/>
              <a:t>K-</a:t>
            </a:r>
            <a:r>
              <a:rPr lang="ko-KR" altLang="en-US" sz="1600" dirty="0" smtClean="0"/>
              <a:t>겹 검증이 신뢰할 수 있는 모델평가를 도와줍니다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81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ko-KR" altLang="en-US" sz="2800" dirty="0" smtClean="0"/>
              <a:t>참고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기초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유튜브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모두의 </a:t>
            </a:r>
            <a:r>
              <a:rPr lang="ko-KR" altLang="en-US" sz="2400" dirty="0" err="1" smtClean="0"/>
              <a:t>딥러닝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6106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089"/>
            <a:ext cx="9144000" cy="49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60648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&lt;</a:t>
            </a:r>
            <a:r>
              <a:rPr lang="ko-KR" altLang="en-US" sz="2800" dirty="0" smtClean="0"/>
              <a:t>참고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4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3.1 </a:t>
            </a:r>
            <a:r>
              <a:rPr lang="ko-KR" altLang="en-US" sz="2800" dirty="0" smtClean="0"/>
              <a:t>신경망의 구조</a:t>
            </a:r>
            <a:endParaRPr lang="ko-KR" alt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058"/>
            <a:ext cx="5717150" cy="477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060848"/>
            <a:ext cx="3960440" cy="171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61184" y="2482044"/>
            <a:ext cx="554360" cy="5543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3.1 </a:t>
            </a:r>
            <a:r>
              <a:rPr lang="ko-KR" altLang="en-US" sz="2800" dirty="0" smtClean="0"/>
              <a:t>신경망의 구조</a:t>
            </a:r>
            <a:endParaRPr lang="ko-KR" alt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058"/>
            <a:ext cx="5717150" cy="477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4201" y="783868"/>
            <a:ext cx="2902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Dataset -&gt; X(</a:t>
            </a:r>
            <a:r>
              <a:rPr lang="ko-KR" altLang="en-US" sz="1200" dirty="0" err="1" smtClean="0"/>
              <a:t>입력값</a:t>
            </a:r>
            <a:r>
              <a:rPr lang="en-US" altLang="ko-KR" sz="1200" dirty="0" smtClean="0"/>
              <a:t>), Y(</a:t>
            </a:r>
            <a:r>
              <a:rPr lang="ko-KR" altLang="en-US" sz="1200" dirty="0" err="1" smtClean="0"/>
              <a:t>타겟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목표값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와 </a:t>
            </a:r>
            <a:r>
              <a:rPr lang="en-US" altLang="ko-KR" sz="1200" dirty="0"/>
              <a:t>Y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관계를 </a:t>
            </a:r>
            <a:r>
              <a:rPr lang="ko-KR" altLang="en-US" sz="1200" dirty="0" smtClean="0"/>
              <a:t>파악하는 것이 목적</a:t>
            </a:r>
            <a:endParaRPr lang="en-US" altLang="ko-KR" sz="1200" dirty="0" smtClean="0"/>
          </a:p>
          <a:p>
            <a:r>
              <a:rPr lang="en-US" altLang="ko-KR" sz="1200" dirty="0" smtClean="0"/>
              <a:t>Y= f(X)</a:t>
            </a:r>
          </a:p>
          <a:p>
            <a:r>
              <a:rPr lang="en-US" altLang="ko-KR" sz="1200" dirty="0"/>
              <a:t>Y= </a:t>
            </a:r>
            <a:r>
              <a:rPr lang="en-US" altLang="ko-KR" sz="1200" dirty="0" smtClean="0"/>
              <a:t>WX</a:t>
            </a:r>
            <a:endParaRPr lang="en-US" altLang="ko-KR" sz="1200" dirty="0"/>
          </a:p>
          <a:p>
            <a:r>
              <a:rPr lang="en-US" altLang="ko-KR" sz="1200" dirty="0" smtClean="0"/>
              <a:t>Z= </a:t>
            </a:r>
            <a:r>
              <a:rPr lang="en-US" altLang="ko-KR" sz="1200" dirty="0" err="1" smtClean="0"/>
              <a:t>relu</a:t>
            </a:r>
            <a:r>
              <a:rPr lang="en-US" altLang="ko-KR" sz="1200" dirty="0" smtClean="0"/>
              <a:t>(W*X +B) -&gt; Y= </a:t>
            </a:r>
            <a:r>
              <a:rPr lang="en-US" altLang="ko-KR" sz="1200" dirty="0" err="1" smtClean="0"/>
              <a:t>relu</a:t>
            </a:r>
            <a:r>
              <a:rPr lang="en-US" altLang="ko-KR" sz="1200" dirty="0" smtClean="0"/>
              <a:t>(W1*Z+B1)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060848"/>
            <a:ext cx="388843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040" y="270427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Y= W*X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974" y="4238774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L= (f(X) – Y)^2 -&gt; mean</a:t>
            </a:r>
          </a:p>
          <a:p>
            <a:r>
              <a:rPr lang="en-US" altLang="ko-KR" dirty="0" err="1" smtClean="0"/>
              <a:t>mse</a:t>
            </a:r>
            <a:r>
              <a:rPr lang="en-US" altLang="ko-KR" dirty="0" smtClean="0"/>
              <a:t>, cross-entropy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35624" y="3869432"/>
            <a:ext cx="3508584" cy="1503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65009" y="598063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손실값이</a:t>
            </a:r>
            <a:r>
              <a:rPr lang="ko-KR" altLang="en-US" dirty="0" smtClean="0"/>
              <a:t> 최소화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3304" y="5361485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Gradient descent</a:t>
            </a:r>
          </a:p>
          <a:p>
            <a:r>
              <a:rPr lang="en-US" altLang="ko-KR" dirty="0" smtClean="0"/>
              <a:t>GD, SGD,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60078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W1=W0- a* </a:t>
            </a:r>
            <a:r>
              <a:rPr lang="en-US" altLang="ko-KR" dirty="0" err="1" smtClean="0"/>
              <a:t>dL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3.1 </a:t>
            </a:r>
            <a:r>
              <a:rPr lang="ko-KR" altLang="en-US" sz="2800" dirty="0" smtClean="0"/>
              <a:t>신경망의 구조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구성단위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3.1.2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층의 네트워크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3.1.3 </a:t>
            </a:r>
            <a:r>
              <a:rPr lang="ko-KR" altLang="en-US" dirty="0" smtClean="0"/>
              <a:t>손실함수와 </a:t>
            </a:r>
            <a:r>
              <a:rPr lang="ko-KR" altLang="en-US" dirty="0" err="1" smtClean="0"/>
              <a:t>옵티마이저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학습과정을 조절하는 열쇠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2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err="1" smtClean="0"/>
              <a:t>케라스</a:t>
            </a:r>
            <a:r>
              <a:rPr lang="ko-KR" altLang="en-US" sz="2800" dirty="0" smtClean="0"/>
              <a:t> 소개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810250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0967" y="5301208"/>
            <a:ext cx="514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/>
              <a:t>그림</a:t>
            </a:r>
            <a:r>
              <a:rPr lang="en-US" altLang="ko-KR" sz="1400" i="1" dirty="0" smtClean="0"/>
              <a:t>, </a:t>
            </a:r>
            <a:r>
              <a:rPr lang="ko-KR" altLang="en-US" sz="1400" i="1" dirty="0" err="1" smtClean="0"/>
              <a:t>딥러닝</a:t>
            </a:r>
            <a:r>
              <a:rPr lang="ko-KR" altLang="en-US" sz="1400" i="1" dirty="0" smtClean="0"/>
              <a:t> 프레임워크에 대한 </a:t>
            </a:r>
            <a:r>
              <a:rPr lang="ko-KR" altLang="en-US" sz="1400" i="1" dirty="0" err="1" smtClean="0"/>
              <a:t>구글</a:t>
            </a:r>
            <a:r>
              <a:rPr lang="ko-KR" altLang="en-US" sz="1400" i="1" dirty="0" smtClean="0"/>
              <a:t> 웹 검색 </a:t>
            </a:r>
            <a:r>
              <a:rPr lang="ko-KR" altLang="en-US" sz="1400" i="1" dirty="0" err="1" smtClean="0"/>
              <a:t>트렌드</a:t>
            </a:r>
            <a:endParaRPr lang="ko-KR" alt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80728"/>
            <a:ext cx="514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97227" y="5734997"/>
            <a:ext cx="7291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그 중 </a:t>
            </a:r>
            <a:r>
              <a:rPr lang="ko-KR" altLang="en-US" dirty="0" err="1"/>
              <a:t>케라스는</a:t>
            </a:r>
            <a:r>
              <a:rPr lang="ko-KR" altLang="en-US" dirty="0"/>
              <a:t> 사용하기 쉬운 </a:t>
            </a:r>
            <a:r>
              <a:rPr lang="en-US" altLang="ko-KR" dirty="0"/>
              <a:t>API</a:t>
            </a:r>
            <a:r>
              <a:rPr lang="ko-KR" altLang="en-US" dirty="0"/>
              <a:t>를 가지고 있어 </a:t>
            </a:r>
            <a:r>
              <a:rPr lang="ko-KR" altLang="en-US" dirty="0" err="1"/>
              <a:t>딥러닝모델을</a:t>
            </a:r>
            <a:r>
              <a:rPr lang="ko-KR" altLang="en-US" dirty="0"/>
              <a:t> 빠르게 </a:t>
            </a:r>
            <a:r>
              <a:rPr lang="ko-KR" altLang="en-US" dirty="0" err="1"/>
              <a:t>구성할수있다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7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err="1" smtClean="0"/>
              <a:t>케라스</a:t>
            </a:r>
            <a:r>
              <a:rPr lang="ko-KR" altLang="en-US" sz="2800" dirty="0" smtClean="0"/>
              <a:t> 소개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341970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/>
              <a:t>딥러닝</a:t>
            </a:r>
            <a:r>
              <a:rPr lang="ko-KR" altLang="en-US" sz="1400" i="1" dirty="0" smtClean="0"/>
              <a:t> 소프트웨어와 하드웨어 </a:t>
            </a:r>
            <a:r>
              <a:rPr lang="ko-KR" altLang="en-US" sz="1400" i="1" dirty="0" err="1" smtClean="0"/>
              <a:t>스텍</a:t>
            </a:r>
            <a:endParaRPr lang="ko-KR" alt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16496"/>
            <a:ext cx="3721859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07707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케라스는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만들기 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고수준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구성요소를 제공하는 라이브러리이다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텐서조작이나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미분같은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저수준의</a:t>
            </a:r>
            <a:r>
              <a:rPr lang="ko-KR" altLang="en-US" dirty="0" smtClean="0"/>
              <a:t> 연산을 다루지 않는다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케라스는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백엔드엔진에서</a:t>
            </a:r>
            <a:r>
              <a:rPr lang="ko-KR" altLang="en-US" dirty="0" smtClean="0"/>
              <a:t> 제공하는 최적화되고 특화된 </a:t>
            </a:r>
            <a:r>
              <a:rPr lang="ko-KR" altLang="en-US" dirty="0" err="1" smtClean="0"/>
              <a:t>텐서라이브러리를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텐서플로우를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텐서플로우의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저수준텐서연산라이브러리를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이용한다는 말임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케라스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텐서플로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씨아노</a:t>
            </a:r>
            <a:r>
              <a:rPr lang="en-US" altLang="ko-KR" dirty="0" smtClean="0"/>
              <a:t>, CNTK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err="1" smtClean="0"/>
              <a:t>케라스</a:t>
            </a:r>
            <a:r>
              <a:rPr lang="ko-KR" altLang="en-US" sz="2800" dirty="0" smtClean="0"/>
              <a:t> 소개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25946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사용한 개발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빠르게 둘러보기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3.3 </a:t>
            </a:r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컴퓨터 </a:t>
            </a:r>
            <a:r>
              <a:rPr lang="ko-KR" altLang="en-US" sz="2800" dirty="0" err="1" smtClean="0"/>
              <a:t>셋팅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3.3 </a:t>
            </a:r>
          </a:p>
          <a:p>
            <a:r>
              <a:rPr lang="en-US" altLang="ko-KR" dirty="0" smtClean="0"/>
              <a:t>(1) GPU</a:t>
            </a:r>
            <a:r>
              <a:rPr lang="ko-KR" altLang="en-US" dirty="0" smtClean="0"/>
              <a:t>를 사용하라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고성능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구입</a:t>
            </a:r>
            <a:r>
              <a:rPr lang="en-US" altLang="ko-KR" dirty="0" smtClean="0"/>
              <a:t>, AWS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 고려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윈도보다는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우분투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듀얼부트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   윈도를 권장하지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문제가 발생할 가능성이 적다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3.3.1</a:t>
            </a:r>
          </a:p>
          <a:p>
            <a:r>
              <a:rPr lang="ko-KR" altLang="en-US" dirty="0" smtClean="0"/>
              <a:t>주피터 노트북은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예제코드를 위한 최적의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3.3.2</a:t>
            </a:r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시작하기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두가지방법</a:t>
            </a:r>
            <a:endParaRPr lang="en-US" altLang="ko-KR" dirty="0" smtClean="0"/>
          </a:p>
          <a:p>
            <a:r>
              <a:rPr lang="en-US" altLang="ko-KR" dirty="0" smtClean="0"/>
              <a:t>AWS EC2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부록참고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3.3.3</a:t>
            </a:r>
          </a:p>
          <a:p>
            <a:r>
              <a:rPr lang="ko-KR" altLang="en-US" dirty="0" err="1" smtClean="0"/>
              <a:t>클라우드에서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작업을 수행했을 때 장단점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3.3.4</a:t>
            </a:r>
          </a:p>
          <a:p>
            <a:r>
              <a:rPr lang="ko-KR" altLang="en-US" dirty="0" smtClean="0"/>
              <a:t>어떤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카드가 </a:t>
            </a:r>
            <a:r>
              <a:rPr lang="ko-KR" altLang="en-US" dirty="0" err="1" smtClean="0"/>
              <a:t>딥러닝에</a:t>
            </a:r>
            <a:r>
              <a:rPr lang="ko-KR" altLang="en-US" dirty="0" smtClean="0"/>
              <a:t> 최적일까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5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260648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3.3 </a:t>
            </a:r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컴퓨터 </a:t>
            </a:r>
            <a:r>
              <a:rPr lang="ko-KR" altLang="en-US" sz="2800" dirty="0" err="1" smtClean="0"/>
              <a:t>셋팅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설치 </a:t>
            </a:r>
            <a:r>
              <a:rPr lang="en-US" altLang="ko-KR" dirty="0" smtClean="0"/>
              <a:t>(CPU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아나콘다</a:t>
            </a:r>
            <a:r>
              <a:rPr lang="en-US" altLang="ko-KR" dirty="0"/>
              <a:t>3 64</a:t>
            </a:r>
            <a:r>
              <a:rPr lang="ko-KR" altLang="en-US" dirty="0"/>
              <a:t>비트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설치과정에서 </a:t>
            </a:r>
            <a:r>
              <a:rPr lang="en-US" altLang="ko-KR" dirty="0"/>
              <a:t>a</a:t>
            </a:r>
            <a:r>
              <a:rPr lang="en-US" altLang="ko-KR" dirty="0" smtClean="0"/>
              <a:t>dvanced </a:t>
            </a:r>
            <a:r>
              <a:rPr lang="en-US" altLang="ko-KR" dirty="0"/>
              <a:t>o</a:t>
            </a:r>
            <a:r>
              <a:rPr lang="en-US" altLang="ko-KR" dirty="0" smtClean="0"/>
              <a:t>ption</a:t>
            </a:r>
            <a:r>
              <a:rPr lang="ko-KR" altLang="en-US" dirty="0"/>
              <a:t>에서 첫째 </a:t>
            </a:r>
            <a:r>
              <a:rPr lang="en-US" altLang="ko-KR" dirty="0"/>
              <a:t>path</a:t>
            </a:r>
            <a:r>
              <a:rPr lang="ko-KR" altLang="en-US" dirty="0"/>
              <a:t>설정 </a:t>
            </a:r>
            <a:r>
              <a:rPr lang="ko-KR" altLang="en-US" dirty="0" smtClean="0"/>
              <a:t>체크할 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(2) pip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업데이트하기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python </a:t>
            </a:r>
            <a:r>
              <a:rPr lang="en-US" altLang="ko-KR" dirty="0">
                <a:solidFill>
                  <a:srgbClr val="FF0000"/>
                </a:solidFill>
              </a:rPr>
              <a:t>-m pip install --upgrade pip   # pip </a:t>
            </a:r>
            <a:r>
              <a:rPr lang="ko-KR" altLang="en-US" dirty="0">
                <a:solidFill>
                  <a:srgbClr val="FF0000"/>
                </a:solidFill>
              </a:rPr>
              <a:t>업그레이드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update </a:t>
            </a:r>
            <a:r>
              <a:rPr lang="en-US" altLang="ko-KR" dirty="0" smtClean="0">
                <a:solidFill>
                  <a:srgbClr val="FF0000"/>
                </a:solidFill>
              </a:rPr>
              <a:t>–n base </a:t>
            </a:r>
            <a:r>
              <a:rPr lang="en-US" altLang="ko-KR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  # </a:t>
            </a:r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업데이트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(3)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설치시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conda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install </a:t>
            </a:r>
            <a:r>
              <a:rPr lang="en-US" altLang="ko-KR" dirty="0" err="1">
                <a:solidFill>
                  <a:srgbClr val="FF0000"/>
                </a:solidFill>
              </a:rPr>
              <a:t>keras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pip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설치시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pip </a:t>
            </a:r>
            <a:r>
              <a:rPr lang="en-US" altLang="ko-KR" dirty="0">
                <a:solidFill>
                  <a:srgbClr val="FF0000"/>
                </a:solidFill>
              </a:rPr>
              <a:t>install --upgrade </a:t>
            </a:r>
            <a:r>
              <a:rPr lang="en-US" altLang="ko-KR" dirty="0" err="1">
                <a:solidFill>
                  <a:srgbClr val="FF0000"/>
                </a:solidFill>
              </a:rPr>
              <a:t>tensorflow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pip </a:t>
            </a:r>
            <a:r>
              <a:rPr lang="en-US" altLang="ko-KR" dirty="0">
                <a:solidFill>
                  <a:srgbClr val="FF0000"/>
                </a:solidFill>
              </a:rPr>
              <a:t>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keras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2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578</Words>
  <Application>Microsoft Office PowerPoint</Application>
  <PresentationFormat>화면 슬라이드 쇼(4:3)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DOWAN</dc:creator>
  <cp:lastModifiedBy>DOWAN</cp:lastModifiedBy>
  <cp:revision>145</cp:revision>
  <dcterms:created xsi:type="dcterms:W3CDTF">2019-02-26T02:15:40Z</dcterms:created>
  <dcterms:modified xsi:type="dcterms:W3CDTF">2019-04-15T03:23:42Z</dcterms:modified>
</cp:coreProperties>
</file>