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Robot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italic.fntdata"/><Relationship Id="rId72" Type="http://schemas.openxmlformats.org/officeDocument/2006/relationships/font" Target="fonts/Robot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Roboto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j@spielmannsolutions.com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jangoproject.com/en/3.2/topics/http/middleware/#other-middleware-hooks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jango-csp.readthedocs.io/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mcarp/nplusone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radmontgomery/django-querycount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azzband/django-axe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damchainz/django-cors-headers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ven.readthedocs.io/en/stable/integrations/django.html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hezi/django-unstuck" TargetMode="External"/><Relationship Id="rId3" Type="http://schemas.openxmlformats.org/officeDocument/2006/relationships/hyperlink" Target="https://discord.gg/bUsu9B6Ek6" TargetMode="External"/><Relationship Id="rId4" Type="http://schemas.openxmlformats.org/officeDocument/2006/relationships/hyperlink" Target="https://t.me/djangoRhein" TargetMode="External"/><Relationship Id="rId5" Type="http://schemas.openxmlformats.org/officeDocument/2006/relationships/hyperlink" Target="mailto:j@spielmannsolutions.com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28a0713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28a0713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28a071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28a071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$ django-admin.py startproject tuque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$ cd tuque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$ ./manage.py startapp mytuque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I took that name from a name generator. It’s a woolen 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Image credit: https://unsplash.com/photos/AQRp2NH-O8k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28a071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28a071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28a071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28a071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a config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Below that, a settings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Put the configuration in config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Put your config in config/settings/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base config, development config, production config (and optionally local config, but do not forget to .gitignore that one!)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Wire it all up so that it 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928a0713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928a0713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an apps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Put the python path into manage.py and wsgi.py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Rejoice in the cleanness of your construction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28a0713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28a0713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 an urls.py into your new app, give it an app_name and urlpatterns.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 it up directly in config/urls.py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28a0713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28a0713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Actually, no, that’s in Part 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28a0713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28a0713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928a0713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928a0713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928a0713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928a0713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28a0713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28a0713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I'm Johannes Spielmann, software developer-for-hire from Germany.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I've been doing Django projects for almost 15 years.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I've done projects both small and large, both in commercial and non-commercial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I've seen all of what we're about to do many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You should hire me!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Email me at </a:t>
            </a:r>
            <a:r>
              <a:rPr lang="en-GB" u="sng">
                <a:solidFill>
                  <a:srgbClr val="1A237E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j@spielmannsolutions.com</a:t>
            </a:r>
            <a:r>
              <a:rPr lang="en-GB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928a0713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928a0713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Contains </a:t>
            </a:r>
            <a:r>
              <a:rPr lang="en-GB"/>
              <a:t>base.html and sub-bases, and global utilities (menu snippets, breadcrumbs, form snippets, …) -- everything that is part of the project as a whole.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 not forget to wire it up in settings!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Note: easy to include, always at the same place (in template space and file system)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28a0713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28a0713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These folders contain everything</a:t>
            </a:r>
            <a:r>
              <a:rPr lang="en-GB"/>
              <a:t> for that specific app. Each item in here should be tied either directly to a view or to some other template.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Always inside a sub-folder with the app name, never "on top".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Always named like the view function/class, and the URl pattern should have the same name. </a:t>
            </a:r>
            <a:r>
              <a:rPr lang="en-GB"/>
              <a:t>That way you can always find one from the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should never need to include things from another app. If that is the case, think about whether you should migrate that specific thing to the main directory.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928a0713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928a0713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Standardizing block names makes it easy to write blocks you can use. But they do depend on the layout you have.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some good names: page_title, title, content, inner_content, outer_content, left_content, right_content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28a0713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928a0713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files are very similar to </a:t>
            </a:r>
            <a:r>
              <a:rPr lang="en-GB"/>
              <a:t>template</a:t>
            </a:r>
            <a:r>
              <a:rPr lang="en-GB"/>
              <a:t> files: have one global folder “static/” in your project root, where project-wide things go: CSS, JS, downloadable files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each app gets its own static folder, with an app-name folder inside. This reduces clashes and makes files easy to find and understand.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928a0713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928a0713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are they?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When do we use each?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Note: This is not an implementation guide, those exist aplenty. This is a decision guide: which one should you implement?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28a07138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928a07138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request cycle: a request comes in, gets processed by a view, rendered in a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 is a response.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Easy!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928a0713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928a0713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Sometimes you want to do things that show up in each rendered template. That’s what context processors 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b0d6220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b0d6220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request cycle: a request comes in, gets processed by a view, rendered in a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 is a response.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Easy!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928a07138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928a07138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code example: Fetch product categories from the database, so you can render a menu on each page.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928a0713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928a0713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Can be loaded in template and can be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Also available in every template, but not called automatically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Can do more complicated things than context processors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Actually execute code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Depend on parameters or context in the template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Store state between executions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Examples: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Form rendering (crispy forms)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Handle get parameters (for filter+pagination)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Calculate values, or format values in specific way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Dynamic lookups (eg. translations)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 you write custom template tags? Probably sometimes.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28a0713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28a071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928a07138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928a0713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Finally, a middleware wraps the entire request/response cycle, so it can change every step of the process. This makes it more powerful, but also more complicated.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b0d6220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b0d6220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request cycle: a request comes in, gets processed by a view, rendered in a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 is a response.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Easy!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928a07138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928a07138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from the Django code base: the message middleware from the messages framework.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code itself is not important. What’s important here is the structure: a middleware is a class that has hooks into the request/response lifecycle.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Here, two hooks are used: process_request and process_response. But there are more. For details, see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https://docs.djangoproject.com/en/3.2/topics/http/middleware/#other-middleware-hooks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928a0713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928a0713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928a07138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928a07138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928a07138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928a0713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https://django-csp.readthedocs.io/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928a07138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928a07138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https://github.com/jmcarp/nplusone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928a07138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928a0713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https://github.com/bradmontgomery/django-querycount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928a07138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928a07138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928a07138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928a07138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https://github.com/jazzband/django-axes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28a0713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28a0713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928a07138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928a07138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https://github.com/adamchainz/django-cors-headers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928a07138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928a07138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928a07138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928a07138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https://raven.readthedocs.io/en/stable/integrations/django.html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928a07138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928a07138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928a07138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928a07138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928a07138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928a07138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928a07138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928a07138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main takeaway of this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do something for every rendered </a:t>
            </a:r>
            <a:r>
              <a:rPr i="1" lang="en-GB"/>
              <a:t>template</a:t>
            </a:r>
            <a:r>
              <a:rPr lang="en-GB"/>
              <a:t>, use a context processor.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do something for every </a:t>
            </a:r>
            <a:r>
              <a:rPr i="1" lang="en-GB"/>
              <a:t>request</a:t>
            </a:r>
            <a:r>
              <a:rPr lang="en-GB"/>
              <a:t>, use a middleware.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928a0713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928a0713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928a0713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928a0713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some models, and these models need to do some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Where should we put the code for that?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Into the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Into a model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Into the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Into some other arbitrary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Note: This is ALSO not an implementation tutorial, but a decision tutorial.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Note: there is no real answer!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928a0713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928a0713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Put everything in your model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model classes are supposed to be storage abstractions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no single purpose for model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+ everything that has to do with data is in one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call these “massive models”.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928a0713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928a071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928a07138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928a07138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 example: a subscriber that has methods for putting charges on their card.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Not really a storage abstraction any more. There is no clear purpose for this class, as it interacts with the database as well as with other APIs.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Also, this class will end up having 2000 lines and 100 methods. It is massive!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928a07138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928a07138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 some methods into model manager.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managers are abstractions for database access. Every model class has a default manager, which is ModelClass.objects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a bit more inconvenient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instances must be passed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not very SOLID either: purpose is supposed to be storage retrieval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+ probably correct placement for creation/copy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928a07138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928a07138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Separating out the previous example into a model manager is much cleaner.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928a07138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928a07138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Let the view function do all the stuff.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Well, not all the stuff obviously: have auxiliary functions and classes and methods, of course!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harder to reuse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structure is ad-hoc, not easy to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+ business logic is all in one 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928a07138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928a07138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the view function do all the stuff.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Well, not all the stuff obviously: have auxiliary functions and classes and methods, of course!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harder to reuse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structure is ad-hoc, not easy to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 business logic is all in one 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928a07138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928a07138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exist, too, yes. I have them in each and every one of my projects, because it is just so hard to decide where code goes.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sometimes that’s the right place, too. For code that is needed in many different places or does not have a clear affiliation.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928a07138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928a07138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Prepare some query: model or model manager, depends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and save it: manager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without saving: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a new model instance from something else: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instance: model or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 </a:t>
            </a:r>
            <a:r>
              <a:rPr lang="en-GB"/>
              <a:t>depending on some value in the request: view or model method with request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928a07138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928a07138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Prepare some query: model or model manager, depends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and save it: manager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without saving: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a new model instance from something else: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instance: model or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 depending on some value in the request: view or model method with request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928a07138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928a07138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Prepare some query: model or model manager, depends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and save it: manager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without saving: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a new model instance from something else: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instance: model or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 depending on some value in the request: view or model method with request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928a07138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928a07138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Prepare some query: model or model manager, depends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and save it: manager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without saving: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a new model instance from something else: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instance: model or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 depending on some value in the request: view or model method with request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28a071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28a071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people may call these things “best practices” or “patterns” or “recipes” or “ideas” or “opinions”.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are just things I’ve found to work in these situations many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of these solutions are more directly applicable, others are more guideline-style.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928a07138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928a07138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Prepare some query: model or model manager, depends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and save it: manager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without saving: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a new model instance from something else: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instance: model or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 depending on some value in the request: view or model method with request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928a07138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928a07138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Prepare some query: model or model manager, depends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and save it: manager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without saving: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a new model instance from something else: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instance: model or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 depending on some value in the request: view or model method with request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928a07138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d928a07138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Prepare some query: model or model manager, depends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and save it: manager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new model instance without saving: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a new model instance from something else: manager or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instance: model or 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Compute a value for a single model instance depending on some value in the request: view or model method with request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928a07138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928a07138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no right way to do it, but there’s also no wrong way to do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Don’t be afraid to try things out. </a:t>
            </a:r>
            <a:r>
              <a:rPr lang="en-GB"/>
              <a:t>Don’t be afraid to go back and change or rearrange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 write tests, they will give you confidence when rearranging your code!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928a07138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928a07138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928a07138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928a07138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https://github.com/shezi/django-unstuck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https://discord.gg/bUsu9B6Ek6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https://t.me/djangoRhein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name is Johannes Spielmann. Email me at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j@spielmannsolutions.com</a:t>
            </a:r>
            <a:r>
              <a:rPr lang="en-GB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looking forward to talking to all of you!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28a0713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28a0713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going to look at these four things: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management and placement (and urlpatterns and settings)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make sure we can find and understand our apps? How do we make it easy to decide where code goes?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How do we make our settings modular and easy to understand and modify?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Where to we put them? What do we call our blocks?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When to use Middlewares and context processors and what are they?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Code/Logic can go into many different places: models, views, managers or somewhere else entirely? So where should you put your logic then?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928a071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928a071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28a0713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28a0713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https://github.com/shezi/django-unstuck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https://discord.gg/bUsu9B6Ek6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https://t.me/djangoRhein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 Unstuck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Suggestions for common challenges in your projects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Part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management and urlpatterns and settings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start a new Django project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399" y="2942724"/>
            <a:ext cx="1650601" cy="220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Challenge: organize your project such that: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292375" y="1919075"/>
            <a:ext cx="74016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e</a:t>
            </a:r>
            <a:r>
              <a:rPr lang="en-GB" sz="2950">
                <a:solidFill>
                  <a:schemeClr val="dk2"/>
                </a:solidFill>
              </a:rPr>
              <a:t>verything has its place</a:t>
            </a:r>
            <a:endParaRPr sz="2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what belongs together, stays together</a:t>
            </a:r>
            <a:endParaRPr sz="2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code/URLs are easily found</a:t>
            </a:r>
            <a:endParaRPr sz="2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settings are flexible</a:t>
            </a:r>
            <a:endParaRPr sz="295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06575" y="1919075"/>
            <a:ext cx="11250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🖫</a:t>
            </a:r>
            <a:endParaRPr sz="2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🔗</a:t>
            </a:r>
            <a:endParaRPr sz="2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🔍</a:t>
            </a:r>
            <a:endParaRPr sz="2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〰 </a:t>
            </a:r>
            <a:endParaRPr sz="29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</a:t>
            </a:r>
            <a:endParaRPr/>
          </a:p>
        </p:txBody>
      </p:sp>
      <p:sp>
        <p:nvSpPr>
          <p:cNvPr id="137" name="Google Shape;137;p25"/>
          <p:cNvSpPr txBox="1"/>
          <p:nvPr>
            <p:ph idx="4294967295" type="body"/>
          </p:nvPr>
        </p:nvSpPr>
        <p:spPr>
          <a:xfrm>
            <a:off x="606575" y="1919075"/>
            <a:ext cx="11250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🖫</a:t>
            </a:r>
            <a:endParaRPr sz="2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🔗</a:t>
            </a:r>
            <a:endParaRPr sz="2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🔍</a:t>
            </a:r>
            <a:endParaRPr sz="2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〰 </a:t>
            </a:r>
            <a:endParaRPr sz="2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apps directory</a:t>
            </a:r>
            <a:endParaRPr/>
          </a:p>
        </p:txBody>
      </p:sp>
      <p:sp>
        <p:nvSpPr>
          <p:cNvPr id="143" name="Google Shape;143;p26"/>
          <p:cNvSpPr txBox="1"/>
          <p:nvPr>
            <p:ph idx="4294967295" type="body"/>
          </p:nvPr>
        </p:nvSpPr>
        <p:spPr>
          <a:xfrm>
            <a:off x="606575" y="1919075"/>
            <a:ext cx="11250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🖫</a:t>
            </a:r>
            <a:endParaRPr sz="2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🔗</a:t>
            </a:r>
            <a:endParaRPr sz="2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🔍</a:t>
            </a:r>
            <a:endParaRPr sz="2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〰</a:t>
            </a:r>
            <a:r>
              <a:rPr lang="en-GB" sz="2950">
                <a:solidFill>
                  <a:schemeClr val="lt1"/>
                </a:solidFill>
              </a:rPr>
              <a:t> </a:t>
            </a:r>
            <a:endParaRPr sz="2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URL patterns</a:t>
            </a:r>
            <a:endParaRPr/>
          </a:p>
        </p:txBody>
      </p:sp>
      <p:sp>
        <p:nvSpPr>
          <p:cNvPr id="149" name="Google Shape;149;p27"/>
          <p:cNvSpPr txBox="1"/>
          <p:nvPr>
            <p:ph idx="4294967295" type="body"/>
          </p:nvPr>
        </p:nvSpPr>
        <p:spPr>
          <a:xfrm>
            <a:off x="606575" y="1919075"/>
            <a:ext cx="11250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🖫</a:t>
            </a:r>
            <a:endParaRPr sz="2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🔗</a:t>
            </a:r>
            <a:endParaRPr sz="2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🔍</a:t>
            </a:r>
            <a:endParaRPr sz="2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〰</a:t>
            </a:r>
            <a:r>
              <a:rPr lang="en-GB" sz="2950">
                <a:solidFill>
                  <a:schemeClr val="lt1"/>
                </a:solidFill>
              </a:rPr>
              <a:t> </a:t>
            </a:r>
            <a:endParaRPr sz="2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 placement</a:t>
            </a:r>
            <a:endParaRPr/>
          </a:p>
        </p:txBody>
      </p:sp>
      <p:sp>
        <p:nvSpPr>
          <p:cNvPr id="155" name="Google Shape;155;p28"/>
          <p:cNvSpPr txBox="1"/>
          <p:nvPr>
            <p:ph idx="4294967295" type="body"/>
          </p:nvPr>
        </p:nvSpPr>
        <p:spPr>
          <a:xfrm>
            <a:off x="606575" y="1919075"/>
            <a:ext cx="11250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🖫</a:t>
            </a:r>
            <a:endParaRPr sz="2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lt1"/>
                </a:solidFill>
              </a:rPr>
              <a:t>🔗</a:t>
            </a:r>
            <a:endParaRPr sz="29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🔍</a:t>
            </a:r>
            <a:endParaRPr sz="29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50">
                <a:solidFill>
                  <a:schemeClr val="dk2"/>
                </a:solidFill>
              </a:rPr>
              <a:t>〰</a:t>
            </a:r>
            <a:r>
              <a:rPr lang="en-GB" sz="2950">
                <a:solidFill>
                  <a:schemeClr val="lt1"/>
                </a:solidFill>
              </a:rPr>
              <a:t> </a:t>
            </a:r>
            <a:endParaRPr sz="2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Part 2</a:t>
            </a:r>
            <a:br>
              <a:rPr lang="en-GB"/>
            </a:br>
            <a:r>
              <a:rPr lang="en-GB"/>
              <a:t>Templates: Placement, folders, blocks and inheritance and namespaces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are your templates?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they called?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71900" y="1919075"/>
            <a:ext cx="82221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</a:rPr>
              <a:t>All templates live in one big namespace.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</a:rPr>
              <a:t>Yet there are many places in the filesystem.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</a:rPr>
              <a:t>Decide where a template file goes!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</a:rPr>
              <a:t>Identify what a template belongs to!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</a:rPr>
              <a:t>Make sure namespace clashes are minimal!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</a:t>
            </a:r>
            <a:br>
              <a:rPr lang="en-GB"/>
            </a:br>
            <a:r>
              <a:rPr lang="en-GB"/>
              <a:t>Main template directory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</a:t>
            </a:r>
            <a:br>
              <a:rPr lang="en-GB"/>
            </a:br>
            <a:r>
              <a:rPr lang="en-GB"/>
              <a:t>In-app template directories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</a:t>
            </a:r>
            <a:br>
              <a:rPr lang="en-GB"/>
            </a:br>
            <a:r>
              <a:rPr lang="en-GB"/>
              <a:t>Block names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do the same for static files!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Part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Middlewares and context processors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(and custom template tags)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88" y="152400"/>
            <a:ext cx="494222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7"/>
          <p:cNvSpPr txBox="1"/>
          <p:nvPr/>
        </p:nvSpPr>
        <p:spPr>
          <a:xfrm>
            <a:off x="5309250" y="4540125"/>
            <a:ext cx="383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Drawing made during Sara Peeters’ workshop on Sketchnoting -- Thanks, Sara!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processors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88" y="152400"/>
            <a:ext cx="494222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888" y="152400"/>
            <a:ext cx="494222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2200"/>
            <a:ext cx="8839200" cy="21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template tags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 Unstuck: Suggestions for common challenges in your projects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Middleware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84" y="152400"/>
            <a:ext cx="494222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876" y="152430"/>
            <a:ext cx="4942252" cy="48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00" y="152400"/>
            <a:ext cx="70878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should you use which one?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 structure</a:t>
            </a:r>
            <a:endParaRPr/>
          </a:p>
        </p:txBody>
      </p:sp>
      <p:sp>
        <p:nvSpPr>
          <p:cNvPr id="251" name="Google Shape;251;p46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Context processor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Content-Security-Policy headers</a:t>
            </a:r>
            <a:endParaRPr/>
          </a:p>
        </p:txBody>
      </p:sp>
      <p:sp>
        <p:nvSpPr>
          <p:cNvPr id="257" name="Google Shape;257;p47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Detecting problematic DB queries</a:t>
            </a:r>
            <a:endParaRPr/>
          </a:p>
        </p:txBody>
      </p:sp>
      <p:sp>
        <p:nvSpPr>
          <p:cNvPr id="263" name="Google Shape;263;p48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Counting db queries</a:t>
            </a:r>
            <a:endParaRPr/>
          </a:p>
        </p:txBody>
      </p:sp>
      <p:sp>
        <p:nvSpPr>
          <p:cNvPr id="269" name="Google Shape;269;p49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shopping basket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Context processor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Monitoring login attempts</a:t>
            </a:r>
            <a:endParaRPr/>
          </a:p>
        </p:txBody>
      </p:sp>
      <p:sp>
        <p:nvSpPr>
          <p:cNvPr id="281" name="Google Shape;281;p51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challenges that come up in every Django project.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CORS headers</a:t>
            </a:r>
            <a:endParaRPr/>
          </a:p>
        </p:txBody>
      </p:sp>
      <p:sp>
        <p:nvSpPr>
          <p:cNvPr id="287" name="Google Shape;287;p52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most recent blog </a:t>
            </a:r>
            <a:r>
              <a:rPr lang="en-GB"/>
              <a:t>posts</a:t>
            </a:r>
            <a:endParaRPr/>
          </a:p>
        </p:txBody>
      </p:sp>
      <p:sp>
        <p:nvSpPr>
          <p:cNvPr id="293" name="Google Shape;293;p53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Context processor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Monitoring server errors</a:t>
            </a:r>
            <a:endParaRPr/>
          </a:p>
        </p:txBody>
      </p:sp>
      <p:sp>
        <p:nvSpPr>
          <p:cNvPr id="299" name="Google Shape;299;p54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r>
              <a:rPr lang="en-GB"/>
              <a:t>ighlight items on sale</a:t>
            </a:r>
            <a:endParaRPr/>
          </a:p>
        </p:txBody>
      </p:sp>
      <p:sp>
        <p:nvSpPr>
          <p:cNvPr id="305" name="Google Shape;305;p55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Context processor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Breadcrumbs</a:t>
            </a:r>
            <a:endParaRPr/>
          </a:p>
        </p:txBody>
      </p:sp>
      <p:sp>
        <p:nvSpPr>
          <p:cNvPr id="311" name="Google Shape;311;p56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some items in dynamic page footer</a:t>
            </a:r>
            <a:endParaRPr/>
          </a:p>
        </p:txBody>
      </p:sp>
      <p:sp>
        <p:nvSpPr>
          <p:cNvPr id="317" name="Google Shape;317;p57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Context processor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461950"/>
            <a:ext cx="7667625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75" y="461938"/>
            <a:ext cx="76676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9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Part 4</a:t>
            </a:r>
            <a:br>
              <a:rPr lang="en-GB"/>
            </a:br>
            <a:r>
              <a:rPr lang="en-GB"/>
              <a:t>Code in models, views, managers or somewhere else?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 you put your code?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1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get past them?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2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145" y="0"/>
            <a:ext cx="42737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Managers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0" y="208750"/>
            <a:ext cx="8542550" cy="4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Utility files/classes?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8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9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a query</a:t>
            </a:r>
            <a:endParaRPr/>
          </a:p>
        </p:txBody>
      </p:sp>
      <p:sp>
        <p:nvSpPr>
          <p:cNvPr id="381" name="Google Shape;381;p69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0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new model instance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save it</a:t>
            </a:r>
            <a:endParaRPr/>
          </a:p>
        </p:txBody>
      </p:sp>
      <p:sp>
        <p:nvSpPr>
          <p:cNvPr id="387" name="Google Shape;387;p70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1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new model instance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Without saving</a:t>
            </a:r>
            <a:endParaRPr/>
          </a:p>
        </p:txBody>
      </p:sp>
      <p:sp>
        <p:nvSpPr>
          <p:cNvPr id="393" name="Google Shape;393;p71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some solutions I’ve found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2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new model instance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something else</a:t>
            </a:r>
            <a:endParaRPr/>
          </a:p>
        </p:txBody>
      </p:sp>
      <p:sp>
        <p:nvSpPr>
          <p:cNvPr id="399" name="Google Shape;399;p72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 a value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a </a:t>
            </a:r>
            <a:r>
              <a:rPr lang="en-GB"/>
              <a:t>single</a:t>
            </a:r>
            <a:r>
              <a:rPr lang="en-GB"/>
              <a:t> model instance</a:t>
            </a:r>
            <a:endParaRPr/>
          </a:p>
        </p:txBody>
      </p:sp>
      <p:sp>
        <p:nvSpPr>
          <p:cNvPr id="405" name="Google Shape;405;p73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method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4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 a </a:t>
            </a:r>
            <a:r>
              <a:rPr lang="en-GB"/>
              <a:t>value</a:t>
            </a:r>
            <a:r>
              <a:rPr lang="en-GB"/>
              <a:t> for a single model instance depending on some value in the request</a:t>
            </a:r>
            <a:endParaRPr/>
          </a:p>
        </p:txBody>
      </p:sp>
      <p:sp>
        <p:nvSpPr>
          <p:cNvPr id="411" name="Google Shape;411;p74"/>
          <p:cNvSpPr txBox="1"/>
          <p:nvPr/>
        </p:nvSpPr>
        <p:spPr>
          <a:xfrm>
            <a:off x="460825" y="3462775"/>
            <a:ext cx="8222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5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Decisions, decisions!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6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all!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7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There’s more!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https://github.com/shezi/django-unstuck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https://discord.gg/bUsu9B6Ek6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https://t.me/djangoRhein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76850" y="354425"/>
            <a:ext cx="81690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App management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Templates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Middlewares and Context Processors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Code in models, views or managers?</a:t>
            </a:r>
            <a:endParaRPr sz="3700"/>
          </a:p>
        </p:txBody>
      </p:sp>
      <p:sp>
        <p:nvSpPr>
          <p:cNvPr id="99" name="Google Shape;99;p19"/>
          <p:cNvSpPr/>
          <p:nvPr/>
        </p:nvSpPr>
        <p:spPr>
          <a:xfrm>
            <a:off x="0" y="1520225"/>
            <a:ext cx="829200" cy="3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75" y="2088450"/>
            <a:ext cx="8292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75" y="2638900"/>
            <a:ext cx="8292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75" y="3197900"/>
            <a:ext cx="829200" cy="3600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88700" y="1301975"/>
            <a:ext cx="84090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management and placement (and urlpatterns)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Username vs email address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Registration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Background tasks and long-running processes and Caching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Templates: Placement, folders, blocks and inheritance and namespaces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Should you do i18n and l10n right away?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When and how to start caching (memcached, redis etc.)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Fat models, fat views or fat managers or something else?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When to use Middlewares and context processors and what are they?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 secure access: security middlewares or login_required (white vs black list)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 create files and store them in file models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to do about image scaling and thumbnailing (and hosting)?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 serve content: coded pages, flatpages or Wagtail?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460950" y="354425"/>
            <a:ext cx="8222100" cy="10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more...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60950" y="354425"/>
            <a:ext cx="8222100" cy="4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Join us!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https://github.com/shezi/django-unstuck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https://discord.gg/bUsu9B6Ek</a:t>
            </a:r>
            <a:r>
              <a:rPr lang="en-GB" sz="3300"/>
              <a:t>6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https://t.me/djangoRhein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