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4890-8AE2-47F0-8230-A8F50962762D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83B7-F0F5-4137-9446-F85A9DDF9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4794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D31F6-C053-4A5B-848B-51C93E8CA557}" type="datetimeFigureOut">
              <a:rPr lang="en-IN" smtClean="0"/>
              <a:t>23-08-2015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7DA86-F238-43B5-B685-3D59FFE1D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4255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6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Djangothon HackerEarth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Poker 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B19-3010-4B8C-8C40-8499269C6863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0BF3-D34B-4A82-AEF9-BA8F718F74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191-7474-4B00-AF86-7F813B29CDEF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40AA-640E-463B-9B88-C890A7BDD1AC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FF8E-D3BD-4DCA-89F9-0D1770DF7994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C363-0C73-4705-9807-3817A8A818B9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AB23-828C-4FDA-8640-322E1B3915AA}" type="datetime1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CE56-0DF5-4368-8D5E-7C78F73E473A}" type="datetime1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1E4F-90FC-42AA-A633-C6CE71F07F66}" type="datetime1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EC40-DBA7-43C0-B7D6-B009E7170163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1D1E-D2EC-4674-A70B-F87C87271434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91F-364A-41F0-93E9-0DE6447DB3E5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Pock </a:t>
            </a:r>
            <a:r>
              <a:rPr lang="en-IN" dirty="0" smtClean="0">
                <a:sym typeface="Wingdings" pitchFamily="2" charset="2"/>
              </a:rPr>
              <a:t> </a:t>
            </a:r>
            <a:br>
              <a:rPr lang="en-IN" dirty="0" smtClean="0">
                <a:sym typeface="Wingdings" pitchFamily="2" charset="2"/>
              </a:rPr>
            </a:br>
            <a:r>
              <a:rPr lang="en-IN" dirty="0" smtClean="0">
                <a:sym typeface="Wingdings" pitchFamily="2" charset="2"/>
              </a:rPr>
              <a:t>			</a:t>
            </a:r>
            <a:r>
              <a:rPr lang="en-IN" dirty="0" smtClean="0"/>
              <a:t>dead </a:t>
            </a:r>
            <a:r>
              <a:rPr lang="en-IN" dirty="0" err="1" smtClean="0"/>
              <a:t>donkies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		</a:t>
            </a: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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038600"/>
            <a:ext cx="3276600" cy="2057400"/>
          </a:xfrm>
        </p:spPr>
        <p:txBody>
          <a:bodyPr>
            <a:noAutofit/>
          </a:bodyPr>
          <a:lstStyle/>
          <a:p>
            <a:pPr algn="r"/>
            <a:r>
              <a:rPr lang="en-IN" sz="3600" b="1" dirty="0" err="1" smtClean="0"/>
              <a:t>Gagan</a:t>
            </a:r>
            <a:r>
              <a:rPr lang="en-IN" sz="3600" b="1" dirty="0" smtClean="0"/>
              <a:t> </a:t>
            </a:r>
            <a:r>
              <a:rPr lang="en-IN" sz="3600" b="1" dirty="0" smtClean="0"/>
              <a:t>King</a:t>
            </a:r>
            <a:endParaRPr lang="en-IN" sz="3600" b="1" dirty="0" smtClean="0"/>
          </a:p>
          <a:p>
            <a:pPr algn="r"/>
            <a:r>
              <a:rPr lang="en-IN" sz="3600" dirty="0" smtClean="0"/>
              <a:t>Nikhilesh</a:t>
            </a:r>
          </a:p>
          <a:p>
            <a:pPr algn="r"/>
            <a:r>
              <a:rPr lang="en-IN" sz="3600" dirty="0" smtClean="0"/>
              <a:t>Sanjeev</a:t>
            </a:r>
          </a:p>
        </p:txBody>
      </p:sp>
    </p:spTree>
    <p:extLst>
      <p:ext uri="{BB962C8B-B14F-4D97-AF65-F5344CB8AC3E}">
        <p14:creationId xmlns:p14="http://schemas.microsoft.com/office/powerpoint/2010/main" val="19843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/>
              <a:t>Poker App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 smtClean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305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/>
              <a:t>Pains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Contacts spread over </a:t>
            </a:r>
            <a:r>
              <a:rPr lang="en-IN" sz="3600" dirty="0" smtClean="0">
                <a:sym typeface="Wingdings" pitchFamily="2" charset="2"/>
              </a:rPr>
              <a:t>dozens of</a:t>
            </a:r>
            <a:r>
              <a:rPr lang="en-IN" sz="3600" dirty="0" smtClean="0">
                <a:sym typeface="Wingdings" pitchFamily="2" charset="2"/>
              </a:rPr>
              <a:t>			</a:t>
            </a:r>
            <a:r>
              <a:rPr lang="en-IN" sz="3600" dirty="0" smtClean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systems/apps/papers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2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Out </a:t>
            </a:r>
            <a:r>
              <a:rPr lang="en-IN" sz="3600" dirty="0">
                <a:sym typeface="Wingdings" pitchFamily="2" charset="2"/>
              </a:rPr>
              <a:t>O</a:t>
            </a:r>
            <a:r>
              <a:rPr lang="en-IN" sz="3600" dirty="0" smtClean="0">
                <a:sym typeface="Wingdings" pitchFamily="2" charset="2"/>
              </a:rPr>
              <a:t>f Sight</a:t>
            </a:r>
            <a:endParaRPr lang="en-IN" sz="3600" dirty="0">
              <a:sym typeface="Wingdings" pitchFamily="2" charset="2"/>
            </a:endParaRP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Out Of Mind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Catching up</a:t>
            </a:r>
          </a:p>
          <a:p>
            <a:r>
              <a:rPr lang="en-IN" sz="3600" dirty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		</a:t>
            </a:r>
            <a:r>
              <a:rPr lang="en-IN" sz="3600" dirty="0">
                <a:sym typeface="Wingdings" pitchFamily="2" charset="2"/>
              </a:rPr>
              <a:t>	</a:t>
            </a:r>
            <a:r>
              <a:rPr lang="en-IN" sz="3600" dirty="0" smtClean="0">
                <a:sym typeface="Wingdings" pitchFamily="2" charset="2"/>
              </a:rPr>
              <a:t>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locally/globally</a:t>
            </a:r>
          </a:p>
        </p:txBody>
      </p:sp>
    </p:spTree>
    <p:extLst>
      <p:ext uri="{BB962C8B-B14F-4D97-AF65-F5344CB8AC3E}">
        <p14:creationId xmlns:p14="http://schemas.microsoft.com/office/powerpoint/2010/main" val="160350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/>
              <a:t>Poker 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62000"/>
            <a:ext cx="82296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 smtClean="0"/>
              <a:t>Approach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Import &amp; Aggregate</a:t>
            </a:r>
          </a:p>
          <a:p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					past data &amp; ML engine</a:t>
            </a:r>
          </a:p>
          <a:p>
            <a:endParaRPr lang="en-IN" sz="2500" b="1" dirty="0">
              <a:solidFill>
                <a:schemeClr val="tx1">
                  <a:tint val="75000"/>
                </a:schemeClr>
              </a:solidFill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Dash board</a:t>
            </a:r>
          </a:p>
          <a:p>
            <a:r>
              <a:rPr lang="en-IN" sz="3200" i="1" dirty="0" smtClean="0">
                <a:sym typeface="Wingdings" pitchFamily="2" charset="2"/>
              </a:rPr>
              <a:t>				</a:t>
            </a:r>
            <a:r>
              <a:rPr lang="en-IN" sz="3200" i="1" dirty="0" smtClean="0">
                <a:sym typeface="Wingdings" pitchFamily="2" charset="2"/>
              </a:rPr>
              <a:t>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recommendations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Action of poking/ignoring</a:t>
            </a:r>
          </a:p>
          <a:p>
            <a:r>
              <a:rPr lang="en-IN" sz="3600" dirty="0">
                <a:sym typeface="Wingdings" pitchFamily="2" charset="2"/>
              </a:rPr>
              <a:t> </a:t>
            </a:r>
            <a:r>
              <a:rPr lang="en-IN" sz="3600" dirty="0" smtClean="0">
                <a:sym typeface="Wingdings" pitchFamily="2" charset="2"/>
              </a:rPr>
              <a:t>   	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via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respective channels &amp; protocols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 smtClean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6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IN" b="1" i="1" dirty="0" smtClean="0"/>
              <a:t>Poker </a:t>
            </a:r>
            <a:r>
              <a:rPr lang="en-IN" b="1" i="1" dirty="0"/>
              <a:t>App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38200"/>
            <a:ext cx="8229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/>
              <a:t>N</a:t>
            </a:r>
            <a:r>
              <a:rPr lang="en-IN" sz="3600" u="sng" dirty="0" smtClean="0"/>
              <a:t>ext</a:t>
            </a:r>
          </a:p>
          <a:p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Communication follow up</a:t>
            </a:r>
          </a:p>
          <a:p>
            <a:r>
              <a:rPr lang="en-IN" sz="3200" i="1" dirty="0" smtClean="0">
                <a:sym typeface="Wingdings" pitchFamily="2" charset="2"/>
              </a:rPr>
              <a:t>			</a:t>
            </a:r>
            <a:r>
              <a:rPr lang="en-IN" sz="2500" b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to 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happen over respective channels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Addiction to </a:t>
            </a: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poking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3600" dirty="0" smtClean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3600" dirty="0" smtClean="0">
                <a:sym typeface="Wingdings" pitchFamily="2" charset="2"/>
              </a:rPr>
              <a:t>Fun being </a:t>
            </a:r>
            <a:endParaRPr lang="en-IN" sz="3600" dirty="0">
              <a:sym typeface="Wingdings" pitchFamily="2" charset="2"/>
            </a:endParaRPr>
          </a:p>
          <a:p>
            <a:r>
              <a:rPr lang="en-IN" sz="3600" dirty="0" smtClean="0">
                <a:sym typeface="Wingdings" pitchFamily="2" charset="2"/>
              </a:rPr>
              <a:t>							</a:t>
            </a:r>
            <a:r>
              <a:rPr lang="en-IN" sz="2500" b="1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notorious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z="1600" b="1" dirty="0" err="1" smtClean="0"/>
              <a:t>HackerEarth</a:t>
            </a:r>
            <a:r>
              <a:rPr lang="en-US" sz="1600" b="1" dirty="0"/>
              <a:t> </a:t>
            </a:r>
            <a:r>
              <a:rPr lang="en-US" sz="1600" b="1" dirty="0" err="1"/>
              <a:t>Djangothon</a:t>
            </a:r>
            <a:r>
              <a:rPr lang="en-US" sz="1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992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Thank 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495800"/>
            <a:ext cx="3276600" cy="1219200"/>
          </a:xfrm>
        </p:spPr>
        <p:txBody>
          <a:bodyPr>
            <a:normAutofit/>
          </a:bodyPr>
          <a:lstStyle/>
          <a:p>
            <a:pPr algn="r"/>
            <a:r>
              <a:rPr lang="en-IN" b="1" dirty="0" smtClean="0"/>
              <a:t>Lets poke ;-)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627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On-screen Show (4:3)</PresentationFormat>
  <Paragraphs>51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Pock      dead donkies         </vt:lpstr>
      <vt:lpstr>Poker App</vt:lpstr>
      <vt:lpstr>Poker App</vt:lpstr>
      <vt:lpstr>Poker App</vt:lpstr>
      <vt:lpstr>Thank 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 a dead donkey</dc:title>
  <dc:creator>kumar</dc:creator>
  <cp:lastModifiedBy>kumar</cp:lastModifiedBy>
  <cp:revision>20</cp:revision>
  <dcterms:created xsi:type="dcterms:W3CDTF">2006-08-16T00:00:00Z</dcterms:created>
  <dcterms:modified xsi:type="dcterms:W3CDTF">2015-08-23T09:12:28Z</dcterms:modified>
</cp:coreProperties>
</file>