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2B1"/>
    <a:srgbClr val="546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1:31:13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24575,'79'-1'0,"85"2"0,-155 2 0,1 0 0,-1 0 0,0 1 0,-1 0 0,1 1 0,14 10 0,-20-13 0,40 28 0,-3 2 0,0 2 0,42 47 0,48 38 0,-62-60 0,14 25 0,-81-84 0,-1 0 0,0 1 0,0-1 0,0 0 0,1 0 0,-1 1 0,0-1 0,0 0 0,1 0 0,-1 0 0,0 0 0,1 1 0,-1-1 0,0 0 0,0 0 0,1 0 0,-1 0 0,0 0 0,1 0 0,-1 0 0,0 0 0,1 0 0,-1 0 0,0 0 0,1 0 0,-1 0 0,0 0 0,1 0 0,-1 0 0,0 0 0,1 0 0,-1 0 0,0-1 0,1 1 0,4-13 0,-3-20 0,-2 31 0,-1-113-1365,1 106-5461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1:31:13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 24575,'-2'0'0,"-4"0"0,-3 0 0,-1 0 0,-2 0 0,0 0 0,1 0 0,-1 0 0,1 0 0,0 0 0,0 0 0,1 0 0,-1 0 0,0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EFFCD-55D1-46DA-89C3-8B3AE4381425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EB1CA-8E32-43B2-8FCA-33A31D7A21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47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EB1CA-8E32-43B2-8FCA-33A31D7A210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4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E30B-DD6E-D173-804F-42AF4C588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59950-C1D4-A867-446F-DDD653961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779A-FE9F-DAE5-2DC1-0D110266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4484-6B98-3773-1F39-A05AC5E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FE8F-7236-7ED6-770D-E5A88EF0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5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CC5B-9DC3-EA1B-7DEE-E824A1D3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9E52-F4D6-DAED-0FCC-096C52ACF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5916-A048-CB0C-4A47-4426726A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494D-181F-9ED8-8DBC-F7CF0C41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73A4-57A5-A22E-6960-CFFD5E8C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97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83BF7-3654-BDBA-E9D4-6A25B6519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8F089-560F-C9CB-21DB-6436CA212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217F-176B-28D1-8CF7-8BCF63EA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B9EC-8AA5-AE7C-0B11-8F14DE15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99381-D65B-E5C0-E47C-EDEBE6B7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6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FCA8-7A44-AC5C-3B63-1F2121F0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7196-A6CD-58A8-0E39-D99E47E8C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5582-B6A6-932C-8445-8A7ED7FC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E66C-039F-D166-36A4-37C2BE1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79E5-C0D4-8341-4A0E-E4EC6673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2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ECDF-5E00-A68D-10F3-DD6F7961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9CF6-C29D-C6CA-4C88-62B41AF88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1C9D-EFD7-AF8E-BC6C-E4C73619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EF49-7826-E3F0-B57B-89690256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A383-F3B6-765A-502E-2ACE8900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61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1D2D-33B7-07F9-738F-826029E0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8674-079B-7D4F-672F-0F2F4FF2C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19E7F-49CC-A63C-3249-7E5CB8365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2A6D1-750E-DE9F-1EB4-AF3FDBF8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65BDD-34A2-1316-F228-44DAF66E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9AAFF-6495-8095-3CB1-7AB4701D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1E69-ADD7-FCCE-DA8A-DE7A35AC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CEF7-F96E-09FA-FA55-CB49DF7C7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784C8-84DF-B70F-EEC5-B7C28205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C220-9595-3D06-E8B1-FFE3480B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243F2-3F2B-A30A-0CFF-D8C5CC276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512E6-74F9-299D-E480-3638AD61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8DE2A-5026-573C-8AEB-118558DE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1E5FB-1ACA-DCE6-D289-5D0C7C6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71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240-4EC8-32D3-2675-5A0C5227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29A7D-12F1-DDEC-5562-B0FAF906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C5162-BF06-3454-F739-9F68ECA3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1DD73-1D49-1DD5-FA62-DD2D3A3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1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DD4B7-9AC3-7092-EE4E-34077B46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90E52-149A-4390-FA97-29A274A1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EE762-0089-FEE5-773B-83708AEE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25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28F6-FBAC-4787-F9B4-033C7ECC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EB20-832E-1DC8-3C55-B6F5E223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4791F-AB8A-26EA-6156-C97DBF00A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5765-49B2-DC6F-C41A-C6774139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013D-C942-BA12-275D-CAE640D3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9CF3-DA0F-6D1F-C31C-43FDEBC3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0772-B095-8A95-31EF-B8FD1319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550C9-ADC1-6EE8-F837-B03C4E934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A72D-D9EA-9C89-9F26-2A49273AF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2569-0874-C8C4-56C6-8E9B33B7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DA3EA-0F2E-32A0-3862-27A3B926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B82EF-5311-D76A-17B1-A70DE738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5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C41AE-57CE-D218-5CEC-039EF53D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C25F3-5423-B8D7-85FF-B7781801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160C-C7A9-EA20-ED6B-D84D64EFF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7DA0-FE41-3907-A6E6-80A50383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FE81-7C94-42E4-4C9C-1DC61F6F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6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1" Type="http://schemas.openxmlformats.org/officeDocument/2006/relationships/image" Target="../media/image250.png"/><Relationship Id="rId2" Type="http://schemas.openxmlformats.org/officeDocument/2006/relationships/image" Target="../media/image22.png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25.png"/><Relationship Id="rId19" Type="http://schemas.openxmlformats.org/officeDocument/2006/relationships/image" Target="../media/image240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CB7543-D107-690C-6CC3-9DC64A6FA4BB}"/>
              </a:ext>
            </a:extLst>
          </p:cNvPr>
          <p:cNvGrpSpPr/>
          <p:nvPr/>
        </p:nvGrpSpPr>
        <p:grpSpPr>
          <a:xfrm>
            <a:off x="3002281" y="1028315"/>
            <a:ext cx="446882" cy="1464696"/>
            <a:chOff x="3002281" y="1028315"/>
            <a:chExt cx="446882" cy="146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237C7C-C35D-41C7-8DC3-0AB142B0ADBF}"/>
                    </a:ext>
                  </a:extLst>
                </p:cNvPr>
                <p:cNvSpPr txBox="1"/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000" b="0" i="0" smtClean="0">
                            <a:latin typeface="Neo Euler" panose="02000603000000000000" pitchFamily="50" charset="0"/>
                            <a:ea typeface="Neo Euler" panose="02000603000000000000" pitchFamily="50" charset="0"/>
                          </a:rPr>
                          <m:t>⋮</m:t>
                        </m:r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237C7C-C35D-41C7-8DC3-0AB142B0A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blipFill>
                  <a:blip r:embed="rId2"/>
                  <a:stretch>
                    <a:fillRect l="-3448" r="-2586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C4877EA9-A8C7-3831-501D-93E8C908A53D}"/>
                </a:ext>
              </a:extLst>
            </p:cNvPr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bracketPai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Neo Euler" panose="02000603000000000000" pitchFamily="50" charset="0"/>
                <a:ea typeface="Neo Euler" panose="02000603000000000000" pitchFamily="50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AF745-5960-41D2-CFB5-0417EF8504A8}"/>
                  </a:ext>
                </a:extLst>
              </p:cNvPr>
              <p:cNvSpPr txBox="1"/>
              <p:nvPr/>
            </p:nvSpPr>
            <p:spPr bwMode="gray">
              <a:xfrm>
                <a:off x="6351681" y="1083954"/>
                <a:ext cx="315368" cy="1439642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algn="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Neo Euler" panose="020006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  <a:p>
                <a:pPr algn="r">
                  <a:spcBef>
                    <a:spcPts val="600"/>
                  </a:spcBef>
                </a:pPr>
                <a:r>
                  <a:rPr lang="de-DE" sz="2000" dirty="0">
                    <a:latin typeface="Neo Euler" panose="02000603000000000000" pitchFamily="50" charset="0"/>
                    <a:ea typeface="Neo Euler" panose="02000603000000000000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⋮</m:t>
                    </m:r>
                  </m:oMath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  <a:p>
                <a:pPr algn="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Neo Euler" panose="020006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m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AF745-5960-41D2-CFB5-0417EF850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51681" y="1083954"/>
                <a:ext cx="315368" cy="1439642"/>
              </a:xfrm>
              <a:prstGeom prst="rect">
                <a:avLst/>
              </a:prstGeom>
              <a:blipFill>
                <a:blip r:embed="rId3"/>
                <a:stretch>
                  <a:fillRect l="-5769" r="-17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ACB26688-E8DD-C4C3-D196-D4AF87BDCE8F}"/>
              </a:ext>
            </a:extLst>
          </p:cNvPr>
          <p:cNvSpPr/>
          <p:nvPr/>
        </p:nvSpPr>
        <p:spPr bwMode="gray">
          <a:xfrm>
            <a:off x="6357461" y="1068948"/>
            <a:ext cx="774859" cy="1242173"/>
          </a:xfrm>
          <a:custGeom>
            <a:avLst/>
            <a:gdLst>
              <a:gd name="connsiteX0" fmla="*/ 0 w 774859"/>
              <a:gd name="connsiteY0" fmla="*/ 129146 h 1242173"/>
              <a:gd name="connsiteX1" fmla="*/ 129146 w 774859"/>
              <a:gd name="connsiteY1" fmla="*/ 0 h 1242173"/>
              <a:gd name="connsiteX2" fmla="*/ 645713 w 774859"/>
              <a:gd name="connsiteY2" fmla="*/ 0 h 1242173"/>
              <a:gd name="connsiteX3" fmla="*/ 774859 w 774859"/>
              <a:gd name="connsiteY3" fmla="*/ 129146 h 1242173"/>
              <a:gd name="connsiteX4" fmla="*/ 774859 w 774859"/>
              <a:gd name="connsiteY4" fmla="*/ 621087 h 1242173"/>
              <a:gd name="connsiteX5" fmla="*/ 774859 w 774859"/>
              <a:gd name="connsiteY5" fmla="*/ 1113027 h 1242173"/>
              <a:gd name="connsiteX6" fmla="*/ 645713 w 774859"/>
              <a:gd name="connsiteY6" fmla="*/ 1242173 h 1242173"/>
              <a:gd name="connsiteX7" fmla="*/ 129146 w 774859"/>
              <a:gd name="connsiteY7" fmla="*/ 1242173 h 1242173"/>
              <a:gd name="connsiteX8" fmla="*/ 0 w 774859"/>
              <a:gd name="connsiteY8" fmla="*/ 1113027 h 1242173"/>
              <a:gd name="connsiteX9" fmla="*/ 0 w 774859"/>
              <a:gd name="connsiteY9" fmla="*/ 621087 h 1242173"/>
              <a:gd name="connsiteX10" fmla="*/ 0 w 774859"/>
              <a:gd name="connsiteY10" fmla="*/ 129146 h 1242173"/>
              <a:gd name="connsiteX0" fmla="*/ 129146 w 774859"/>
              <a:gd name="connsiteY0" fmla="*/ 1242173 h 1242173"/>
              <a:gd name="connsiteX1" fmla="*/ 0 w 774859"/>
              <a:gd name="connsiteY1" fmla="*/ 1113027 h 1242173"/>
              <a:gd name="connsiteX2" fmla="*/ 0 w 774859"/>
              <a:gd name="connsiteY2" fmla="*/ 650603 h 1242173"/>
              <a:gd name="connsiteX3" fmla="*/ 0 w 774859"/>
              <a:gd name="connsiteY3" fmla="*/ 129146 h 1242173"/>
              <a:gd name="connsiteX4" fmla="*/ 129146 w 774859"/>
              <a:gd name="connsiteY4" fmla="*/ 0 h 1242173"/>
              <a:gd name="connsiteX5" fmla="*/ 645713 w 774859"/>
              <a:gd name="connsiteY5" fmla="*/ 0 h 1242173"/>
              <a:gd name="connsiteX6" fmla="*/ 774859 w 774859"/>
              <a:gd name="connsiteY6" fmla="*/ 129146 h 1242173"/>
              <a:gd name="connsiteX7" fmla="*/ 774859 w 774859"/>
              <a:gd name="connsiteY7" fmla="*/ 611248 h 1242173"/>
              <a:gd name="connsiteX8" fmla="*/ 774859 w 774859"/>
              <a:gd name="connsiteY8" fmla="*/ 1113027 h 1242173"/>
              <a:gd name="connsiteX9" fmla="*/ 645713 w 774859"/>
              <a:gd name="connsiteY9" fmla="*/ 1242173 h 124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859" h="1242173" stroke="0" extrusionOk="0">
                <a:moveTo>
                  <a:pt x="0" y="129146"/>
                </a:moveTo>
                <a:cubicBezTo>
                  <a:pt x="-11966" y="50440"/>
                  <a:pt x="50607" y="2707"/>
                  <a:pt x="129146" y="0"/>
                </a:cubicBezTo>
                <a:cubicBezTo>
                  <a:pt x="366873" y="-18044"/>
                  <a:pt x="434411" y="25295"/>
                  <a:pt x="645713" y="0"/>
                </a:cubicBezTo>
                <a:cubicBezTo>
                  <a:pt x="711035" y="-4566"/>
                  <a:pt x="773303" y="61014"/>
                  <a:pt x="774859" y="129146"/>
                </a:cubicBezTo>
                <a:cubicBezTo>
                  <a:pt x="789840" y="256368"/>
                  <a:pt x="764672" y="438791"/>
                  <a:pt x="774859" y="621087"/>
                </a:cubicBezTo>
                <a:cubicBezTo>
                  <a:pt x="785046" y="803383"/>
                  <a:pt x="788955" y="965860"/>
                  <a:pt x="774859" y="1113027"/>
                </a:cubicBezTo>
                <a:cubicBezTo>
                  <a:pt x="776148" y="1182255"/>
                  <a:pt x="710352" y="1248048"/>
                  <a:pt x="645713" y="1242173"/>
                </a:cubicBezTo>
                <a:cubicBezTo>
                  <a:pt x="452303" y="1263635"/>
                  <a:pt x="275700" y="1243863"/>
                  <a:pt x="129146" y="1242173"/>
                </a:cubicBezTo>
                <a:cubicBezTo>
                  <a:pt x="72706" y="1245752"/>
                  <a:pt x="-12624" y="1182310"/>
                  <a:pt x="0" y="1113027"/>
                </a:cubicBezTo>
                <a:cubicBezTo>
                  <a:pt x="-15918" y="935951"/>
                  <a:pt x="-23683" y="805580"/>
                  <a:pt x="0" y="621087"/>
                </a:cubicBezTo>
                <a:cubicBezTo>
                  <a:pt x="23683" y="436594"/>
                  <a:pt x="-18095" y="320368"/>
                  <a:pt x="0" y="129146"/>
                </a:cubicBezTo>
                <a:close/>
              </a:path>
              <a:path w="774859" h="1242173" fill="none" extrusionOk="0">
                <a:moveTo>
                  <a:pt x="129146" y="1242173"/>
                </a:moveTo>
                <a:cubicBezTo>
                  <a:pt x="50062" y="1246265"/>
                  <a:pt x="1468" y="1175959"/>
                  <a:pt x="0" y="1113027"/>
                </a:cubicBezTo>
                <a:cubicBezTo>
                  <a:pt x="4562" y="1014052"/>
                  <a:pt x="16612" y="754293"/>
                  <a:pt x="0" y="650603"/>
                </a:cubicBezTo>
                <a:cubicBezTo>
                  <a:pt x="-16612" y="546913"/>
                  <a:pt x="-8193" y="310324"/>
                  <a:pt x="0" y="129146"/>
                </a:cubicBezTo>
                <a:cubicBezTo>
                  <a:pt x="-6366" y="49375"/>
                  <a:pt x="64550" y="2108"/>
                  <a:pt x="129146" y="0"/>
                </a:cubicBezTo>
                <a:moveTo>
                  <a:pt x="645713" y="0"/>
                </a:moveTo>
                <a:cubicBezTo>
                  <a:pt x="716394" y="-13367"/>
                  <a:pt x="777437" y="59445"/>
                  <a:pt x="774859" y="129146"/>
                </a:cubicBezTo>
                <a:cubicBezTo>
                  <a:pt x="787313" y="321500"/>
                  <a:pt x="786959" y="431447"/>
                  <a:pt x="774859" y="611248"/>
                </a:cubicBezTo>
                <a:cubicBezTo>
                  <a:pt x="762759" y="791049"/>
                  <a:pt x="781109" y="940912"/>
                  <a:pt x="774859" y="1113027"/>
                </a:cubicBezTo>
                <a:cubicBezTo>
                  <a:pt x="782003" y="1171949"/>
                  <a:pt x="708493" y="1238897"/>
                  <a:pt x="645713" y="1242173"/>
                </a:cubicBezTo>
              </a:path>
              <a:path w="774859" h="1242173" fill="none" stroke="0" extrusionOk="0">
                <a:moveTo>
                  <a:pt x="129146" y="1242173"/>
                </a:moveTo>
                <a:cubicBezTo>
                  <a:pt x="62221" y="1247563"/>
                  <a:pt x="2072" y="1182537"/>
                  <a:pt x="0" y="1113027"/>
                </a:cubicBezTo>
                <a:cubicBezTo>
                  <a:pt x="-8756" y="936542"/>
                  <a:pt x="-664" y="786996"/>
                  <a:pt x="0" y="621087"/>
                </a:cubicBezTo>
                <a:cubicBezTo>
                  <a:pt x="664" y="455178"/>
                  <a:pt x="-11050" y="306120"/>
                  <a:pt x="0" y="129146"/>
                </a:cubicBezTo>
                <a:cubicBezTo>
                  <a:pt x="-2504" y="52718"/>
                  <a:pt x="58811" y="-13386"/>
                  <a:pt x="129146" y="0"/>
                </a:cubicBezTo>
                <a:moveTo>
                  <a:pt x="645713" y="0"/>
                </a:moveTo>
                <a:cubicBezTo>
                  <a:pt x="702140" y="8699"/>
                  <a:pt x="773009" y="61129"/>
                  <a:pt x="774859" y="129146"/>
                </a:cubicBezTo>
                <a:cubicBezTo>
                  <a:pt x="756309" y="324366"/>
                  <a:pt x="791906" y="427189"/>
                  <a:pt x="774859" y="601409"/>
                </a:cubicBezTo>
                <a:cubicBezTo>
                  <a:pt x="757812" y="775629"/>
                  <a:pt x="794813" y="886973"/>
                  <a:pt x="774859" y="1113027"/>
                </a:cubicBezTo>
                <a:cubicBezTo>
                  <a:pt x="766797" y="1184782"/>
                  <a:pt x="725051" y="1258038"/>
                  <a:pt x="645713" y="1242173"/>
                </a:cubicBezTo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bracketPai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latin typeface="Neo Euler" panose="02000603000000000000" pitchFamily="50" charset="0"/>
              <a:ea typeface="Neo Euler" panose="02000603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C78B-85BF-EE75-89F0-FA3435C5BF8B}"/>
              </a:ext>
            </a:extLst>
          </p:cNvPr>
          <p:cNvSpPr txBox="1"/>
          <p:nvPr/>
        </p:nvSpPr>
        <p:spPr>
          <a:xfrm>
            <a:off x="6080729" y="2580966"/>
            <a:ext cx="1422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E8C18-5BE5-C75F-A172-B66A35F40551}"/>
              </a:ext>
            </a:extLst>
          </p:cNvPr>
          <p:cNvSpPr txBox="1"/>
          <p:nvPr/>
        </p:nvSpPr>
        <p:spPr>
          <a:xfrm>
            <a:off x="2656662" y="2588404"/>
            <a:ext cx="1285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A3AC8-53B4-6AAB-91D6-2FCB6EB88465}"/>
                  </a:ext>
                </a:extLst>
              </p:cNvPr>
              <p:cNvSpPr txBox="1"/>
              <p:nvPr/>
            </p:nvSpPr>
            <p:spPr>
              <a:xfrm>
                <a:off x="6266785" y="4141996"/>
                <a:ext cx="7639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f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(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x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)</m:t>
                    </m:r>
                  </m:oMath>
                </a14:m>
                <a:r>
                  <a:rPr lang="de-DE" sz="2000" b="0" dirty="0">
                    <a:latin typeface="Neo Euler" panose="02000603000000000000" pitchFamily="50" charset="0"/>
                    <a:ea typeface="Neo Euler" panose="02000603000000000000" pitchFamily="50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A3AC8-53B4-6AAB-91D6-2FCB6EB8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85" y="4141996"/>
                <a:ext cx="763936" cy="400110"/>
              </a:xfrm>
              <a:prstGeom prst="rect">
                <a:avLst/>
              </a:prstGeom>
              <a:blipFill>
                <a:blip r:embed="rId4"/>
                <a:stretch>
                  <a:fillRect l="-4000"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114324B-7449-80FB-6B48-9BDECA384430}"/>
              </a:ext>
            </a:extLst>
          </p:cNvPr>
          <p:cNvSpPr txBox="1"/>
          <p:nvPr/>
        </p:nvSpPr>
        <p:spPr>
          <a:xfrm>
            <a:off x="2638107" y="5224638"/>
            <a:ext cx="137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  <a:endParaRPr lang="de-DE" dirty="0">
              <a:latin typeface="Architects Daughter" pitchFamily="2" charset="0"/>
              <a:ea typeface="Neo Euler" panose="020006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6EA4A8A-429D-EFCD-155D-29730E4893FA}"/>
                  </a:ext>
                </a:extLst>
              </p:cNvPr>
              <p:cNvSpPr/>
              <p:nvPr/>
            </p:nvSpPr>
            <p:spPr>
              <a:xfrm>
                <a:off x="4043306" y="1173677"/>
                <a:ext cx="1576846" cy="1038358"/>
              </a:xfrm>
              <a:custGeom>
                <a:avLst/>
                <a:gdLst>
                  <a:gd name="connsiteX0" fmla="*/ 0 w 1576846"/>
                  <a:gd name="connsiteY0" fmla="*/ 173063 h 1038358"/>
                  <a:gd name="connsiteX1" fmla="*/ 173063 w 1576846"/>
                  <a:gd name="connsiteY1" fmla="*/ 0 h 1038358"/>
                  <a:gd name="connsiteX2" fmla="*/ 788423 w 1576846"/>
                  <a:gd name="connsiteY2" fmla="*/ 0 h 1038358"/>
                  <a:gd name="connsiteX3" fmla="*/ 1403783 w 1576846"/>
                  <a:gd name="connsiteY3" fmla="*/ 0 h 1038358"/>
                  <a:gd name="connsiteX4" fmla="*/ 1576846 w 1576846"/>
                  <a:gd name="connsiteY4" fmla="*/ 173063 h 1038358"/>
                  <a:gd name="connsiteX5" fmla="*/ 1576846 w 1576846"/>
                  <a:gd name="connsiteY5" fmla="*/ 865295 h 1038358"/>
                  <a:gd name="connsiteX6" fmla="*/ 1403783 w 1576846"/>
                  <a:gd name="connsiteY6" fmla="*/ 1038358 h 1038358"/>
                  <a:gd name="connsiteX7" fmla="*/ 776116 w 1576846"/>
                  <a:gd name="connsiteY7" fmla="*/ 1038358 h 1038358"/>
                  <a:gd name="connsiteX8" fmla="*/ 173063 w 1576846"/>
                  <a:gd name="connsiteY8" fmla="*/ 1038358 h 1038358"/>
                  <a:gd name="connsiteX9" fmla="*/ 0 w 1576846"/>
                  <a:gd name="connsiteY9" fmla="*/ 865295 h 1038358"/>
                  <a:gd name="connsiteX10" fmla="*/ 0 w 1576846"/>
                  <a:gd name="connsiteY10" fmla="*/ 173063 h 10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846" h="1038358" fill="none" extrusionOk="0">
                    <a:moveTo>
                      <a:pt x="0" y="173063"/>
                    </a:moveTo>
                    <a:cubicBezTo>
                      <a:pt x="10247" y="90035"/>
                      <a:pt x="87943" y="-9159"/>
                      <a:pt x="173063" y="0"/>
                    </a:cubicBezTo>
                    <a:cubicBezTo>
                      <a:pt x="407996" y="-30533"/>
                      <a:pt x="621493" y="-6589"/>
                      <a:pt x="788423" y="0"/>
                    </a:cubicBezTo>
                    <a:cubicBezTo>
                      <a:pt x="955353" y="6589"/>
                      <a:pt x="1178242" y="-20157"/>
                      <a:pt x="1403783" y="0"/>
                    </a:cubicBezTo>
                    <a:cubicBezTo>
                      <a:pt x="1489430" y="-20248"/>
                      <a:pt x="1578401" y="56449"/>
                      <a:pt x="1576846" y="173063"/>
                    </a:cubicBezTo>
                    <a:cubicBezTo>
                      <a:pt x="1579499" y="510406"/>
                      <a:pt x="1572074" y="682523"/>
                      <a:pt x="1576846" y="865295"/>
                    </a:cubicBezTo>
                    <a:cubicBezTo>
                      <a:pt x="1574229" y="960983"/>
                      <a:pt x="1507927" y="1022919"/>
                      <a:pt x="1403783" y="1038358"/>
                    </a:cubicBezTo>
                    <a:cubicBezTo>
                      <a:pt x="1092108" y="1027820"/>
                      <a:pt x="1075754" y="1065528"/>
                      <a:pt x="776116" y="1038358"/>
                    </a:cubicBezTo>
                    <a:cubicBezTo>
                      <a:pt x="476478" y="1011188"/>
                      <a:pt x="371358" y="1022699"/>
                      <a:pt x="173063" y="1038358"/>
                    </a:cubicBezTo>
                    <a:cubicBezTo>
                      <a:pt x="76955" y="1024121"/>
                      <a:pt x="8232" y="962592"/>
                      <a:pt x="0" y="865295"/>
                    </a:cubicBezTo>
                    <a:cubicBezTo>
                      <a:pt x="-9572" y="724157"/>
                      <a:pt x="-18122" y="339779"/>
                      <a:pt x="0" y="173063"/>
                    </a:cubicBezTo>
                    <a:close/>
                  </a:path>
                  <a:path w="1576846" h="1038358" stroke="0" extrusionOk="0">
                    <a:moveTo>
                      <a:pt x="0" y="173063"/>
                    </a:moveTo>
                    <a:cubicBezTo>
                      <a:pt x="-11693" y="70271"/>
                      <a:pt x="65411" y="4531"/>
                      <a:pt x="173063" y="0"/>
                    </a:cubicBezTo>
                    <a:cubicBezTo>
                      <a:pt x="447393" y="1583"/>
                      <a:pt x="549024" y="14740"/>
                      <a:pt x="813037" y="0"/>
                    </a:cubicBezTo>
                    <a:cubicBezTo>
                      <a:pt x="1077050" y="-14740"/>
                      <a:pt x="1150562" y="22169"/>
                      <a:pt x="1403783" y="0"/>
                    </a:cubicBezTo>
                    <a:cubicBezTo>
                      <a:pt x="1487964" y="-6237"/>
                      <a:pt x="1587912" y="82771"/>
                      <a:pt x="1576846" y="173063"/>
                    </a:cubicBezTo>
                    <a:cubicBezTo>
                      <a:pt x="1578579" y="431208"/>
                      <a:pt x="1593175" y="541922"/>
                      <a:pt x="1576846" y="865295"/>
                    </a:cubicBezTo>
                    <a:cubicBezTo>
                      <a:pt x="1580313" y="955234"/>
                      <a:pt x="1482756" y="1052952"/>
                      <a:pt x="1403783" y="1038358"/>
                    </a:cubicBezTo>
                    <a:cubicBezTo>
                      <a:pt x="1137318" y="1040189"/>
                      <a:pt x="949421" y="1039915"/>
                      <a:pt x="788423" y="1038358"/>
                    </a:cubicBezTo>
                    <a:cubicBezTo>
                      <a:pt x="627425" y="1036801"/>
                      <a:pt x="365348" y="1048763"/>
                      <a:pt x="173063" y="1038358"/>
                    </a:cubicBezTo>
                    <a:cubicBezTo>
                      <a:pt x="73750" y="1038145"/>
                      <a:pt x="3906" y="950165"/>
                      <a:pt x="0" y="865295"/>
                    </a:cubicBezTo>
                    <a:cubicBezTo>
                      <a:pt x="21224" y="565847"/>
                      <a:pt x="7996" y="411277"/>
                      <a:pt x="0" y="1730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𝑓</m:t>
                      </m:r>
                    </m:oMath>
                  </m:oMathPara>
                </a14:m>
                <a:endParaRPr lang="de-DE" sz="28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6EA4A8A-429D-EFCD-155D-29730E489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306" y="1173677"/>
                <a:ext cx="1576846" cy="10383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76846"/>
                          <a:gd name="connsiteY0" fmla="*/ 173063 h 1038358"/>
                          <a:gd name="connsiteX1" fmla="*/ 173063 w 1576846"/>
                          <a:gd name="connsiteY1" fmla="*/ 0 h 1038358"/>
                          <a:gd name="connsiteX2" fmla="*/ 788423 w 1576846"/>
                          <a:gd name="connsiteY2" fmla="*/ 0 h 1038358"/>
                          <a:gd name="connsiteX3" fmla="*/ 1403783 w 1576846"/>
                          <a:gd name="connsiteY3" fmla="*/ 0 h 1038358"/>
                          <a:gd name="connsiteX4" fmla="*/ 1576846 w 1576846"/>
                          <a:gd name="connsiteY4" fmla="*/ 173063 h 1038358"/>
                          <a:gd name="connsiteX5" fmla="*/ 1576846 w 1576846"/>
                          <a:gd name="connsiteY5" fmla="*/ 865295 h 1038358"/>
                          <a:gd name="connsiteX6" fmla="*/ 1403783 w 1576846"/>
                          <a:gd name="connsiteY6" fmla="*/ 1038358 h 1038358"/>
                          <a:gd name="connsiteX7" fmla="*/ 776116 w 1576846"/>
                          <a:gd name="connsiteY7" fmla="*/ 1038358 h 1038358"/>
                          <a:gd name="connsiteX8" fmla="*/ 173063 w 1576846"/>
                          <a:gd name="connsiteY8" fmla="*/ 1038358 h 1038358"/>
                          <a:gd name="connsiteX9" fmla="*/ 0 w 1576846"/>
                          <a:gd name="connsiteY9" fmla="*/ 865295 h 1038358"/>
                          <a:gd name="connsiteX10" fmla="*/ 0 w 1576846"/>
                          <a:gd name="connsiteY10" fmla="*/ 173063 h 103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76846" h="1038358" fill="none" extrusionOk="0">
                            <a:moveTo>
                              <a:pt x="0" y="173063"/>
                            </a:moveTo>
                            <a:cubicBezTo>
                              <a:pt x="10247" y="90035"/>
                              <a:pt x="87943" y="-9159"/>
                              <a:pt x="173063" y="0"/>
                            </a:cubicBezTo>
                            <a:cubicBezTo>
                              <a:pt x="407996" y="-30533"/>
                              <a:pt x="621493" y="-6589"/>
                              <a:pt x="788423" y="0"/>
                            </a:cubicBezTo>
                            <a:cubicBezTo>
                              <a:pt x="955353" y="6589"/>
                              <a:pt x="1178242" y="-20157"/>
                              <a:pt x="1403783" y="0"/>
                            </a:cubicBezTo>
                            <a:cubicBezTo>
                              <a:pt x="1489430" y="-20248"/>
                              <a:pt x="1578401" y="56449"/>
                              <a:pt x="1576846" y="173063"/>
                            </a:cubicBezTo>
                            <a:cubicBezTo>
                              <a:pt x="1579499" y="510406"/>
                              <a:pt x="1572074" y="682523"/>
                              <a:pt x="1576846" y="865295"/>
                            </a:cubicBezTo>
                            <a:cubicBezTo>
                              <a:pt x="1574229" y="960983"/>
                              <a:pt x="1507927" y="1022919"/>
                              <a:pt x="1403783" y="1038358"/>
                            </a:cubicBezTo>
                            <a:cubicBezTo>
                              <a:pt x="1092108" y="1027820"/>
                              <a:pt x="1075754" y="1065528"/>
                              <a:pt x="776116" y="1038358"/>
                            </a:cubicBezTo>
                            <a:cubicBezTo>
                              <a:pt x="476478" y="1011188"/>
                              <a:pt x="371358" y="1022699"/>
                              <a:pt x="173063" y="1038358"/>
                            </a:cubicBezTo>
                            <a:cubicBezTo>
                              <a:pt x="76955" y="1024121"/>
                              <a:pt x="8232" y="962592"/>
                              <a:pt x="0" y="865295"/>
                            </a:cubicBezTo>
                            <a:cubicBezTo>
                              <a:pt x="-9572" y="724157"/>
                              <a:pt x="-18122" y="339779"/>
                              <a:pt x="0" y="173063"/>
                            </a:cubicBezTo>
                            <a:close/>
                          </a:path>
                          <a:path w="1576846" h="1038358" stroke="0" extrusionOk="0">
                            <a:moveTo>
                              <a:pt x="0" y="173063"/>
                            </a:moveTo>
                            <a:cubicBezTo>
                              <a:pt x="-11693" y="70271"/>
                              <a:pt x="65411" y="4531"/>
                              <a:pt x="173063" y="0"/>
                            </a:cubicBezTo>
                            <a:cubicBezTo>
                              <a:pt x="447393" y="1583"/>
                              <a:pt x="549024" y="14740"/>
                              <a:pt x="813037" y="0"/>
                            </a:cubicBezTo>
                            <a:cubicBezTo>
                              <a:pt x="1077050" y="-14740"/>
                              <a:pt x="1150562" y="22169"/>
                              <a:pt x="1403783" y="0"/>
                            </a:cubicBezTo>
                            <a:cubicBezTo>
                              <a:pt x="1487964" y="-6237"/>
                              <a:pt x="1587912" y="82771"/>
                              <a:pt x="1576846" y="173063"/>
                            </a:cubicBezTo>
                            <a:cubicBezTo>
                              <a:pt x="1578579" y="431208"/>
                              <a:pt x="1593175" y="541922"/>
                              <a:pt x="1576846" y="865295"/>
                            </a:cubicBezTo>
                            <a:cubicBezTo>
                              <a:pt x="1580313" y="955234"/>
                              <a:pt x="1482756" y="1052952"/>
                              <a:pt x="1403783" y="1038358"/>
                            </a:cubicBezTo>
                            <a:cubicBezTo>
                              <a:pt x="1137318" y="1040189"/>
                              <a:pt x="949421" y="1039915"/>
                              <a:pt x="788423" y="1038358"/>
                            </a:cubicBezTo>
                            <a:cubicBezTo>
                              <a:pt x="627425" y="1036801"/>
                              <a:pt x="365348" y="1048763"/>
                              <a:pt x="173063" y="1038358"/>
                            </a:cubicBezTo>
                            <a:cubicBezTo>
                              <a:pt x="73750" y="1038145"/>
                              <a:pt x="3906" y="950165"/>
                              <a:pt x="0" y="865295"/>
                            </a:cubicBezTo>
                            <a:cubicBezTo>
                              <a:pt x="21224" y="565847"/>
                              <a:pt x="7996" y="411277"/>
                              <a:pt x="0" y="17306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F736AB-8EBF-05D4-ECBA-E029BCB95B79}"/>
                  </a:ext>
                </a:extLst>
              </p:cNvPr>
              <p:cNvSpPr/>
              <p:nvPr/>
            </p:nvSpPr>
            <p:spPr>
              <a:xfrm>
                <a:off x="4072526" y="3811960"/>
                <a:ext cx="1576846" cy="1038358"/>
              </a:xfrm>
              <a:custGeom>
                <a:avLst/>
                <a:gdLst>
                  <a:gd name="connsiteX0" fmla="*/ 0 w 1576846"/>
                  <a:gd name="connsiteY0" fmla="*/ 173063 h 1038358"/>
                  <a:gd name="connsiteX1" fmla="*/ 173063 w 1576846"/>
                  <a:gd name="connsiteY1" fmla="*/ 0 h 1038358"/>
                  <a:gd name="connsiteX2" fmla="*/ 788423 w 1576846"/>
                  <a:gd name="connsiteY2" fmla="*/ 0 h 1038358"/>
                  <a:gd name="connsiteX3" fmla="*/ 1403783 w 1576846"/>
                  <a:gd name="connsiteY3" fmla="*/ 0 h 1038358"/>
                  <a:gd name="connsiteX4" fmla="*/ 1576846 w 1576846"/>
                  <a:gd name="connsiteY4" fmla="*/ 173063 h 1038358"/>
                  <a:gd name="connsiteX5" fmla="*/ 1576846 w 1576846"/>
                  <a:gd name="connsiteY5" fmla="*/ 865295 h 1038358"/>
                  <a:gd name="connsiteX6" fmla="*/ 1403783 w 1576846"/>
                  <a:gd name="connsiteY6" fmla="*/ 1038358 h 1038358"/>
                  <a:gd name="connsiteX7" fmla="*/ 776116 w 1576846"/>
                  <a:gd name="connsiteY7" fmla="*/ 1038358 h 1038358"/>
                  <a:gd name="connsiteX8" fmla="*/ 173063 w 1576846"/>
                  <a:gd name="connsiteY8" fmla="*/ 1038358 h 1038358"/>
                  <a:gd name="connsiteX9" fmla="*/ 0 w 1576846"/>
                  <a:gd name="connsiteY9" fmla="*/ 865295 h 1038358"/>
                  <a:gd name="connsiteX10" fmla="*/ 0 w 1576846"/>
                  <a:gd name="connsiteY10" fmla="*/ 173063 h 10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846" h="1038358" fill="none" extrusionOk="0">
                    <a:moveTo>
                      <a:pt x="0" y="173063"/>
                    </a:moveTo>
                    <a:cubicBezTo>
                      <a:pt x="10247" y="90035"/>
                      <a:pt x="87943" y="-9159"/>
                      <a:pt x="173063" y="0"/>
                    </a:cubicBezTo>
                    <a:cubicBezTo>
                      <a:pt x="407996" y="-30533"/>
                      <a:pt x="621493" y="-6589"/>
                      <a:pt x="788423" y="0"/>
                    </a:cubicBezTo>
                    <a:cubicBezTo>
                      <a:pt x="955353" y="6589"/>
                      <a:pt x="1178242" y="-20157"/>
                      <a:pt x="1403783" y="0"/>
                    </a:cubicBezTo>
                    <a:cubicBezTo>
                      <a:pt x="1489430" y="-20248"/>
                      <a:pt x="1578401" y="56449"/>
                      <a:pt x="1576846" y="173063"/>
                    </a:cubicBezTo>
                    <a:cubicBezTo>
                      <a:pt x="1579499" y="510406"/>
                      <a:pt x="1572074" y="682523"/>
                      <a:pt x="1576846" y="865295"/>
                    </a:cubicBezTo>
                    <a:cubicBezTo>
                      <a:pt x="1574229" y="960983"/>
                      <a:pt x="1507927" y="1022919"/>
                      <a:pt x="1403783" y="1038358"/>
                    </a:cubicBezTo>
                    <a:cubicBezTo>
                      <a:pt x="1092108" y="1027820"/>
                      <a:pt x="1075754" y="1065528"/>
                      <a:pt x="776116" y="1038358"/>
                    </a:cubicBezTo>
                    <a:cubicBezTo>
                      <a:pt x="476478" y="1011188"/>
                      <a:pt x="371358" y="1022699"/>
                      <a:pt x="173063" y="1038358"/>
                    </a:cubicBezTo>
                    <a:cubicBezTo>
                      <a:pt x="76955" y="1024121"/>
                      <a:pt x="8232" y="962592"/>
                      <a:pt x="0" y="865295"/>
                    </a:cubicBezTo>
                    <a:cubicBezTo>
                      <a:pt x="-9572" y="724157"/>
                      <a:pt x="-18122" y="339779"/>
                      <a:pt x="0" y="173063"/>
                    </a:cubicBezTo>
                    <a:close/>
                  </a:path>
                  <a:path w="1576846" h="1038358" stroke="0" extrusionOk="0">
                    <a:moveTo>
                      <a:pt x="0" y="173063"/>
                    </a:moveTo>
                    <a:cubicBezTo>
                      <a:pt x="-11693" y="70271"/>
                      <a:pt x="65411" y="4531"/>
                      <a:pt x="173063" y="0"/>
                    </a:cubicBezTo>
                    <a:cubicBezTo>
                      <a:pt x="447393" y="1583"/>
                      <a:pt x="549024" y="14740"/>
                      <a:pt x="813037" y="0"/>
                    </a:cubicBezTo>
                    <a:cubicBezTo>
                      <a:pt x="1077050" y="-14740"/>
                      <a:pt x="1150562" y="22169"/>
                      <a:pt x="1403783" y="0"/>
                    </a:cubicBezTo>
                    <a:cubicBezTo>
                      <a:pt x="1487964" y="-6237"/>
                      <a:pt x="1587912" y="82771"/>
                      <a:pt x="1576846" y="173063"/>
                    </a:cubicBezTo>
                    <a:cubicBezTo>
                      <a:pt x="1578579" y="431208"/>
                      <a:pt x="1593175" y="541922"/>
                      <a:pt x="1576846" y="865295"/>
                    </a:cubicBezTo>
                    <a:cubicBezTo>
                      <a:pt x="1580313" y="955234"/>
                      <a:pt x="1482756" y="1052952"/>
                      <a:pt x="1403783" y="1038358"/>
                    </a:cubicBezTo>
                    <a:cubicBezTo>
                      <a:pt x="1137318" y="1040189"/>
                      <a:pt x="949421" y="1039915"/>
                      <a:pt x="788423" y="1038358"/>
                    </a:cubicBezTo>
                    <a:cubicBezTo>
                      <a:pt x="627425" y="1036801"/>
                      <a:pt x="365348" y="1048763"/>
                      <a:pt x="173063" y="1038358"/>
                    </a:cubicBezTo>
                    <a:cubicBezTo>
                      <a:pt x="73750" y="1038145"/>
                      <a:pt x="3906" y="950165"/>
                      <a:pt x="0" y="865295"/>
                    </a:cubicBezTo>
                    <a:cubicBezTo>
                      <a:pt x="21224" y="565847"/>
                      <a:pt x="7996" y="411277"/>
                      <a:pt x="0" y="1730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𝑓</m:t>
                      </m:r>
                    </m:oMath>
                  </m:oMathPara>
                </a14:m>
                <a:endParaRPr lang="de-DE" sz="28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F736AB-8EBF-05D4-ECBA-E029BCB95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26" y="3811960"/>
                <a:ext cx="1576846" cy="103835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76846"/>
                          <a:gd name="connsiteY0" fmla="*/ 173063 h 1038358"/>
                          <a:gd name="connsiteX1" fmla="*/ 173063 w 1576846"/>
                          <a:gd name="connsiteY1" fmla="*/ 0 h 1038358"/>
                          <a:gd name="connsiteX2" fmla="*/ 813037 w 1576846"/>
                          <a:gd name="connsiteY2" fmla="*/ 0 h 1038358"/>
                          <a:gd name="connsiteX3" fmla="*/ 1403783 w 1576846"/>
                          <a:gd name="connsiteY3" fmla="*/ 0 h 1038358"/>
                          <a:gd name="connsiteX4" fmla="*/ 1576846 w 1576846"/>
                          <a:gd name="connsiteY4" fmla="*/ 173063 h 1038358"/>
                          <a:gd name="connsiteX5" fmla="*/ 1576846 w 1576846"/>
                          <a:gd name="connsiteY5" fmla="*/ 865295 h 1038358"/>
                          <a:gd name="connsiteX6" fmla="*/ 1403783 w 1576846"/>
                          <a:gd name="connsiteY6" fmla="*/ 1038358 h 1038358"/>
                          <a:gd name="connsiteX7" fmla="*/ 788423 w 1576846"/>
                          <a:gd name="connsiteY7" fmla="*/ 1038358 h 1038358"/>
                          <a:gd name="connsiteX8" fmla="*/ 173063 w 1576846"/>
                          <a:gd name="connsiteY8" fmla="*/ 1038358 h 1038358"/>
                          <a:gd name="connsiteX9" fmla="*/ 0 w 1576846"/>
                          <a:gd name="connsiteY9" fmla="*/ 865295 h 1038358"/>
                          <a:gd name="connsiteX10" fmla="*/ 0 w 1576846"/>
                          <a:gd name="connsiteY10" fmla="*/ 173063 h 103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76846" h="1038358" extrusionOk="0">
                            <a:moveTo>
                              <a:pt x="0" y="173063"/>
                            </a:moveTo>
                            <a:cubicBezTo>
                              <a:pt x="-11693" y="70271"/>
                              <a:pt x="65411" y="4531"/>
                              <a:pt x="173063" y="0"/>
                            </a:cubicBezTo>
                            <a:cubicBezTo>
                              <a:pt x="447393" y="1583"/>
                              <a:pt x="549024" y="14740"/>
                              <a:pt x="813037" y="0"/>
                            </a:cubicBezTo>
                            <a:cubicBezTo>
                              <a:pt x="1077050" y="-14740"/>
                              <a:pt x="1150562" y="22169"/>
                              <a:pt x="1403783" y="0"/>
                            </a:cubicBezTo>
                            <a:cubicBezTo>
                              <a:pt x="1487964" y="-6237"/>
                              <a:pt x="1587912" y="82771"/>
                              <a:pt x="1576846" y="173063"/>
                            </a:cubicBezTo>
                            <a:cubicBezTo>
                              <a:pt x="1578579" y="431208"/>
                              <a:pt x="1593175" y="541922"/>
                              <a:pt x="1576846" y="865295"/>
                            </a:cubicBezTo>
                            <a:cubicBezTo>
                              <a:pt x="1580313" y="955234"/>
                              <a:pt x="1482756" y="1052952"/>
                              <a:pt x="1403783" y="1038358"/>
                            </a:cubicBezTo>
                            <a:cubicBezTo>
                              <a:pt x="1137318" y="1040189"/>
                              <a:pt x="949421" y="1039915"/>
                              <a:pt x="788423" y="1038358"/>
                            </a:cubicBezTo>
                            <a:cubicBezTo>
                              <a:pt x="627425" y="1036801"/>
                              <a:pt x="365348" y="1048763"/>
                              <a:pt x="173063" y="1038358"/>
                            </a:cubicBezTo>
                            <a:cubicBezTo>
                              <a:pt x="73750" y="1038145"/>
                              <a:pt x="3906" y="950165"/>
                              <a:pt x="0" y="865295"/>
                            </a:cubicBezTo>
                            <a:cubicBezTo>
                              <a:pt x="21224" y="565847"/>
                              <a:pt x="7996" y="411277"/>
                              <a:pt x="0" y="17306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84CF0E-1B24-0B19-B317-53FF02414F12}"/>
              </a:ext>
            </a:extLst>
          </p:cNvPr>
          <p:cNvSpPr/>
          <p:nvPr/>
        </p:nvSpPr>
        <p:spPr>
          <a:xfrm>
            <a:off x="3493406" y="16928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FA793DA-321D-E316-9555-E185FFBC7A0C}"/>
              </a:ext>
            </a:extLst>
          </p:cNvPr>
          <p:cNvSpPr/>
          <p:nvPr/>
        </p:nvSpPr>
        <p:spPr>
          <a:xfrm>
            <a:off x="5713366" y="170301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E48A86A-AE96-B202-CCE5-57686343D9A2}"/>
              </a:ext>
            </a:extLst>
          </p:cNvPr>
          <p:cNvSpPr/>
          <p:nvPr/>
        </p:nvSpPr>
        <p:spPr>
          <a:xfrm>
            <a:off x="3523886" y="433699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4E9F965-74E0-3C3C-753C-A6D418ECDBF5}"/>
              </a:ext>
            </a:extLst>
          </p:cNvPr>
          <p:cNvSpPr/>
          <p:nvPr/>
        </p:nvSpPr>
        <p:spPr>
          <a:xfrm>
            <a:off x="5743846" y="43471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DE3640-0175-0C6E-2696-EEC1304D7206}"/>
              </a:ext>
            </a:extLst>
          </p:cNvPr>
          <p:cNvSpPr txBox="1"/>
          <p:nvPr/>
        </p:nvSpPr>
        <p:spPr>
          <a:xfrm>
            <a:off x="5723527" y="5154984"/>
            <a:ext cx="189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chitects Daughter" pitchFamily="2" charset="0"/>
                <a:ea typeface="Neo Euler" panose="02000603000000000000" pitchFamily="50" charset="0"/>
              </a:rPr>
              <a:t>Reelle Zahl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B3C62C-5A76-9EA7-3296-1BA94AFB8667}"/>
              </a:ext>
            </a:extLst>
          </p:cNvPr>
          <p:cNvGrpSpPr/>
          <p:nvPr/>
        </p:nvGrpSpPr>
        <p:grpSpPr>
          <a:xfrm>
            <a:off x="3002281" y="3669915"/>
            <a:ext cx="446882" cy="1464696"/>
            <a:chOff x="3002281" y="1028315"/>
            <a:chExt cx="446882" cy="146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BA3E62-885F-0BE6-4B3A-839E7DFFE3CF}"/>
                    </a:ext>
                  </a:extLst>
                </p:cNvPr>
                <p:cNvSpPr txBox="1"/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000" b="0" i="0" smtClean="0">
                            <a:latin typeface="Neo Euler" panose="02000603000000000000" pitchFamily="50" charset="0"/>
                            <a:ea typeface="Neo Euler" panose="02000603000000000000" pitchFamily="50" charset="0"/>
                          </a:rPr>
                          <m:t>⋮</m:t>
                        </m:r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BA3E62-885F-0BE6-4B3A-839E7DFFE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blipFill>
                  <a:blip r:embed="rId8"/>
                  <a:stretch>
                    <a:fillRect l="-3448" r="-2586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Double Bracket 5">
              <a:extLst>
                <a:ext uri="{FF2B5EF4-FFF2-40B4-BE49-F238E27FC236}">
                  <a16:creationId xmlns:a16="http://schemas.microsoft.com/office/drawing/2014/main" id="{064540EE-E093-5DD8-2E94-5424FADE2D3A}"/>
                </a:ext>
              </a:extLst>
            </p:cNvPr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bracketPai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Neo Euler" panose="02000603000000000000" pitchFamily="50" charset="0"/>
                <a:ea typeface="Neo Euler" panose="02000603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3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B8E557-FB84-824B-D4A1-F79B7C935743}"/>
              </a:ext>
            </a:extLst>
          </p:cNvPr>
          <p:cNvCxnSpPr>
            <a:cxnSpLocks/>
          </p:cNvCxnSpPr>
          <p:nvPr/>
        </p:nvCxnSpPr>
        <p:spPr>
          <a:xfrm flipH="1" flipV="1">
            <a:off x="4121552" y="1487156"/>
            <a:ext cx="0" cy="363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AE32F1-7285-057C-D2A4-FEAF670875C9}"/>
              </a:ext>
            </a:extLst>
          </p:cNvPr>
          <p:cNvCxnSpPr>
            <a:cxnSpLocks/>
          </p:cNvCxnSpPr>
          <p:nvPr/>
        </p:nvCxnSpPr>
        <p:spPr>
          <a:xfrm>
            <a:off x="4052898" y="5108077"/>
            <a:ext cx="367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44AE04-1752-5163-74F9-CB89CBC1B99B}"/>
              </a:ext>
            </a:extLst>
          </p:cNvPr>
          <p:cNvCxnSpPr>
            <a:cxnSpLocks/>
          </p:cNvCxnSpPr>
          <p:nvPr/>
        </p:nvCxnSpPr>
        <p:spPr>
          <a:xfrm flipH="1" flipV="1">
            <a:off x="4145034" y="2180656"/>
            <a:ext cx="1960134" cy="29618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27F87-080E-B489-BBDA-CC0AB6CF070A}"/>
                  </a:ext>
                </a:extLst>
              </p:cNvPr>
              <p:cNvSpPr txBox="1"/>
              <p:nvPr/>
            </p:nvSpPr>
            <p:spPr>
              <a:xfrm>
                <a:off x="5776753" y="5493970"/>
                <a:ext cx="275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27F87-080E-B489-BBDA-CC0AB6CF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53" y="5493970"/>
                <a:ext cx="275562" cy="369332"/>
              </a:xfrm>
              <a:prstGeom prst="rect">
                <a:avLst/>
              </a:prstGeom>
              <a:blipFill>
                <a:blip r:embed="rId2"/>
                <a:stretch>
                  <a:fillRect r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749233-B42D-B968-D08D-9DFDF256277B}"/>
                  </a:ext>
                </a:extLst>
              </p:cNvPr>
              <p:cNvSpPr txBox="1"/>
              <p:nvPr/>
            </p:nvSpPr>
            <p:spPr>
              <a:xfrm>
                <a:off x="3343636" y="3071899"/>
                <a:ext cx="275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749233-B42D-B968-D08D-9DFDF2562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636" y="3071899"/>
                <a:ext cx="275562" cy="369332"/>
              </a:xfrm>
              <a:prstGeom prst="rect">
                <a:avLst/>
              </a:prstGeom>
              <a:blipFill>
                <a:blip r:embed="rId3"/>
                <a:stretch>
                  <a:fillRect r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1D2D51-9A7D-713C-3E83-2A97F061164E}"/>
                  </a:ext>
                </a:extLst>
              </p:cNvPr>
              <p:cNvSpPr txBox="1"/>
              <p:nvPr/>
            </p:nvSpPr>
            <p:spPr>
              <a:xfrm>
                <a:off x="3600599" y="1677818"/>
                <a:ext cx="425094" cy="3652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ts val="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algn="r">
                  <a:spcBef>
                    <a:spcPts val="400"/>
                  </a:spcBef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de-DE" dirty="0"/>
              </a:p>
              <a:p>
                <a:pPr algn="r">
                  <a:spcBef>
                    <a:spcPts val="400"/>
                  </a:spcBef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e-DE" dirty="0"/>
              </a:p>
              <a:p>
                <a:pPr algn="r">
                  <a:spcBef>
                    <a:spcPts val="400"/>
                  </a:spcBef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de-DE" dirty="0"/>
              </a:p>
              <a:p>
                <a:pPr algn="r">
                  <a:spcBef>
                    <a:spcPts val="400"/>
                  </a:spcBef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de-DE" dirty="0"/>
              </a:p>
              <a:p>
                <a:pPr algn="r">
                  <a:spcBef>
                    <a:spcPts val="400"/>
                  </a:spcBef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:pPr algn="r">
                  <a:spcBef>
                    <a:spcPts val="400"/>
                  </a:spcBef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de-DE" dirty="0"/>
              </a:p>
              <a:p>
                <a:pPr algn="r">
                  <a:spcBef>
                    <a:spcPts val="400"/>
                  </a:spcBef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de-DE" dirty="0"/>
              </a:p>
              <a:p>
                <a:pPr algn="r">
                  <a:spcBef>
                    <a:spcPts val="400"/>
                  </a:spcBef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de-DE" dirty="0"/>
              </a:p>
              <a:p>
                <a:pPr algn="r">
                  <a:spcBef>
                    <a:spcPts val="400"/>
                  </a:spcBef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:pPr algn="r">
                  <a:spcBef>
                    <a:spcPts val="400"/>
                  </a:spcBef>
                </a:pPr>
                <a:r>
                  <a:rPr lang="de-DE" b="0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1D2D51-9A7D-713C-3E83-2A97F061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599" y="1677818"/>
                <a:ext cx="425094" cy="3652282"/>
              </a:xfrm>
              <a:prstGeom prst="rect">
                <a:avLst/>
              </a:prstGeom>
              <a:blipFill>
                <a:blip r:embed="rId4"/>
                <a:stretch>
                  <a:fillRect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2F6AD-A33A-6890-683D-A1734B7DB1CD}"/>
                  </a:ext>
                </a:extLst>
              </p:cNvPr>
              <p:cNvSpPr txBox="1"/>
              <p:nvPr/>
            </p:nvSpPr>
            <p:spPr>
              <a:xfrm>
                <a:off x="4303312" y="5133227"/>
                <a:ext cx="3282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1    2    3    4    5    6    7    8    9   10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2F6AD-A33A-6890-683D-A1734B7D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312" y="5133227"/>
                <a:ext cx="3282398" cy="369332"/>
              </a:xfrm>
              <a:prstGeom prst="rect">
                <a:avLst/>
              </a:prstGeom>
              <a:blipFill>
                <a:blip r:embed="rId5"/>
                <a:stretch>
                  <a:fillRect r="-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85CF8C-5B81-D866-869E-6E92EDCE3FC8}"/>
              </a:ext>
            </a:extLst>
          </p:cNvPr>
          <p:cNvCxnSpPr>
            <a:cxnSpLocks/>
          </p:cNvCxnSpPr>
          <p:nvPr/>
        </p:nvCxnSpPr>
        <p:spPr>
          <a:xfrm>
            <a:off x="4045352" y="4811916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9585DC-AF39-C529-24D7-C82D78470311}"/>
              </a:ext>
            </a:extLst>
          </p:cNvPr>
          <p:cNvCxnSpPr>
            <a:cxnSpLocks/>
          </p:cNvCxnSpPr>
          <p:nvPr/>
        </p:nvCxnSpPr>
        <p:spPr>
          <a:xfrm>
            <a:off x="4045352" y="448374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7AEC3-F16E-93B1-9F81-AC2B8A796649}"/>
              </a:ext>
            </a:extLst>
          </p:cNvPr>
          <p:cNvCxnSpPr>
            <a:cxnSpLocks/>
          </p:cNvCxnSpPr>
          <p:nvPr/>
        </p:nvCxnSpPr>
        <p:spPr>
          <a:xfrm>
            <a:off x="4045352" y="415558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2AF7FE-503E-6A38-EFC0-77452B0636B7}"/>
              </a:ext>
            </a:extLst>
          </p:cNvPr>
          <p:cNvCxnSpPr>
            <a:cxnSpLocks/>
          </p:cNvCxnSpPr>
          <p:nvPr/>
        </p:nvCxnSpPr>
        <p:spPr>
          <a:xfrm rot="5400000">
            <a:off x="4383817" y="512394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7F1AA5-79DD-2901-7828-34F4431E9F5A}"/>
              </a:ext>
            </a:extLst>
          </p:cNvPr>
          <p:cNvCxnSpPr>
            <a:cxnSpLocks/>
          </p:cNvCxnSpPr>
          <p:nvPr/>
        </p:nvCxnSpPr>
        <p:spPr>
          <a:xfrm rot="5400000">
            <a:off x="4713001" y="512394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0EA10C-1E4E-8107-6F0E-F661AE989220}"/>
              </a:ext>
            </a:extLst>
          </p:cNvPr>
          <p:cNvCxnSpPr>
            <a:cxnSpLocks/>
          </p:cNvCxnSpPr>
          <p:nvPr/>
        </p:nvCxnSpPr>
        <p:spPr>
          <a:xfrm rot="5400000">
            <a:off x="5042185" y="512394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14042F-F6DB-19A0-C06D-141188B6C141}"/>
              </a:ext>
            </a:extLst>
          </p:cNvPr>
          <p:cNvCxnSpPr>
            <a:cxnSpLocks/>
          </p:cNvCxnSpPr>
          <p:nvPr/>
        </p:nvCxnSpPr>
        <p:spPr>
          <a:xfrm rot="5400000">
            <a:off x="5371369" y="512394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0409A5-9662-BBF2-1E11-5A164DFBD86D}"/>
              </a:ext>
            </a:extLst>
          </p:cNvPr>
          <p:cNvCxnSpPr>
            <a:cxnSpLocks/>
          </p:cNvCxnSpPr>
          <p:nvPr/>
        </p:nvCxnSpPr>
        <p:spPr>
          <a:xfrm rot="5400000">
            <a:off x="5700553" y="512394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407A7-73F3-68B0-CDDF-B11787BFE1A3}"/>
              </a:ext>
            </a:extLst>
          </p:cNvPr>
          <p:cNvCxnSpPr>
            <a:cxnSpLocks/>
          </p:cNvCxnSpPr>
          <p:nvPr/>
        </p:nvCxnSpPr>
        <p:spPr>
          <a:xfrm>
            <a:off x="4045352" y="382741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843F2D-F7DC-B1E8-3FDA-DAC74115C61F}"/>
              </a:ext>
            </a:extLst>
          </p:cNvPr>
          <p:cNvCxnSpPr>
            <a:cxnSpLocks/>
          </p:cNvCxnSpPr>
          <p:nvPr/>
        </p:nvCxnSpPr>
        <p:spPr>
          <a:xfrm>
            <a:off x="4045352" y="349924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38FECC-202A-ABA8-0C10-69ABD9376A89}"/>
              </a:ext>
            </a:extLst>
          </p:cNvPr>
          <p:cNvCxnSpPr>
            <a:cxnSpLocks/>
          </p:cNvCxnSpPr>
          <p:nvPr/>
        </p:nvCxnSpPr>
        <p:spPr>
          <a:xfrm flipH="1" flipV="1">
            <a:off x="1382395" y="2518108"/>
            <a:ext cx="1290788" cy="140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1C5DDF-2931-7020-71A0-9E57A6EC18F5}"/>
              </a:ext>
            </a:extLst>
          </p:cNvPr>
          <p:cNvCxnSpPr>
            <a:cxnSpLocks/>
          </p:cNvCxnSpPr>
          <p:nvPr/>
        </p:nvCxnSpPr>
        <p:spPr>
          <a:xfrm flipH="1" flipV="1">
            <a:off x="4126542" y="3499244"/>
            <a:ext cx="3311340" cy="16557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42176E-725C-3421-2EB3-10B3B070BC40}"/>
              </a:ext>
            </a:extLst>
          </p:cNvPr>
          <p:cNvCxnSpPr>
            <a:cxnSpLocks/>
          </p:cNvCxnSpPr>
          <p:nvPr/>
        </p:nvCxnSpPr>
        <p:spPr>
          <a:xfrm flipH="1" flipV="1">
            <a:off x="5769549" y="2286928"/>
            <a:ext cx="7204" cy="2855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0B0E1D-78E1-57BC-B886-EA8B7A1E42A0}"/>
              </a:ext>
            </a:extLst>
          </p:cNvPr>
          <p:cNvCxnSpPr>
            <a:cxnSpLocks/>
          </p:cNvCxnSpPr>
          <p:nvPr/>
        </p:nvCxnSpPr>
        <p:spPr>
          <a:xfrm>
            <a:off x="1553846" y="3706342"/>
            <a:ext cx="513373" cy="1031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0E2D66-8F83-BA1A-5C52-AD9E32008FF2}"/>
              </a:ext>
            </a:extLst>
          </p:cNvPr>
          <p:cNvGrpSpPr/>
          <p:nvPr/>
        </p:nvGrpSpPr>
        <p:grpSpPr>
          <a:xfrm>
            <a:off x="1760040" y="3441231"/>
            <a:ext cx="298080" cy="174240"/>
            <a:chOff x="3786960" y="3900630"/>
            <a:chExt cx="29808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240F90-DC2B-D514-4D94-E4BA2BE604B9}"/>
                    </a:ext>
                  </a:extLst>
                </p14:cNvPr>
                <p14:cNvContentPartPr/>
                <p14:nvPr/>
              </p14:nvContentPartPr>
              <p14:xfrm>
                <a:off x="3786960" y="3900630"/>
                <a:ext cx="298080" cy="174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894F02-EF6F-80C5-C648-93FD636B6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77960" y="3891990"/>
                  <a:ext cx="315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6DC314-1533-7AB3-AA76-90CE327D929E}"/>
                    </a:ext>
                  </a:extLst>
                </p14:cNvPr>
                <p14:cNvContentPartPr/>
                <p14:nvPr/>
              </p14:nvContentPartPr>
              <p14:xfrm>
                <a:off x="4011240" y="4072710"/>
                <a:ext cx="54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151C6B-3485-3684-6701-7A323215FF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02600" y="406371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C8EFB0A-CDEA-B2AD-3218-707D8024280A}"/>
              </a:ext>
            </a:extLst>
          </p:cNvPr>
          <p:cNvSpPr/>
          <p:nvPr/>
        </p:nvSpPr>
        <p:spPr>
          <a:xfrm>
            <a:off x="2389198" y="4047544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A1EFD5-D348-A6C6-AFA6-294042FD8DA8}"/>
              </a:ext>
            </a:extLst>
          </p:cNvPr>
          <p:cNvSpPr/>
          <p:nvPr/>
        </p:nvSpPr>
        <p:spPr>
          <a:xfrm>
            <a:off x="2036938" y="4008995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253CAB-2C75-3782-1F37-124472EF68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8331" y="4432513"/>
            <a:ext cx="128565" cy="259073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DB827C-AB63-41F1-1ECA-E1DBEE129CB4}"/>
              </a:ext>
            </a:extLst>
          </p:cNvPr>
          <p:cNvCxnSpPr>
            <a:cxnSpLocks/>
          </p:cNvCxnSpPr>
          <p:nvPr/>
        </p:nvCxnSpPr>
        <p:spPr>
          <a:xfrm rot="5400000">
            <a:off x="6029737" y="512394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608029-44AC-B5F0-E543-4892DF9A489C}"/>
              </a:ext>
            </a:extLst>
          </p:cNvPr>
          <p:cNvCxnSpPr>
            <a:cxnSpLocks/>
          </p:cNvCxnSpPr>
          <p:nvPr/>
        </p:nvCxnSpPr>
        <p:spPr>
          <a:xfrm rot="5400000">
            <a:off x="6358921" y="512394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939CD2E-7E91-E6CD-C0FB-07ACD87590A8}"/>
              </a:ext>
            </a:extLst>
          </p:cNvPr>
          <p:cNvCxnSpPr>
            <a:cxnSpLocks/>
          </p:cNvCxnSpPr>
          <p:nvPr/>
        </p:nvCxnSpPr>
        <p:spPr>
          <a:xfrm rot="5400000">
            <a:off x="6688105" y="512394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95158B-F3E3-FC5E-6838-98BBC6B69102}"/>
              </a:ext>
            </a:extLst>
          </p:cNvPr>
          <p:cNvCxnSpPr>
            <a:cxnSpLocks/>
          </p:cNvCxnSpPr>
          <p:nvPr/>
        </p:nvCxnSpPr>
        <p:spPr>
          <a:xfrm rot="5400000">
            <a:off x="7017289" y="512394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A9CA17-7B13-F012-3F54-203A25FD7D4D}"/>
              </a:ext>
            </a:extLst>
          </p:cNvPr>
          <p:cNvCxnSpPr>
            <a:cxnSpLocks/>
          </p:cNvCxnSpPr>
          <p:nvPr/>
        </p:nvCxnSpPr>
        <p:spPr>
          <a:xfrm rot="5400000">
            <a:off x="7346473" y="512394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6D1A5B-DF3C-1C75-E5B8-DC73D417685B}"/>
              </a:ext>
            </a:extLst>
          </p:cNvPr>
          <p:cNvCxnSpPr>
            <a:cxnSpLocks/>
          </p:cNvCxnSpPr>
          <p:nvPr/>
        </p:nvCxnSpPr>
        <p:spPr>
          <a:xfrm>
            <a:off x="4045352" y="316516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6DF651-9C52-1272-C0AB-B34717F4A600}"/>
              </a:ext>
            </a:extLst>
          </p:cNvPr>
          <p:cNvCxnSpPr>
            <a:cxnSpLocks/>
          </p:cNvCxnSpPr>
          <p:nvPr/>
        </p:nvCxnSpPr>
        <p:spPr>
          <a:xfrm>
            <a:off x="4045352" y="283699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1236C87-AC10-1F54-413B-0DDDB9893FE9}"/>
              </a:ext>
            </a:extLst>
          </p:cNvPr>
          <p:cNvCxnSpPr>
            <a:cxnSpLocks/>
          </p:cNvCxnSpPr>
          <p:nvPr/>
        </p:nvCxnSpPr>
        <p:spPr>
          <a:xfrm>
            <a:off x="4045352" y="250882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474FA0-9CAA-6759-9CA2-8FC9E2322DC9}"/>
              </a:ext>
            </a:extLst>
          </p:cNvPr>
          <p:cNvCxnSpPr>
            <a:cxnSpLocks/>
          </p:cNvCxnSpPr>
          <p:nvPr/>
        </p:nvCxnSpPr>
        <p:spPr>
          <a:xfrm>
            <a:off x="4045352" y="2180656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2DABC5-44AF-B762-7E02-4CF120F28017}"/>
              </a:ext>
            </a:extLst>
          </p:cNvPr>
          <p:cNvCxnSpPr>
            <a:cxnSpLocks/>
          </p:cNvCxnSpPr>
          <p:nvPr/>
        </p:nvCxnSpPr>
        <p:spPr>
          <a:xfrm>
            <a:off x="4045352" y="1868236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F2F9FD0-1068-1E3E-8F3B-3CBFFD5DA13D}"/>
              </a:ext>
            </a:extLst>
          </p:cNvPr>
          <p:cNvSpPr txBox="1"/>
          <p:nvPr/>
        </p:nvSpPr>
        <p:spPr>
          <a:xfrm>
            <a:off x="6710845" y="4281395"/>
            <a:ext cx="12754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de-DE" sz="1400" dirty="0"/>
              <a:t>Begrenzung Nachfrage Produkt A</a:t>
            </a:r>
            <a:endParaRPr lang="de-DE" sz="1400" b="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70799B-772C-4AED-E513-476757BA5654}"/>
              </a:ext>
            </a:extLst>
          </p:cNvPr>
          <p:cNvSpPr txBox="1"/>
          <p:nvPr/>
        </p:nvSpPr>
        <p:spPr>
          <a:xfrm>
            <a:off x="4311087" y="1868236"/>
            <a:ext cx="12754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de-DE" sz="1400"/>
              <a:t>Begrenzung Nachfrage </a:t>
            </a:r>
            <a:r>
              <a:rPr lang="de-DE" sz="1400" dirty="0"/>
              <a:t>Produkt B</a:t>
            </a:r>
            <a:endParaRPr lang="de-DE" sz="1400" b="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3C637D-A28E-74DF-D0E4-573D564225EB}"/>
              </a:ext>
            </a:extLst>
          </p:cNvPr>
          <p:cNvSpPr txBox="1"/>
          <p:nvPr/>
        </p:nvSpPr>
        <p:spPr>
          <a:xfrm>
            <a:off x="5751217" y="2943806"/>
            <a:ext cx="12754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de-DE" sz="1400" dirty="0"/>
              <a:t>Begrenzung Nachfrage Produkt C</a:t>
            </a:r>
            <a:endParaRPr lang="de-DE" sz="1400" b="0" dirty="0"/>
          </a:p>
        </p:txBody>
      </p:sp>
    </p:spTree>
    <p:extLst>
      <p:ext uri="{BB962C8B-B14F-4D97-AF65-F5344CB8AC3E}">
        <p14:creationId xmlns:p14="http://schemas.microsoft.com/office/powerpoint/2010/main" val="4889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FFE1C644-9DF7-03C2-1BD5-A53C95859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85" y="1103948"/>
            <a:ext cx="48577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E4CAB6-DD70-3F2C-3236-FAB521C8BCC3}"/>
              </a:ext>
            </a:extLst>
          </p:cNvPr>
          <p:cNvCxnSpPr>
            <a:cxnSpLocks/>
          </p:cNvCxnSpPr>
          <p:nvPr/>
        </p:nvCxnSpPr>
        <p:spPr>
          <a:xfrm flipV="1">
            <a:off x="2653792" y="1983740"/>
            <a:ext cx="2959608" cy="2198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D1790B-D964-6482-E354-545EDE9859BF}"/>
              </a:ext>
            </a:extLst>
          </p:cNvPr>
          <p:cNvCxnSpPr>
            <a:cxnSpLocks/>
          </p:cNvCxnSpPr>
          <p:nvPr/>
        </p:nvCxnSpPr>
        <p:spPr>
          <a:xfrm>
            <a:off x="2653792" y="4192619"/>
            <a:ext cx="29596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63F593-83B6-2C1F-8613-58552E24CAC2}"/>
              </a:ext>
            </a:extLst>
          </p:cNvPr>
          <p:cNvCxnSpPr>
            <a:cxnSpLocks/>
          </p:cNvCxnSpPr>
          <p:nvPr/>
        </p:nvCxnSpPr>
        <p:spPr>
          <a:xfrm>
            <a:off x="5613400" y="1983740"/>
            <a:ext cx="0" cy="2208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1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6446A33E-E24F-957D-D581-15EDA11C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95" y="1417003"/>
            <a:ext cx="51244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0343BE-6837-1FDF-091D-57BF80E0B418}"/>
              </a:ext>
            </a:extLst>
          </p:cNvPr>
          <p:cNvCxnSpPr>
            <a:cxnSpLocks/>
          </p:cNvCxnSpPr>
          <p:nvPr/>
        </p:nvCxnSpPr>
        <p:spPr>
          <a:xfrm flipH="1">
            <a:off x="4517136" y="2103120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9A78E2-39B5-FB2D-BE21-1B0777FEDC4D}"/>
              </a:ext>
            </a:extLst>
          </p:cNvPr>
          <p:cNvCxnSpPr>
            <a:cxnSpLocks/>
          </p:cNvCxnSpPr>
          <p:nvPr/>
        </p:nvCxnSpPr>
        <p:spPr>
          <a:xfrm>
            <a:off x="5628640" y="2103120"/>
            <a:ext cx="1107440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123FCC-94D8-28AC-AE2A-A6FDBF4BB2E9}"/>
              </a:ext>
            </a:extLst>
          </p:cNvPr>
          <p:cNvCxnSpPr>
            <a:cxnSpLocks/>
          </p:cNvCxnSpPr>
          <p:nvPr/>
        </p:nvCxnSpPr>
        <p:spPr>
          <a:xfrm>
            <a:off x="4519930" y="3218688"/>
            <a:ext cx="1116838" cy="111556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B01AF2-A686-C075-1ABF-D9309BD5BC37}"/>
              </a:ext>
            </a:extLst>
          </p:cNvPr>
          <p:cNvCxnSpPr>
            <a:cxnSpLocks/>
          </p:cNvCxnSpPr>
          <p:nvPr/>
        </p:nvCxnSpPr>
        <p:spPr>
          <a:xfrm flipH="1">
            <a:off x="5620512" y="3212592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B3B3B9-A3FE-7BF6-3022-7509A52269DA}"/>
              </a:ext>
            </a:extLst>
          </p:cNvPr>
          <p:cNvSpPr/>
          <p:nvPr/>
        </p:nvSpPr>
        <p:spPr>
          <a:xfrm>
            <a:off x="4515866" y="2114105"/>
            <a:ext cx="2213355" cy="221335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69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D4F882-829B-3ADF-8FCF-F45F1904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BDFF82-6130-78CE-9CBD-6B00CEB16BE4}"/>
              </a:ext>
            </a:extLst>
          </p:cNvPr>
          <p:cNvSpPr/>
          <p:nvPr/>
        </p:nvSpPr>
        <p:spPr>
          <a:xfrm rot="155691">
            <a:off x="5528976" y="2669450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  <a:scene3d>
            <a:camera prst="isometricRightUp">
              <a:rot lat="1388946" lon="18780966" rev="17431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5AC0-3070-2A24-8CDE-59023994DAB5}"/>
              </a:ext>
            </a:extLst>
          </p:cNvPr>
          <p:cNvCxnSpPr>
            <a:cxnSpLocks/>
          </p:cNvCxnSpPr>
          <p:nvPr/>
        </p:nvCxnSpPr>
        <p:spPr>
          <a:xfrm>
            <a:off x="6571622" y="3428998"/>
            <a:ext cx="482321" cy="91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903A2-8B0F-CAAB-9256-E990172FDF0D}"/>
              </a:ext>
            </a:extLst>
          </p:cNvPr>
          <p:cNvCxnSpPr>
            <a:cxnSpLocks/>
          </p:cNvCxnSpPr>
          <p:nvPr/>
        </p:nvCxnSpPr>
        <p:spPr>
          <a:xfrm flipV="1">
            <a:off x="6571622" y="2733152"/>
            <a:ext cx="653143" cy="695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D7B7CB9-08B8-03CC-A70B-3E7E5F6CE441}"/>
              </a:ext>
            </a:extLst>
          </p:cNvPr>
          <p:cNvSpPr/>
          <p:nvPr/>
        </p:nvSpPr>
        <p:spPr>
          <a:xfrm>
            <a:off x="6517992" y="3375368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/>
              <p:nvPr/>
            </p:nvSpPr>
            <p:spPr>
              <a:xfrm>
                <a:off x="6015140" y="3081075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40" y="3081075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89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D4F882-829B-3ADF-8FCF-F45F1904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BDFF82-6130-78CE-9CBD-6B00CEB16BE4}"/>
              </a:ext>
            </a:extLst>
          </p:cNvPr>
          <p:cNvSpPr/>
          <p:nvPr/>
        </p:nvSpPr>
        <p:spPr>
          <a:xfrm>
            <a:off x="4637105" y="3071183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  <a:scene3d>
            <a:camera prst="perspectiveRelaxed">
              <a:rot lat="210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5AC0-3070-2A24-8CDE-59023994DAB5}"/>
              </a:ext>
            </a:extLst>
          </p:cNvPr>
          <p:cNvCxnSpPr>
            <a:cxnSpLocks/>
          </p:cNvCxnSpPr>
          <p:nvPr/>
        </p:nvCxnSpPr>
        <p:spPr>
          <a:xfrm flipH="1" flipV="1">
            <a:off x="4833257" y="3221572"/>
            <a:ext cx="791705" cy="609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903A2-8B0F-CAAB-9256-E990172FDF0D}"/>
              </a:ext>
            </a:extLst>
          </p:cNvPr>
          <p:cNvCxnSpPr>
            <a:cxnSpLocks/>
          </p:cNvCxnSpPr>
          <p:nvPr/>
        </p:nvCxnSpPr>
        <p:spPr>
          <a:xfrm flipV="1">
            <a:off x="5659729" y="3194757"/>
            <a:ext cx="641874" cy="618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D7B7CB9-08B8-03CC-A70B-3E7E5F6CE441}"/>
              </a:ext>
            </a:extLst>
          </p:cNvPr>
          <p:cNvSpPr/>
          <p:nvPr/>
        </p:nvSpPr>
        <p:spPr>
          <a:xfrm>
            <a:off x="5566749" y="377710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/>
              <p:nvPr/>
            </p:nvSpPr>
            <p:spPr>
              <a:xfrm>
                <a:off x="5070740" y="3546269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740" y="3546269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1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13B892D-FE49-254D-0D04-F916C455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528763"/>
            <a:ext cx="49053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A9174C-8F79-AFAA-DB32-E4DBBE08F426}"/>
              </a:ext>
            </a:extLst>
          </p:cNvPr>
          <p:cNvCxnSpPr>
            <a:cxnSpLocks/>
          </p:cNvCxnSpPr>
          <p:nvPr/>
        </p:nvCxnSpPr>
        <p:spPr>
          <a:xfrm flipV="1">
            <a:off x="4120896" y="2456688"/>
            <a:ext cx="4169664" cy="1508373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3DAA8-1FBA-328E-A512-41BBFD03C52E}"/>
              </a:ext>
            </a:extLst>
          </p:cNvPr>
          <p:cNvCxnSpPr>
            <a:cxnSpLocks/>
          </p:cNvCxnSpPr>
          <p:nvPr/>
        </p:nvCxnSpPr>
        <p:spPr>
          <a:xfrm flipV="1">
            <a:off x="5796425" y="3017520"/>
            <a:ext cx="943465" cy="342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48A4C07-5845-0398-D643-6D8397D4BF1C}"/>
              </a:ext>
            </a:extLst>
          </p:cNvPr>
          <p:cNvSpPr/>
          <p:nvPr/>
        </p:nvSpPr>
        <p:spPr>
          <a:xfrm>
            <a:off x="5747864" y="330831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989021-64E9-2A6F-907D-04D1A135FB25}"/>
                  </a:ext>
                </a:extLst>
              </p:cNvPr>
              <p:cNvSpPr txBox="1"/>
              <p:nvPr/>
            </p:nvSpPr>
            <p:spPr>
              <a:xfrm>
                <a:off x="5649507" y="3408902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989021-64E9-2A6F-907D-04D1A135F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07" y="3408902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1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Chart, background pattern&#10;&#10;Description automatically generated">
            <a:extLst>
              <a:ext uri="{FF2B5EF4-FFF2-40B4-BE49-F238E27FC236}">
                <a16:creationId xmlns:a16="http://schemas.microsoft.com/office/drawing/2014/main" id="{B0767A85-BA21-C49C-0D63-0F21F2AAD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99" y="1729647"/>
            <a:ext cx="6819900" cy="428625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B8C974-F983-5B22-178D-E64A2D6B088F}"/>
              </a:ext>
            </a:extLst>
          </p:cNvPr>
          <p:cNvCxnSpPr>
            <a:cxnSpLocks/>
          </p:cNvCxnSpPr>
          <p:nvPr/>
        </p:nvCxnSpPr>
        <p:spPr>
          <a:xfrm flipH="1">
            <a:off x="4064000" y="3581633"/>
            <a:ext cx="79598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A3B47B-A4B9-41D8-3699-9FB4E1EAF6A1}"/>
              </a:ext>
            </a:extLst>
          </p:cNvPr>
          <p:cNvCxnSpPr>
            <a:cxnSpLocks/>
          </p:cNvCxnSpPr>
          <p:nvPr/>
        </p:nvCxnSpPr>
        <p:spPr>
          <a:xfrm flipV="1">
            <a:off x="4872138" y="3581633"/>
            <a:ext cx="0" cy="75048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D5B6E-5FA3-C06E-AEF9-D8A3CBB63255}"/>
                  </a:ext>
                </a:extLst>
              </p:cNvPr>
              <p:cNvSpPr txBox="1"/>
              <p:nvPr/>
            </p:nvSpPr>
            <p:spPr>
              <a:xfrm>
                <a:off x="4888804" y="4162092"/>
                <a:ext cx="38750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D5B6E-5FA3-C06E-AEF9-D8A3CBB6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04" y="4162092"/>
                <a:ext cx="387505" cy="400110"/>
              </a:xfrm>
              <a:prstGeom prst="rect">
                <a:avLst/>
              </a:prstGeom>
              <a:blipFill>
                <a:blip r:embed="rId4"/>
                <a:stretch>
                  <a:fillRect r="-1563"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D56FA-7C73-25B1-9DD3-4CB3BE356676}"/>
                  </a:ext>
                </a:extLst>
              </p:cNvPr>
              <p:cNvSpPr txBox="1"/>
              <p:nvPr/>
            </p:nvSpPr>
            <p:spPr>
              <a:xfrm>
                <a:off x="4923931" y="3616699"/>
                <a:ext cx="1006744" cy="581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D56FA-7C73-25B1-9DD3-4CB3BE356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931" y="3616699"/>
                <a:ext cx="1006744" cy="581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BFCCC-F1CC-1F8D-C171-8CF636E7445A}"/>
                  </a:ext>
                </a:extLst>
              </p:cNvPr>
              <p:cNvSpPr txBox="1"/>
              <p:nvPr/>
            </p:nvSpPr>
            <p:spPr>
              <a:xfrm>
                <a:off x="4210243" y="2939722"/>
                <a:ext cx="1006744" cy="581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BFCCC-F1CC-1F8D-C171-8CF636E74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43" y="2939722"/>
                <a:ext cx="1006744" cy="581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83E863-9FF5-B1CE-5289-D8A3901DC1D9}"/>
              </a:ext>
            </a:extLst>
          </p:cNvPr>
          <p:cNvCxnSpPr>
            <a:cxnSpLocks/>
          </p:cNvCxnSpPr>
          <p:nvPr/>
        </p:nvCxnSpPr>
        <p:spPr>
          <a:xfrm flipH="1" flipV="1">
            <a:off x="3011424" y="3931275"/>
            <a:ext cx="1853851" cy="415097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61A689-11F8-61D4-56CD-1C69A6C618AC}"/>
                  </a:ext>
                </a:extLst>
              </p:cNvPr>
              <p:cNvSpPr txBox="1"/>
              <p:nvPr/>
            </p:nvSpPr>
            <p:spPr>
              <a:xfrm>
                <a:off x="3802793" y="4138823"/>
                <a:ext cx="34961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61A689-11F8-61D4-56CD-1C69A6C61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93" y="4138823"/>
                <a:ext cx="34961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A527E6-D7BB-DE3E-C394-78129E5DB606}"/>
              </a:ext>
            </a:extLst>
          </p:cNvPr>
          <p:cNvCxnSpPr>
            <a:cxnSpLocks/>
          </p:cNvCxnSpPr>
          <p:nvPr/>
        </p:nvCxnSpPr>
        <p:spPr>
          <a:xfrm flipH="1" flipV="1">
            <a:off x="4000486" y="3527343"/>
            <a:ext cx="866201" cy="8239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58F0C-E5ED-9026-EE58-CA2E70A5FEEE}"/>
                  </a:ext>
                </a:extLst>
              </p:cNvPr>
              <p:cNvSpPr txBox="1"/>
              <p:nvPr/>
            </p:nvSpPr>
            <p:spPr>
              <a:xfrm>
                <a:off x="2771585" y="3093226"/>
                <a:ext cx="8819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58F0C-E5ED-9026-EE58-CA2E70A5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585" y="3093226"/>
                <a:ext cx="881902" cy="400110"/>
              </a:xfrm>
              <a:prstGeom prst="rect">
                <a:avLst/>
              </a:prstGeom>
              <a:blipFill>
                <a:blip r:embed="rId8"/>
                <a:stretch>
                  <a:fillRect r="-1111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FF86C84B-5DA6-CA04-5018-B1E785AE7B93}"/>
              </a:ext>
            </a:extLst>
          </p:cNvPr>
          <p:cNvSpPr/>
          <p:nvPr/>
        </p:nvSpPr>
        <p:spPr>
          <a:xfrm>
            <a:off x="4796351" y="4287496"/>
            <a:ext cx="127580" cy="1275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9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2A8BB8A-8BF6-B4EE-5503-FE8FD652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557337"/>
            <a:ext cx="4819650" cy="37433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AAE0647-0ADE-9F36-369A-3592C8DD7336}"/>
              </a:ext>
            </a:extLst>
          </p:cNvPr>
          <p:cNvSpPr/>
          <p:nvPr/>
        </p:nvSpPr>
        <p:spPr>
          <a:xfrm>
            <a:off x="4959858" y="349300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D2564-7275-05AF-7453-6D8FEE5763B0}"/>
              </a:ext>
            </a:extLst>
          </p:cNvPr>
          <p:cNvSpPr/>
          <p:nvPr/>
        </p:nvSpPr>
        <p:spPr>
          <a:xfrm>
            <a:off x="5775198" y="326059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031D8E-8639-0CF5-C0A0-1170BFDD5E05}"/>
              </a:ext>
            </a:extLst>
          </p:cNvPr>
          <p:cNvSpPr/>
          <p:nvPr/>
        </p:nvSpPr>
        <p:spPr>
          <a:xfrm>
            <a:off x="7371069" y="4752594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72D9F8-19A9-95A2-56B1-F04B0CC17704}"/>
              </a:ext>
            </a:extLst>
          </p:cNvPr>
          <p:cNvCxnSpPr/>
          <p:nvPr/>
        </p:nvCxnSpPr>
        <p:spPr>
          <a:xfrm flipV="1">
            <a:off x="4997370" y="3628707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A6492-AA4A-B8DF-9851-59D245B89B3A}"/>
              </a:ext>
            </a:extLst>
          </p:cNvPr>
          <p:cNvCxnSpPr>
            <a:cxnSpLocks/>
          </p:cNvCxnSpPr>
          <p:nvPr/>
        </p:nvCxnSpPr>
        <p:spPr>
          <a:xfrm>
            <a:off x="5817603" y="2958447"/>
            <a:ext cx="0" cy="25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791403-08B6-392D-03EC-55CB2881B6D2}"/>
              </a:ext>
            </a:extLst>
          </p:cNvPr>
          <p:cNvCxnSpPr>
            <a:cxnSpLocks/>
          </p:cNvCxnSpPr>
          <p:nvPr/>
        </p:nvCxnSpPr>
        <p:spPr>
          <a:xfrm>
            <a:off x="7407645" y="362870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BCA6C6-4319-C575-69DA-893CA42EBC76}"/>
              </a:ext>
            </a:extLst>
          </p:cNvPr>
          <p:cNvSpPr txBox="1"/>
          <p:nvPr/>
        </p:nvSpPr>
        <p:spPr>
          <a:xfrm>
            <a:off x="4159170" y="4089650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Lokales Minimum</a:t>
            </a:r>
            <a:endParaRPr lang="de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7E3C0-3CF1-2B04-8148-E1775E7A9448}"/>
              </a:ext>
            </a:extLst>
          </p:cNvPr>
          <p:cNvSpPr txBox="1"/>
          <p:nvPr/>
        </p:nvSpPr>
        <p:spPr>
          <a:xfrm>
            <a:off x="5194953" y="2619893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Lokales Maximum</a:t>
            </a:r>
            <a:endParaRPr lang="de-D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64CD7-BEF8-5978-6881-7D67B06C0A72}"/>
              </a:ext>
            </a:extLst>
          </p:cNvPr>
          <p:cNvSpPr txBox="1"/>
          <p:nvPr/>
        </p:nvSpPr>
        <p:spPr>
          <a:xfrm>
            <a:off x="6442258" y="3297174"/>
            <a:ext cx="1930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Globales Minimum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2049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5EFA85-AFB9-E5F6-EF5E-F8E97E6D2E42}"/>
              </a:ext>
            </a:extLst>
          </p:cNvPr>
          <p:cNvSpPr/>
          <p:nvPr/>
        </p:nvSpPr>
        <p:spPr>
          <a:xfrm>
            <a:off x="351692" y="462224"/>
            <a:ext cx="10464679" cy="4682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6C50C9D1-20C6-E555-A5B2-32E58F2CB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t="12880" b="8000"/>
          <a:stretch/>
        </p:blipFill>
        <p:spPr>
          <a:xfrm>
            <a:off x="351692" y="628022"/>
            <a:ext cx="6364080" cy="405451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DAED47D-C184-1A68-834C-6ABF4FD3F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t="14616" r="20285" b="9428"/>
          <a:stretch/>
        </p:blipFill>
        <p:spPr>
          <a:xfrm>
            <a:off x="5399438" y="628022"/>
            <a:ext cx="5027109" cy="387114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344BD26-38F3-63F5-F1DB-3352F6CE8229}"/>
              </a:ext>
            </a:extLst>
          </p:cNvPr>
          <p:cNvSpPr/>
          <p:nvPr/>
        </p:nvSpPr>
        <p:spPr>
          <a:xfrm rot="18485235">
            <a:off x="6035134" y="3476841"/>
            <a:ext cx="2341265" cy="3516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06371-F20A-3BEE-D1C8-69DA86AF3423}"/>
              </a:ext>
            </a:extLst>
          </p:cNvPr>
          <p:cNvSpPr txBox="1"/>
          <p:nvPr/>
        </p:nvSpPr>
        <p:spPr>
          <a:xfrm>
            <a:off x="5541187" y="4682532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Tal des </a:t>
            </a:r>
            <a:r>
              <a:rPr lang="de-DE" i="1" dirty="0"/>
              <a:t>besten </a:t>
            </a:r>
            <a:r>
              <a:rPr lang="de-DE" dirty="0"/>
              <a:t>Abstiegs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A1DAAE-9929-A768-D3ED-B7EDDD9BA9EA}"/>
              </a:ext>
            </a:extLst>
          </p:cNvPr>
          <p:cNvSpPr/>
          <p:nvPr/>
        </p:nvSpPr>
        <p:spPr>
          <a:xfrm rot="11898466">
            <a:off x="8235158" y="2493526"/>
            <a:ext cx="1553875" cy="258630"/>
          </a:xfrm>
          <a:prstGeom prst="rightArrow">
            <a:avLst>
              <a:gd name="adj1" fmla="val 25670"/>
              <a:gd name="adj2" fmla="val 395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BE9A1-C207-0C06-8A67-1EC8B4081EA6}"/>
              </a:ext>
            </a:extLst>
          </p:cNvPr>
          <p:cNvSpPr txBox="1"/>
          <p:nvPr/>
        </p:nvSpPr>
        <p:spPr>
          <a:xfrm>
            <a:off x="9012095" y="2989663"/>
            <a:ext cx="180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Richtung des </a:t>
            </a:r>
            <a:br>
              <a:rPr lang="de-DE" dirty="0"/>
            </a:br>
            <a:r>
              <a:rPr lang="de-DE" dirty="0"/>
              <a:t>steilsten</a:t>
            </a:r>
            <a:r>
              <a:rPr lang="de-DE" i="1" dirty="0"/>
              <a:t> </a:t>
            </a:r>
            <a:r>
              <a:rPr lang="de-DE" dirty="0"/>
              <a:t>Abstiegs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2E8787-26F9-B01B-1C2B-6B0CC182EF0F}"/>
              </a:ext>
            </a:extLst>
          </p:cNvPr>
          <p:cNvSpPr/>
          <p:nvPr/>
        </p:nvSpPr>
        <p:spPr>
          <a:xfrm>
            <a:off x="4612192" y="984738"/>
            <a:ext cx="452176" cy="512466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9E420B8-6C68-47E4-C786-2CBECA66F737}"/>
              </a:ext>
            </a:extLst>
          </p:cNvPr>
          <p:cNvSpPr/>
          <p:nvPr/>
        </p:nvSpPr>
        <p:spPr>
          <a:xfrm rot="19356537">
            <a:off x="4838028" y="648015"/>
            <a:ext cx="2236204" cy="2770159"/>
          </a:xfrm>
          <a:prstGeom prst="arc">
            <a:avLst>
              <a:gd name="adj1" fmla="val 15916097"/>
              <a:gd name="adj2" fmla="val 20979330"/>
            </a:avLst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86134D-6B6F-AA06-9DA7-B0F3C260CD95}"/>
              </a:ext>
            </a:extLst>
          </p:cNvPr>
          <p:cNvSpPr/>
          <p:nvPr/>
        </p:nvSpPr>
        <p:spPr>
          <a:xfrm>
            <a:off x="8107269" y="3931652"/>
            <a:ext cx="109996" cy="1099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55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Architects Daughter</vt:lpstr>
      <vt:lpstr>Arial</vt:lpstr>
      <vt:lpstr>Calibri</vt:lpstr>
      <vt:lpstr>Calibri Light</vt:lpstr>
      <vt:lpstr>Cambria Math</vt:lpstr>
      <vt:lpstr>Neo Euler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Dennis.Janka</dc:creator>
  <cp:lastModifiedBy>Dennis.Janka</cp:lastModifiedBy>
  <cp:revision>21</cp:revision>
  <dcterms:created xsi:type="dcterms:W3CDTF">2023-01-22T13:32:45Z</dcterms:created>
  <dcterms:modified xsi:type="dcterms:W3CDTF">2024-02-23T11:55:07Z</dcterms:modified>
</cp:coreProperties>
</file>