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2B1"/>
    <a:srgbClr val="546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EFFCD-55D1-46DA-89C3-8B3AE4381425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EB1CA-8E32-43B2-8FCA-33A31D7A21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47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EB1CA-8E32-43B2-8FCA-33A31D7A210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64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E30B-DD6E-D173-804F-42AF4C588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59950-C1D4-A867-446F-DDD653961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779A-FE9F-DAE5-2DC1-0D110266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44484-6B98-3773-1F39-A05AC5E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FE8F-7236-7ED6-770D-E5A88EF0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50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CC5B-9DC3-EA1B-7DEE-E824A1D3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9E52-F4D6-DAED-0FCC-096C52ACF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25916-A048-CB0C-4A47-4426726A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494D-181F-9ED8-8DBC-F7CF0C41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73A4-57A5-A22E-6960-CFFD5E8C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97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83BF7-3654-BDBA-E9D4-6A25B6519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8F089-560F-C9CB-21DB-6436CA212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217F-176B-28D1-8CF7-8BCF63EA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B9EC-8AA5-AE7C-0B11-8F14DE15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99381-D65B-E5C0-E47C-EDEBE6B7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66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FCA8-7A44-AC5C-3B63-1F2121F0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7196-A6CD-58A8-0E39-D99E47E8C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5582-B6A6-932C-8445-8A7ED7FC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E66C-039F-D166-36A4-37C2BE11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479E5-C0D4-8341-4A0E-E4EC6673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2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ECDF-5E00-A68D-10F3-DD6F7961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49CF6-C29D-C6CA-4C88-62B41AF88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1C9D-EFD7-AF8E-BC6C-E4C73619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EF49-7826-E3F0-B57B-89690256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A383-F3B6-765A-502E-2ACE8900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61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1D2D-33B7-07F9-738F-826029E0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8674-079B-7D4F-672F-0F2F4FF2C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19E7F-49CC-A63C-3249-7E5CB8365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2A6D1-750E-DE9F-1EB4-AF3FDBF8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65BDD-34A2-1316-F228-44DAF66E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9AAFF-6495-8095-3CB1-7AB4701D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1E69-ADD7-FCCE-DA8A-DE7A35AC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CEF7-F96E-09FA-FA55-CB49DF7C7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784C8-84DF-B70F-EEC5-B7C28205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BC220-9595-3D06-E8B1-FFE3480B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243F2-3F2B-A30A-0CFF-D8C5CC276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512E6-74F9-299D-E480-3638AD61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8DE2A-5026-573C-8AEB-118558DE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1E5FB-1ACA-DCE6-D289-5D0C7C6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71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2240-4EC8-32D3-2675-5A0C5227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29A7D-12F1-DDEC-5562-B0FAF906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C5162-BF06-3454-F739-9F68ECA3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1DD73-1D49-1DD5-FA62-DD2D3A37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1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DD4B7-9AC3-7092-EE4E-34077B46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90E52-149A-4390-FA97-29A274A1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EE762-0089-FEE5-773B-83708AEE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25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28F6-FBAC-4787-F9B4-033C7ECC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EB20-832E-1DC8-3C55-B6F5E223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4791F-AB8A-26EA-6156-C97DBF00A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5765-49B2-DC6F-C41A-C6774139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013D-C942-BA12-275D-CAE640D3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29CF3-DA0F-6D1F-C31C-43FDEBC3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6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0772-B095-8A95-31EF-B8FD1319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550C9-ADC1-6EE8-F837-B03C4E934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0A72D-D9EA-9C89-9F26-2A49273AF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62569-0874-C8C4-56C6-8E9B33B7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DA3EA-0F2E-32A0-3862-27A3B926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B82EF-5311-D76A-17B1-A70DE738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51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C41AE-57CE-D218-5CEC-039EF53D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C25F3-5423-B8D7-85FF-B7781801D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160C-C7A9-EA20-ED6B-D84D64EFF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47E5-6F11-44CE-B90D-6B38E21F4970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7DA0-FE41-3907-A6E6-80A50383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FE81-7C94-42E4-4C9C-1DC61F6F0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6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CB7543-D107-690C-6CC3-9DC64A6FA4BB}"/>
              </a:ext>
            </a:extLst>
          </p:cNvPr>
          <p:cNvGrpSpPr/>
          <p:nvPr/>
        </p:nvGrpSpPr>
        <p:grpSpPr>
          <a:xfrm>
            <a:off x="3002281" y="1028315"/>
            <a:ext cx="446882" cy="1464696"/>
            <a:chOff x="3002281" y="1028315"/>
            <a:chExt cx="446882" cy="1464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237C7C-C35D-41C7-8DC3-0AB142B0ADBF}"/>
                    </a:ext>
                  </a:extLst>
                </p:cNvPr>
                <p:cNvSpPr txBox="1"/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de-DE" sz="2000" b="0" i="0" smtClean="0">
                            <a:latin typeface="Neo Euler" panose="02000603000000000000" pitchFamily="50" charset="0"/>
                            <a:ea typeface="Neo Euler" panose="02000603000000000000" pitchFamily="50" charset="0"/>
                          </a:rPr>
                          <m:t>⋮</m:t>
                        </m:r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237C7C-C35D-41C7-8DC3-0AB142B0A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blipFill>
                  <a:blip r:embed="rId2"/>
                  <a:stretch>
                    <a:fillRect l="-3448" r="-2586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Double Bracket 14">
              <a:extLst>
                <a:ext uri="{FF2B5EF4-FFF2-40B4-BE49-F238E27FC236}">
                  <a16:creationId xmlns:a16="http://schemas.microsoft.com/office/drawing/2014/main" id="{C4877EA9-A8C7-3831-501D-93E8C908A53D}"/>
                </a:ext>
              </a:extLst>
            </p:cNvPr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bracketPair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Neo Euler" panose="02000603000000000000" pitchFamily="50" charset="0"/>
                <a:ea typeface="Neo Euler" panose="02000603000000000000" pitchFamily="50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AF745-5960-41D2-CFB5-0417EF8504A8}"/>
                  </a:ext>
                </a:extLst>
              </p:cNvPr>
              <p:cNvSpPr txBox="1"/>
              <p:nvPr/>
            </p:nvSpPr>
            <p:spPr bwMode="gray">
              <a:xfrm>
                <a:off x="6351681" y="1083954"/>
                <a:ext cx="315368" cy="1439642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algn="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Neo Euler" panose="020006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  <a:p>
                <a:pPr algn="r">
                  <a:spcBef>
                    <a:spcPts val="600"/>
                  </a:spcBef>
                </a:pPr>
                <a:r>
                  <a:rPr lang="de-DE" sz="2000" dirty="0">
                    <a:latin typeface="Neo Euler" panose="02000603000000000000" pitchFamily="50" charset="0"/>
                    <a:ea typeface="Neo Euler" panose="02000603000000000000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⋮</m:t>
                    </m:r>
                  </m:oMath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  <a:p>
                <a:pPr algn="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Neo Euler" panose="020006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m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AF745-5960-41D2-CFB5-0417EF850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51681" y="1083954"/>
                <a:ext cx="315368" cy="1439642"/>
              </a:xfrm>
              <a:prstGeom prst="rect">
                <a:avLst/>
              </a:prstGeom>
              <a:blipFill>
                <a:blip r:embed="rId3"/>
                <a:stretch>
                  <a:fillRect l="-5769" r="-17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ACB26688-E8DD-C4C3-D196-D4AF87BDCE8F}"/>
              </a:ext>
            </a:extLst>
          </p:cNvPr>
          <p:cNvSpPr/>
          <p:nvPr/>
        </p:nvSpPr>
        <p:spPr bwMode="gray">
          <a:xfrm>
            <a:off x="6357461" y="1068948"/>
            <a:ext cx="774859" cy="1242173"/>
          </a:xfrm>
          <a:custGeom>
            <a:avLst/>
            <a:gdLst>
              <a:gd name="connsiteX0" fmla="*/ 0 w 774859"/>
              <a:gd name="connsiteY0" fmla="*/ 129146 h 1242173"/>
              <a:gd name="connsiteX1" fmla="*/ 129146 w 774859"/>
              <a:gd name="connsiteY1" fmla="*/ 0 h 1242173"/>
              <a:gd name="connsiteX2" fmla="*/ 645713 w 774859"/>
              <a:gd name="connsiteY2" fmla="*/ 0 h 1242173"/>
              <a:gd name="connsiteX3" fmla="*/ 774859 w 774859"/>
              <a:gd name="connsiteY3" fmla="*/ 129146 h 1242173"/>
              <a:gd name="connsiteX4" fmla="*/ 774859 w 774859"/>
              <a:gd name="connsiteY4" fmla="*/ 621087 h 1242173"/>
              <a:gd name="connsiteX5" fmla="*/ 774859 w 774859"/>
              <a:gd name="connsiteY5" fmla="*/ 1113027 h 1242173"/>
              <a:gd name="connsiteX6" fmla="*/ 645713 w 774859"/>
              <a:gd name="connsiteY6" fmla="*/ 1242173 h 1242173"/>
              <a:gd name="connsiteX7" fmla="*/ 129146 w 774859"/>
              <a:gd name="connsiteY7" fmla="*/ 1242173 h 1242173"/>
              <a:gd name="connsiteX8" fmla="*/ 0 w 774859"/>
              <a:gd name="connsiteY8" fmla="*/ 1113027 h 1242173"/>
              <a:gd name="connsiteX9" fmla="*/ 0 w 774859"/>
              <a:gd name="connsiteY9" fmla="*/ 621087 h 1242173"/>
              <a:gd name="connsiteX10" fmla="*/ 0 w 774859"/>
              <a:gd name="connsiteY10" fmla="*/ 129146 h 1242173"/>
              <a:gd name="connsiteX0" fmla="*/ 129146 w 774859"/>
              <a:gd name="connsiteY0" fmla="*/ 1242173 h 1242173"/>
              <a:gd name="connsiteX1" fmla="*/ 0 w 774859"/>
              <a:gd name="connsiteY1" fmla="*/ 1113027 h 1242173"/>
              <a:gd name="connsiteX2" fmla="*/ 0 w 774859"/>
              <a:gd name="connsiteY2" fmla="*/ 650603 h 1242173"/>
              <a:gd name="connsiteX3" fmla="*/ 0 w 774859"/>
              <a:gd name="connsiteY3" fmla="*/ 129146 h 1242173"/>
              <a:gd name="connsiteX4" fmla="*/ 129146 w 774859"/>
              <a:gd name="connsiteY4" fmla="*/ 0 h 1242173"/>
              <a:gd name="connsiteX5" fmla="*/ 645713 w 774859"/>
              <a:gd name="connsiteY5" fmla="*/ 0 h 1242173"/>
              <a:gd name="connsiteX6" fmla="*/ 774859 w 774859"/>
              <a:gd name="connsiteY6" fmla="*/ 129146 h 1242173"/>
              <a:gd name="connsiteX7" fmla="*/ 774859 w 774859"/>
              <a:gd name="connsiteY7" fmla="*/ 611248 h 1242173"/>
              <a:gd name="connsiteX8" fmla="*/ 774859 w 774859"/>
              <a:gd name="connsiteY8" fmla="*/ 1113027 h 1242173"/>
              <a:gd name="connsiteX9" fmla="*/ 645713 w 774859"/>
              <a:gd name="connsiteY9" fmla="*/ 1242173 h 124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859" h="1242173" stroke="0" extrusionOk="0">
                <a:moveTo>
                  <a:pt x="0" y="129146"/>
                </a:moveTo>
                <a:cubicBezTo>
                  <a:pt x="-11966" y="50440"/>
                  <a:pt x="50607" y="2707"/>
                  <a:pt x="129146" y="0"/>
                </a:cubicBezTo>
                <a:cubicBezTo>
                  <a:pt x="366873" y="-18044"/>
                  <a:pt x="434411" y="25295"/>
                  <a:pt x="645713" y="0"/>
                </a:cubicBezTo>
                <a:cubicBezTo>
                  <a:pt x="711035" y="-4566"/>
                  <a:pt x="773303" y="61014"/>
                  <a:pt x="774859" y="129146"/>
                </a:cubicBezTo>
                <a:cubicBezTo>
                  <a:pt x="789840" y="256368"/>
                  <a:pt x="764672" y="438791"/>
                  <a:pt x="774859" y="621087"/>
                </a:cubicBezTo>
                <a:cubicBezTo>
                  <a:pt x="785046" y="803383"/>
                  <a:pt x="788955" y="965860"/>
                  <a:pt x="774859" y="1113027"/>
                </a:cubicBezTo>
                <a:cubicBezTo>
                  <a:pt x="776148" y="1182255"/>
                  <a:pt x="710352" y="1248048"/>
                  <a:pt x="645713" y="1242173"/>
                </a:cubicBezTo>
                <a:cubicBezTo>
                  <a:pt x="452303" y="1263635"/>
                  <a:pt x="275700" y="1243863"/>
                  <a:pt x="129146" y="1242173"/>
                </a:cubicBezTo>
                <a:cubicBezTo>
                  <a:pt x="72706" y="1245752"/>
                  <a:pt x="-12624" y="1182310"/>
                  <a:pt x="0" y="1113027"/>
                </a:cubicBezTo>
                <a:cubicBezTo>
                  <a:pt x="-15918" y="935951"/>
                  <a:pt x="-23683" y="805580"/>
                  <a:pt x="0" y="621087"/>
                </a:cubicBezTo>
                <a:cubicBezTo>
                  <a:pt x="23683" y="436594"/>
                  <a:pt x="-18095" y="320368"/>
                  <a:pt x="0" y="129146"/>
                </a:cubicBezTo>
                <a:close/>
              </a:path>
              <a:path w="774859" h="1242173" fill="none" extrusionOk="0">
                <a:moveTo>
                  <a:pt x="129146" y="1242173"/>
                </a:moveTo>
                <a:cubicBezTo>
                  <a:pt x="50062" y="1246265"/>
                  <a:pt x="1468" y="1175959"/>
                  <a:pt x="0" y="1113027"/>
                </a:cubicBezTo>
                <a:cubicBezTo>
                  <a:pt x="4562" y="1014052"/>
                  <a:pt x="16612" y="754293"/>
                  <a:pt x="0" y="650603"/>
                </a:cubicBezTo>
                <a:cubicBezTo>
                  <a:pt x="-16612" y="546913"/>
                  <a:pt x="-8193" y="310324"/>
                  <a:pt x="0" y="129146"/>
                </a:cubicBezTo>
                <a:cubicBezTo>
                  <a:pt x="-6366" y="49375"/>
                  <a:pt x="64550" y="2108"/>
                  <a:pt x="129146" y="0"/>
                </a:cubicBezTo>
                <a:moveTo>
                  <a:pt x="645713" y="0"/>
                </a:moveTo>
                <a:cubicBezTo>
                  <a:pt x="716394" y="-13367"/>
                  <a:pt x="777437" y="59445"/>
                  <a:pt x="774859" y="129146"/>
                </a:cubicBezTo>
                <a:cubicBezTo>
                  <a:pt x="787313" y="321500"/>
                  <a:pt x="786959" y="431447"/>
                  <a:pt x="774859" y="611248"/>
                </a:cubicBezTo>
                <a:cubicBezTo>
                  <a:pt x="762759" y="791049"/>
                  <a:pt x="781109" y="940912"/>
                  <a:pt x="774859" y="1113027"/>
                </a:cubicBezTo>
                <a:cubicBezTo>
                  <a:pt x="782003" y="1171949"/>
                  <a:pt x="708493" y="1238897"/>
                  <a:pt x="645713" y="1242173"/>
                </a:cubicBezTo>
              </a:path>
              <a:path w="774859" h="1242173" fill="none" stroke="0" extrusionOk="0">
                <a:moveTo>
                  <a:pt x="129146" y="1242173"/>
                </a:moveTo>
                <a:cubicBezTo>
                  <a:pt x="62221" y="1247563"/>
                  <a:pt x="2072" y="1182537"/>
                  <a:pt x="0" y="1113027"/>
                </a:cubicBezTo>
                <a:cubicBezTo>
                  <a:pt x="-8756" y="936542"/>
                  <a:pt x="-664" y="786996"/>
                  <a:pt x="0" y="621087"/>
                </a:cubicBezTo>
                <a:cubicBezTo>
                  <a:pt x="664" y="455178"/>
                  <a:pt x="-11050" y="306120"/>
                  <a:pt x="0" y="129146"/>
                </a:cubicBezTo>
                <a:cubicBezTo>
                  <a:pt x="-2504" y="52718"/>
                  <a:pt x="58811" y="-13386"/>
                  <a:pt x="129146" y="0"/>
                </a:cubicBezTo>
                <a:moveTo>
                  <a:pt x="645713" y="0"/>
                </a:moveTo>
                <a:cubicBezTo>
                  <a:pt x="702140" y="8699"/>
                  <a:pt x="773009" y="61129"/>
                  <a:pt x="774859" y="129146"/>
                </a:cubicBezTo>
                <a:cubicBezTo>
                  <a:pt x="756309" y="324366"/>
                  <a:pt x="791906" y="427189"/>
                  <a:pt x="774859" y="601409"/>
                </a:cubicBezTo>
                <a:cubicBezTo>
                  <a:pt x="757812" y="775629"/>
                  <a:pt x="794813" y="886973"/>
                  <a:pt x="774859" y="1113027"/>
                </a:cubicBezTo>
                <a:cubicBezTo>
                  <a:pt x="766797" y="1184782"/>
                  <a:pt x="725051" y="1258038"/>
                  <a:pt x="645713" y="1242173"/>
                </a:cubicBezTo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bracketPai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latin typeface="Neo Euler" panose="02000603000000000000" pitchFamily="50" charset="0"/>
              <a:ea typeface="Neo Euler" panose="02000603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C78B-85BF-EE75-89F0-FA3435C5BF8B}"/>
              </a:ext>
            </a:extLst>
          </p:cNvPr>
          <p:cNvSpPr txBox="1"/>
          <p:nvPr/>
        </p:nvSpPr>
        <p:spPr>
          <a:xfrm>
            <a:off x="6080729" y="2580966"/>
            <a:ext cx="1422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E8C18-5BE5-C75F-A172-B66A35F40551}"/>
              </a:ext>
            </a:extLst>
          </p:cNvPr>
          <p:cNvSpPr txBox="1"/>
          <p:nvPr/>
        </p:nvSpPr>
        <p:spPr>
          <a:xfrm>
            <a:off x="2656662" y="2588404"/>
            <a:ext cx="1285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DA3AC8-53B4-6AAB-91D6-2FCB6EB88465}"/>
                  </a:ext>
                </a:extLst>
              </p:cNvPr>
              <p:cNvSpPr txBox="1"/>
              <p:nvPr/>
            </p:nvSpPr>
            <p:spPr>
              <a:xfrm>
                <a:off x="6266785" y="4141996"/>
                <a:ext cx="7639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f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(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x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)</m:t>
                    </m:r>
                  </m:oMath>
                </a14:m>
                <a:r>
                  <a:rPr lang="de-DE" sz="2000" b="0" dirty="0">
                    <a:latin typeface="Neo Euler" panose="02000603000000000000" pitchFamily="50" charset="0"/>
                    <a:ea typeface="Neo Euler" panose="02000603000000000000" pitchFamily="50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DA3AC8-53B4-6AAB-91D6-2FCB6EB8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785" y="4141996"/>
                <a:ext cx="763936" cy="400110"/>
              </a:xfrm>
              <a:prstGeom prst="rect">
                <a:avLst/>
              </a:prstGeom>
              <a:blipFill>
                <a:blip r:embed="rId4"/>
                <a:stretch>
                  <a:fillRect l="-4000"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114324B-7449-80FB-6B48-9BDECA384430}"/>
              </a:ext>
            </a:extLst>
          </p:cNvPr>
          <p:cNvSpPr txBox="1"/>
          <p:nvPr/>
        </p:nvSpPr>
        <p:spPr>
          <a:xfrm>
            <a:off x="2638107" y="5224638"/>
            <a:ext cx="137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  <a:endParaRPr lang="de-DE" dirty="0">
              <a:latin typeface="Architects Daughter" pitchFamily="2" charset="0"/>
              <a:ea typeface="Neo Euler" panose="02000603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6EA4A8A-429D-EFCD-155D-29730E4893FA}"/>
                  </a:ext>
                </a:extLst>
              </p:cNvPr>
              <p:cNvSpPr/>
              <p:nvPr/>
            </p:nvSpPr>
            <p:spPr>
              <a:xfrm>
                <a:off x="4043306" y="1173677"/>
                <a:ext cx="1576846" cy="1038358"/>
              </a:xfrm>
              <a:custGeom>
                <a:avLst/>
                <a:gdLst>
                  <a:gd name="connsiteX0" fmla="*/ 0 w 1576846"/>
                  <a:gd name="connsiteY0" fmla="*/ 173063 h 1038358"/>
                  <a:gd name="connsiteX1" fmla="*/ 173063 w 1576846"/>
                  <a:gd name="connsiteY1" fmla="*/ 0 h 1038358"/>
                  <a:gd name="connsiteX2" fmla="*/ 788423 w 1576846"/>
                  <a:gd name="connsiteY2" fmla="*/ 0 h 1038358"/>
                  <a:gd name="connsiteX3" fmla="*/ 1403783 w 1576846"/>
                  <a:gd name="connsiteY3" fmla="*/ 0 h 1038358"/>
                  <a:gd name="connsiteX4" fmla="*/ 1576846 w 1576846"/>
                  <a:gd name="connsiteY4" fmla="*/ 173063 h 1038358"/>
                  <a:gd name="connsiteX5" fmla="*/ 1576846 w 1576846"/>
                  <a:gd name="connsiteY5" fmla="*/ 865295 h 1038358"/>
                  <a:gd name="connsiteX6" fmla="*/ 1403783 w 1576846"/>
                  <a:gd name="connsiteY6" fmla="*/ 1038358 h 1038358"/>
                  <a:gd name="connsiteX7" fmla="*/ 776116 w 1576846"/>
                  <a:gd name="connsiteY7" fmla="*/ 1038358 h 1038358"/>
                  <a:gd name="connsiteX8" fmla="*/ 173063 w 1576846"/>
                  <a:gd name="connsiteY8" fmla="*/ 1038358 h 1038358"/>
                  <a:gd name="connsiteX9" fmla="*/ 0 w 1576846"/>
                  <a:gd name="connsiteY9" fmla="*/ 865295 h 1038358"/>
                  <a:gd name="connsiteX10" fmla="*/ 0 w 1576846"/>
                  <a:gd name="connsiteY10" fmla="*/ 173063 h 10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6846" h="1038358" fill="none" extrusionOk="0">
                    <a:moveTo>
                      <a:pt x="0" y="173063"/>
                    </a:moveTo>
                    <a:cubicBezTo>
                      <a:pt x="10247" y="90035"/>
                      <a:pt x="87943" y="-9159"/>
                      <a:pt x="173063" y="0"/>
                    </a:cubicBezTo>
                    <a:cubicBezTo>
                      <a:pt x="407996" y="-30533"/>
                      <a:pt x="621493" y="-6589"/>
                      <a:pt x="788423" y="0"/>
                    </a:cubicBezTo>
                    <a:cubicBezTo>
                      <a:pt x="955353" y="6589"/>
                      <a:pt x="1178242" y="-20157"/>
                      <a:pt x="1403783" y="0"/>
                    </a:cubicBezTo>
                    <a:cubicBezTo>
                      <a:pt x="1489430" y="-20248"/>
                      <a:pt x="1578401" y="56449"/>
                      <a:pt x="1576846" y="173063"/>
                    </a:cubicBezTo>
                    <a:cubicBezTo>
                      <a:pt x="1579499" y="510406"/>
                      <a:pt x="1572074" y="682523"/>
                      <a:pt x="1576846" y="865295"/>
                    </a:cubicBezTo>
                    <a:cubicBezTo>
                      <a:pt x="1574229" y="960983"/>
                      <a:pt x="1507927" y="1022919"/>
                      <a:pt x="1403783" y="1038358"/>
                    </a:cubicBezTo>
                    <a:cubicBezTo>
                      <a:pt x="1092108" y="1027820"/>
                      <a:pt x="1075754" y="1065528"/>
                      <a:pt x="776116" y="1038358"/>
                    </a:cubicBezTo>
                    <a:cubicBezTo>
                      <a:pt x="476478" y="1011188"/>
                      <a:pt x="371358" y="1022699"/>
                      <a:pt x="173063" y="1038358"/>
                    </a:cubicBezTo>
                    <a:cubicBezTo>
                      <a:pt x="76955" y="1024121"/>
                      <a:pt x="8232" y="962592"/>
                      <a:pt x="0" y="865295"/>
                    </a:cubicBezTo>
                    <a:cubicBezTo>
                      <a:pt x="-9572" y="724157"/>
                      <a:pt x="-18122" y="339779"/>
                      <a:pt x="0" y="173063"/>
                    </a:cubicBezTo>
                    <a:close/>
                  </a:path>
                  <a:path w="1576846" h="1038358" stroke="0" extrusionOk="0">
                    <a:moveTo>
                      <a:pt x="0" y="173063"/>
                    </a:moveTo>
                    <a:cubicBezTo>
                      <a:pt x="-11693" y="70271"/>
                      <a:pt x="65411" y="4531"/>
                      <a:pt x="173063" y="0"/>
                    </a:cubicBezTo>
                    <a:cubicBezTo>
                      <a:pt x="447393" y="1583"/>
                      <a:pt x="549024" y="14740"/>
                      <a:pt x="813037" y="0"/>
                    </a:cubicBezTo>
                    <a:cubicBezTo>
                      <a:pt x="1077050" y="-14740"/>
                      <a:pt x="1150562" y="22169"/>
                      <a:pt x="1403783" y="0"/>
                    </a:cubicBezTo>
                    <a:cubicBezTo>
                      <a:pt x="1487964" y="-6237"/>
                      <a:pt x="1587912" y="82771"/>
                      <a:pt x="1576846" y="173063"/>
                    </a:cubicBezTo>
                    <a:cubicBezTo>
                      <a:pt x="1578579" y="431208"/>
                      <a:pt x="1593175" y="541922"/>
                      <a:pt x="1576846" y="865295"/>
                    </a:cubicBezTo>
                    <a:cubicBezTo>
                      <a:pt x="1580313" y="955234"/>
                      <a:pt x="1482756" y="1052952"/>
                      <a:pt x="1403783" y="1038358"/>
                    </a:cubicBezTo>
                    <a:cubicBezTo>
                      <a:pt x="1137318" y="1040189"/>
                      <a:pt x="949421" y="1039915"/>
                      <a:pt x="788423" y="1038358"/>
                    </a:cubicBezTo>
                    <a:cubicBezTo>
                      <a:pt x="627425" y="1036801"/>
                      <a:pt x="365348" y="1048763"/>
                      <a:pt x="173063" y="1038358"/>
                    </a:cubicBezTo>
                    <a:cubicBezTo>
                      <a:pt x="73750" y="1038145"/>
                      <a:pt x="3906" y="950165"/>
                      <a:pt x="0" y="865295"/>
                    </a:cubicBezTo>
                    <a:cubicBezTo>
                      <a:pt x="21224" y="565847"/>
                      <a:pt x="7996" y="411277"/>
                      <a:pt x="0" y="17306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𝑓</m:t>
                      </m:r>
                    </m:oMath>
                  </m:oMathPara>
                </a14:m>
                <a:endParaRPr lang="de-DE" sz="28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6EA4A8A-429D-EFCD-155D-29730E489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306" y="1173677"/>
                <a:ext cx="1576846" cy="103835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576846"/>
                          <a:gd name="connsiteY0" fmla="*/ 173063 h 1038358"/>
                          <a:gd name="connsiteX1" fmla="*/ 173063 w 1576846"/>
                          <a:gd name="connsiteY1" fmla="*/ 0 h 1038358"/>
                          <a:gd name="connsiteX2" fmla="*/ 788423 w 1576846"/>
                          <a:gd name="connsiteY2" fmla="*/ 0 h 1038358"/>
                          <a:gd name="connsiteX3" fmla="*/ 1403783 w 1576846"/>
                          <a:gd name="connsiteY3" fmla="*/ 0 h 1038358"/>
                          <a:gd name="connsiteX4" fmla="*/ 1576846 w 1576846"/>
                          <a:gd name="connsiteY4" fmla="*/ 173063 h 1038358"/>
                          <a:gd name="connsiteX5" fmla="*/ 1576846 w 1576846"/>
                          <a:gd name="connsiteY5" fmla="*/ 865295 h 1038358"/>
                          <a:gd name="connsiteX6" fmla="*/ 1403783 w 1576846"/>
                          <a:gd name="connsiteY6" fmla="*/ 1038358 h 1038358"/>
                          <a:gd name="connsiteX7" fmla="*/ 776116 w 1576846"/>
                          <a:gd name="connsiteY7" fmla="*/ 1038358 h 1038358"/>
                          <a:gd name="connsiteX8" fmla="*/ 173063 w 1576846"/>
                          <a:gd name="connsiteY8" fmla="*/ 1038358 h 1038358"/>
                          <a:gd name="connsiteX9" fmla="*/ 0 w 1576846"/>
                          <a:gd name="connsiteY9" fmla="*/ 865295 h 1038358"/>
                          <a:gd name="connsiteX10" fmla="*/ 0 w 1576846"/>
                          <a:gd name="connsiteY10" fmla="*/ 173063 h 1038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76846" h="1038358" fill="none" extrusionOk="0">
                            <a:moveTo>
                              <a:pt x="0" y="173063"/>
                            </a:moveTo>
                            <a:cubicBezTo>
                              <a:pt x="10247" y="90035"/>
                              <a:pt x="87943" y="-9159"/>
                              <a:pt x="173063" y="0"/>
                            </a:cubicBezTo>
                            <a:cubicBezTo>
                              <a:pt x="407996" y="-30533"/>
                              <a:pt x="621493" y="-6589"/>
                              <a:pt x="788423" y="0"/>
                            </a:cubicBezTo>
                            <a:cubicBezTo>
                              <a:pt x="955353" y="6589"/>
                              <a:pt x="1178242" y="-20157"/>
                              <a:pt x="1403783" y="0"/>
                            </a:cubicBezTo>
                            <a:cubicBezTo>
                              <a:pt x="1489430" y="-20248"/>
                              <a:pt x="1578401" y="56449"/>
                              <a:pt x="1576846" y="173063"/>
                            </a:cubicBezTo>
                            <a:cubicBezTo>
                              <a:pt x="1579499" y="510406"/>
                              <a:pt x="1572074" y="682523"/>
                              <a:pt x="1576846" y="865295"/>
                            </a:cubicBezTo>
                            <a:cubicBezTo>
                              <a:pt x="1574229" y="960983"/>
                              <a:pt x="1507927" y="1022919"/>
                              <a:pt x="1403783" y="1038358"/>
                            </a:cubicBezTo>
                            <a:cubicBezTo>
                              <a:pt x="1092108" y="1027820"/>
                              <a:pt x="1075754" y="1065528"/>
                              <a:pt x="776116" y="1038358"/>
                            </a:cubicBezTo>
                            <a:cubicBezTo>
                              <a:pt x="476478" y="1011188"/>
                              <a:pt x="371358" y="1022699"/>
                              <a:pt x="173063" y="1038358"/>
                            </a:cubicBezTo>
                            <a:cubicBezTo>
                              <a:pt x="76955" y="1024121"/>
                              <a:pt x="8232" y="962592"/>
                              <a:pt x="0" y="865295"/>
                            </a:cubicBezTo>
                            <a:cubicBezTo>
                              <a:pt x="-9572" y="724157"/>
                              <a:pt x="-18122" y="339779"/>
                              <a:pt x="0" y="173063"/>
                            </a:cubicBezTo>
                            <a:close/>
                          </a:path>
                          <a:path w="1576846" h="1038358" stroke="0" extrusionOk="0">
                            <a:moveTo>
                              <a:pt x="0" y="173063"/>
                            </a:moveTo>
                            <a:cubicBezTo>
                              <a:pt x="-11693" y="70271"/>
                              <a:pt x="65411" y="4531"/>
                              <a:pt x="173063" y="0"/>
                            </a:cubicBezTo>
                            <a:cubicBezTo>
                              <a:pt x="447393" y="1583"/>
                              <a:pt x="549024" y="14740"/>
                              <a:pt x="813037" y="0"/>
                            </a:cubicBezTo>
                            <a:cubicBezTo>
                              <a:pt x="1077050" y="-14740"/>
                              <a:pt x="1150562" y="22169"/>
                              <a:pt x="1403783" y="0"/>
                            </a:cubicBezTo>
                            <a:cubicBezTo>
                              <a:pt x="1487964" y="-6237"/>
                              <a:pt x="1587912" y="82771"/>
                              <a:pt x="1576846" y="173063"/>
                            </a:cubicBezTo>
                            <a:cubicBezTo>
                              <a:pt x="1578579" y="431208"/>
                              <a:pt x="1593175" y="541922"/>
                              <a:pt x="1576846" y="865295"/>
                            </a:cubicBezTo>
                            <a:cubicBezTo>
                              <a:pt x="1580313" y="955234"/>
                              <a:pt x="1482756" y="1052952"/>
                              <a:pt x="1403783" y="1038358"/>
                            </a:cubicBezTo>
                            <a:cubicBezTo>
                              <a:pt x="1137318" y="1040189"/>
                              <a:pt x="949421" y="1039915"/>
                              <a:pt x="788423" y="1038358"/>
                            </a:cubicBezTo>
                            <a:cubicBezTo>
                              <a:pt x="627425" y="1036801"/>
                              <a:pt x="365348" y="1048763"/>
                              <a:pt x="173063" y="1038358"/>
                            </a:cubicBezTo>
                            <a:cubicBezTo>
                              <a:pt x="73750" y="1038145"/>
                              <a:pt x="3906" y="950165"/>
                              <a:pt x="0" y="865295"/>
                            </a:cubicBezTo>
                            <a:cubicBezTo>
                              <a:pt x="21224" y="565847"/>
                              <a:pt x="7996" y="411277"/>
                              <a:pt x="0" y="17306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1F736AB-8EBF-05D4-ECBA-E029BCB95B79}"/>
                  </a:ext>
                </a:extLst>
              </p:cNvPr>
              <p:cNvSpPr/>
              <p:nvPr/>
            </p:nvSpPr>
            <p:spPr>
              <a:xfrm>
                <a:off x="4072526" y="3811960"/>
                <a:ext cx="1576846" cy="1038358"/>
              </a:xfrm>
              <a:custGeom>
                <a:avLst/>
                <a:gdLst>
                  <a:gd name="connsiteX0" fmla="*/ 0 w 1576846"/>
                  <a:gd name="connsiteY0" fmla="*/ 173063 h 1038358"/>
                  <a:gd name="connsiteX1" fmla="*/ 173063 w 1576846"/>
                  <a:gd name="connsiteY1" fmla="*/ 0 h 1038358"/>
                  <a:gd name="connsiteX2" fmla="*/ 788423 w 1576846"/>
                  <a:gd name="connsiteY2" fmla="*/ 0 h 1038358"/>
                  <a:gd name="connsiteX3" fmla="*/ 1403783 w 1576846"/>
                  <a:gd name="connsiteY3" fmla="*/ 0 h 1038358"/>
                  <a:gd name="connsiteX4" fmla="*/ 1576846 w 1576846"/>
                  <a:gd name="connsiteY4" fmla="*/ 173063 h 1038358"/>
                  <a:gd name="connsiteX5" fmla="*/ 1576846 w 1576846"/>
                  <a:gd name="connsiteY5" fmla="*/ 865295 h 1038358"/>
                  <a:gd name="connsiteX6" fmla="*/ 1403783 w 1576846"/>
                  <a:gd name="connsiteY6" fmla="*/ 1038358 h 1038358"/>
                  <a:gd name="connsiteX7" fmla="*/ 776116 w 1576846"/>
                  <a:gd name="connsiteY7" fmla="*/ 1038358 h 1038358"/>
                  <a:gd name="connsiteX8" fmla="*/ 173063 w 1576846"/>
                  <a:gd name="connsiteY8" fmla="*/ 1038358 h 1038358"/>
                  <a:gd name="connsiteX9" fmla="*/ 0 w 1576846"/>
                  <a:gd name="connsiteY9" fmla="*/ 865295 h 1038358"/>
                  <a:gd name="connsiteX10" fmla="*/ 0 w 1576846"/>
                  <a:gd name="connsiteY10" fmla="*/ 173063 h 10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6846" h="1038358" fill="none" extrusionOk="0">
                    <a:moveTo>
                      <a:pt x="0" y="173063"/>
                    </a:moveTo>
                    <a:cubicBezTo>
                      <a:pt x="10247" y="90035"/>
                      <a:pt x="87943" y="-9159"/>
                      <a:pt x="173063" y="0"/>
                    </a:cubicBezTo>
                    <a:cubicBezTo>
                      <a:pt x="407996" y="-30533"/>
                      <a:pt x="621493" y="-6589"/>
                      <a:pt x="788423" y="0"/>
                    </a:cubicBezTo>
                    <a:cubicBezTo>
                      <a:pt x="955353" y="6589"/>
                      <a:pt x="1178242" y="-20157"/>
                      <a:pt x="1403783" y="0"/>
                    </a:cubicBezTo>
                    <a:cubicBezTo>
                      <a:pt x="1489430" y="-20248"/>
                      <a:pt x="1578401" y="56449"/>
                      <a:pt x="1576846" y="173063"/>
                    </a:cubicBezTo>
                    <a:cubicBezTo>
                      <a:pt x="1579499" y="510406"/>
                      <a:pt x="1572074" y="682523"/>
                      <a:pt x="1576846" y="865295"/>
                    </a:cubicBezTo>
                    <a:cubicBezTo>
                      <a:pt x="1574229" y="960983"/>
                      <a:pt x="1507927" y="1022919"/>
                      <a:pt x="1403783" y="1038358"/>
                    </a:cubicBezTo>
                    <a:cubicBezTo>
                      <a:pt x="1092108" y="1027820"/>
                      <a:pt x="1075754" y="1065528"/>
                      <a:pt x="776116" y="1038358"/>
                    </a:cubicBezTo>
                    <a:cubicBezTo>
                      <a:pt x="476478" y="1011188"/>
                      <a:pt x="371358" y="1022699"/>
                      <a:pt x="173063" y="1038358"/>
                    </a:cubicBezTo>
                    <a:cubicBezTo>
                      <a:pt x="76955" y="1024121"/>
                      <a:pt x="8232" y="962592"/>
                      <a:pt x="0" y="865295"/>
                    </a:cubicBezTo>
                    <a:cubicBezTo>
                      <a:pt x="-9572" y="724157"/>
                      <a:pt x="-18122" y="339779"/>
                      <a:pt x="0" y="173063"/>
                    </a:cubicBezTo>
                    <a:close/>
                  </a:path>
                  <a:path w="1576846" h="1038358" stroke="0" extrusionOk="0">
                    <a:moveTo>
                      <a:pt x="0" y="173063"/>
                    </a:moveTo>
                    <a:cubicBezTo>
                      <a:pt x="-11693" y="70271"/>
                      <a:pt x="65411" y="4531"/>
                      <a:pt x="173063" y="0"/>
                    </a:cubicBezTo>
                    <a:cubicBezTo>
                      <a:pt x="447393" y="1583"/>
                      <a:pt x="549024" y="14740"/>
                      <a:pt x="813037" y="0"/>
                    </a:cubicBezTo>
                    <a:cubicBezTo>
                      <a:pt x="1077050" y="-14740"/>
                      <a:pt x="1150562" y="22169"/>
                      <a:pt x="1403783" y="0"/>
                    </a:cubicBezTo>
                    <a:cubicBezTo>
                      <a:pt x="1487964" y="-6237"/>
                      <a:pt x="1587912" y="82771"/>
                      <a:pt x="1576846" y="173063"/>
                    </a:cubicBezTo>
                    <a:cubicBezTo>
                      <a:pt x="1578579" y="431208"/>
                      <a:pt x="1593175" y="541922"/>
                      <a:pt x="1576846" y="865295"/>
                    </a:cubicBezTo>
                    <a:cubicBezTo>
                      <a:pt x="1580313" y="955234"/>
                      <a:pt x="1482756" y="1052952"/>
                      <a:pt x="1403783" y="1038358"/>
                    </a:cubicBezTo>
                    <a:cubicBezTo>
                      <a:pt x="1137318" y="1040189"/>
                      <a:pt x="949421" y="1039915"/>
                      <a:pt x="788423" y="1038358"/>
                    </a:cubicBezTo>
                    <a:cubicBezTo>
                      <a:pt x="627425" y="1036801"/>
                      <a:pt x="365348" y="1048763"/>
                      <a:pt x="173063" y="1038358"/>
                    </a:cubicBezTo>
                    <a:cubicBezTo>
                      <a:pt x="73750" y="1038145"/>
                      <a:pt x="3906" y="950165"/>
                      <a:pt x="0" y="865295"/>
                    </a:cubicBezTo>
                    <a:cubicBezTo>
                      <a:pt x="21224" y="565847"/>
                      <a:pt x="7996" y="411277"/>
                      <a:pt x="0" y="17306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𝑓</m:t>
                      </m:r>
                    </m:oMath>
                  </m:oMathPara>
                </a14:m>
                <a:endParaRPr lang="de-DE" sz="28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1F736AB-8EBF-05D4-ECBA-E029BCB95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526" y="3811960"/>
                <a:ext cx="1576846" cy="103835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576846"/>
                          <a:gd name="connsiteY0" fmla="*/ 173063 h 1038358"/>
                          <a:gd name="connsiteX1" fmla="*/ 173063 w 1576846"/>
                          <a:gd name="connsiteY1" fmla="*/ 0 h 1038358"/>
                          <a:gd name="connsiteX2" fmla="*/ 813037 w 1576846"/>
                          <a:gd name="connsiteY2" fmla="*/ 0 h 1038358"/>
                          <a:gd name="connsiteX3" fmla="*/ 1403783 w 1576846"/>
                          <a:gd name="connsiteY3" fmla="*/ 0 h 1038358"/>
                          <a:gd name="connsiteX4" fmla="*/ 1576846 w 1576846"/>
                          <a:gd name="connsiteY4" fmla="*/ 173063 h 1038358"/>
                          <a:gd name="connsiteX5" fmla="*/ 1576846 w 1576846"/>
                          <a:gd name="connsiteY5" fmla="*/ 865295 h 1038358"/>
                          <a:gd name="connsiteX6" fmla="*/ 1403783 w 1576846"/>
                          <a:gd name="connsiteY6" fmla="*/ 1038358 h 1038358"/>
                          <a:gd name="connsiteX7" fmla="*/ 788423 w 1576846"/>
                          <a:gd name="connsiteY7" fmla="*/ 1038358 h 1038358"/>
                          <a:gd name="connsiteX8" fmla="*/ 173063 w 1576846"/>
                          <a:gd name="connsiteY8" fmla="*/ 1038358 h 1038358"/>
                          <a:gd name="connsiteX9" fmla="*/ 0 w 1576846"/>
                          <a:gd name="connsiteY9" fmla="*/ 865295 h 1038358"/>
                          <a:gd name="connsiteX10" fmla="*/ 0 w 1576846"/>
                          <a:gd name="connsiteY10" fmla="*/ 173063 h 1038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76846" h="1038358" extrusionOk="0">
                            <a:moveTo>
                              <a:pt x="0" y="173063"/>
                            </a:moveTo>
                            <a:cubicBezTo>
                              <a:pt x="-11693" y="70271"/>
                              <a:pt x="65411" y="4531"/>
                              <a:pt x="173063" y="0"/>
                            </a:cubicBezTo>
                            <a:cubicBezTo>
                              <a:pt x="447393" y="1583"/>
                              <a:pt x="549024" y="14740"/>
                              <a:pt x="813037" y="0"/>
                            </a:cubicBezTo>
                            <a:cubicBezTo>
                              <a:pt x="1077050" y="-14740"/>
                              <a:pt x="1150562" y="22169"/>
                              <a:pt x="1403783" y="0"/>
                            </a:cubicBezTo>
                            <a:cubicBezTo>
                              <a:pt x="1487964" y="-6237"/>
                              <a:pt x="1587912" y="82771"/>
                              <a:pt x="1576846" y="173063"/>
                            </a:cubicBezTo>
                            <a:cubicBezTo>
                              <a:pt x="1578579" y="431208"/>
                              <a:pt x="1593175" y="541922"/>
                              <a:pt x="1576846" y="865295"/>
                            </a:cubicBezTo>
                            <a:cubicBezTo>
                              <a:pt x="1580313" y="955234"/>
                              <a:pt x="1482756" y="1052952"/>
                              <a:pt x="1403783" y="1038358"/>
                            </a:cubicBezTo>
                            <a:cubicBezTo>
                              <a:pt x="1137318" y="1040189"/>
                              <a:pt x="949421" y="1039915"/>
                              <a:pt x="788423" y="1038358"/>
                            </a:cubicBezTo>
                            <a:cubicBezTo>
                              <a:pt x="627425" y="1036801"/>
                              <a:pt x="365348" y="1048763"/>
                              <a:pt x="173063" y="1038358"/>
                            </a:cubicBezTo>
                            <a:cubicBezTo>
                              <a:pt x="73750" y="1038145"/>
                              <a:pt x="3906" y="950165"/>
                              <a:pt x="0" y="865295"/>
                            </a:cubicBezTo>
                            <a:cubicBezTo>
                              <a:pt x="21224" y="565847"/>
                              <a:pt x="7996" y="411277"/>
                              <a:pt x="0" y="17306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84CF0E-1B24-0B19-B317-53FF02414F12}"/>
              </a:ext>
            </a:extLst>
          </p:cNvPr>
          <p:cNvSpPr/>
          <p:nvPr/>
        </p:nvSpPr>
        <p:spPr>
          <a:xfrm>
            <a:off x="3493406" y="16928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FA793DA-321D-E316-9555-E185FFBC7A0C}"/>
              </a:ext>
            </a:extLst>
          </p:cNvPr>
          <p:cNvSpPr/>
          <p:nvPr/>
        </p:nvSpPr>
        <p:spPr>
          <a:xfrm>
            <a:off x="5713366" y="170301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E48A86A-AE96-B202-CCE5-57686343D9A2}"/>
              </a:ext>
            </a:extLst>
          </p:cNvPr>
          <p:cNvSpPr/>
          <p:nvPr/>
        </p:nvSpPr>
        <p:spPr>
          <a:xfrm>
            <a:off x="3523886" y="433699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4E9F965-74E0-3C3C-753C-A6D418ECDBF5}"/>
              </a:ext>
            </a:extLst>
          </p:cNvPr>
          <p:cNvSpPr/>
          <p:nvPr/>
        </p:nvSpPr>
        <p:spPr>
          <a:xfrm>
            <a:off x="5743846" y="43471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DE3640-0175-0C6E-2696-EEC1304D7206}"/>
              </a:ext>
            </a:extLst>
          </p:cNvPr>
          <p:cNvSpPr txBox="1"/>
          <p:nvPr/>
        </p:nvSpPr>
        <p:spPr>
          <a:xfrm>
            <a:off x="5723527" y="5154984"/>
            <a:ext cx="189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Architects Daughter" pitchFamily="2" charset="0"/>
                <a:ea typeface="Neo Euler" panose="02000603000000000000" pitchFamily="50" charset="0"/>
              </a:rPr>
              <a:t>Reelle Zahl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B3C62C-5A76-9EA7-3296-1BA94AFB8667}"/>
              </a:ext>
            </a:extLst>
          </p:cNvPr>
          <p:cNvGrpSpPr/>
          <p:nvPr/>
        </p:nvGrpSpPr>
        <p:grpSpPr>
          <a:xfrm>
            <a:off x="3002281" y="3669915"/>
            <a:ext cx="446882" cy="1464696"/>
            <a:chOff x="3002281" y="1028315"/>
            <a:chExt cx="446882" cy="1464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BA3E62-885F-0BE6-4B3A-839E7DFFE3CF}"/>
                    </a:ext>
                  </a:extLst>
                </p:cNvPr>
                <p:cNvSpPr txBox="1"/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de-DE" sz="2000" b="0" i="0" smtClean="0">
                            <a:latin typeface="Neo Euler" panose="02000603000000000000" pitchFamily="50" charset="0"/>
                            <a:ea typeface="Neo Euler" panose="02000603000000000000" pitchFamily="50" charset="0"/>
                          </a:rPr>
                          <m:t>⋮</m:t>
                        </m:r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BA3E62-885F-0BE6-4B3A-839E7DFFE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blipFill>
                  <a:blip r:embed="rId8"/>
                  <a:stretch>
                    <a:fillRect l="-3448" r="-2586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Double Bracket 5">
              <a:extLst>
                <a:ext uri="{FF2B5EF4-FFF2-40B4-BE49-F238E27FC236}">
                  <a16:creationId xmlns:a16="http://schemas.microsoft.com/office/drawing/2014/main" id="{064540EE-E093-5DD8-2E94-5424FADE2D3A}"/>
                </a:ext>
              </a:extLst>
            </p:cNvPr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bracketPair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Neo Euler" panose="02000603000000000000" pitchFamily="50" charset="0"/>
                <a:ea typeface="Neo Euler" panose="02000603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3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FFE1C644-9DF7-03C2-1BD5-A53C95859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85" y="1103948"/>
            <a:ext cx="48577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E4CAB6-DD70-3F2C-3236-FAB521C8BCC3}"/>
              </a:ext>
            </a:extLst>
          </p:cNvPr>
          <p:cNvCxnSpPr>
            <a:cxnSpLocks/>
          </p:cNvCxnSpPr>
          <p:nvPr/>
        </p:nvCxnSpPr>
        <p:spPr>
          <a:xfrm flipV="1">
            <a:off x="2653792" y="1983740"/>
            <a:ext cx="2959608" cy="2198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D1790B-D964-6482-E354-545EDE9859BF}"/>
              </a:ext>
            </a:extLst>
          </p:cNvPr>
          <p:cNvCxnSpPr>
            <a:cxnSpLocks/>
          </p:cNvCxnSpPr>
          <p:nvPr/>
        </p:nvCxnSpPr>
        <p:spPr>
          <a:xfrm>
            <a:off x="2653792" y="4192619"/>
            <a:ext cx="29596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63F593-83B6-2C1F-8613-58552E24CAC2}"/>
              </a:ext>
            </a:extLst>
          </p:cNvPr>
          <p:cNvCxnSpPr>
            <a:cxnSpLocks/>
          </p:cNvCxnSpPr>
          <p:nvPr/>
        </p:nvCxnSpPr>
        <p:spPr>
          <a:xfrm>
            <a:off x="5613400" y="1983740"/>
            <a:ext cx="0" cy="2208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1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6446A33E-E24F-957D-D581-15EDA11C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95" y="1417003"/>
            <a:ext cx="51244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0343BE-6837-1FDF-091D-57BF80E0B418}"/>
              </a:ext>
            </a:extLst>
          </p:cNvPr>
          <p:cNvCxnSpPr>
            <a:cxnSpLocks/>
          </p:cNvCxnSpPr>
          <p:nvPr/>
        </p:nvCxnSpPr>
        <p:spPr>
          <a:xfrm flipH="1">
            <a:off x="4517136" y="2103120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9A78E2-39B5-FB2D-BE21-1B0777FEDC4D}"/>
              </a:ext>
            </a:extLst>
          </p:cNvPr>
          <p:cNvCxnSpPr>
            <a:cxnSpLocks/>
          </p:cNvCxnSpPr>
          <p:nvPr/>
        </p:nvCxnSpPr>
        <p:spPr>
          <a:xfrm>
            <a:off x="5628640" y="2103120"/>
            <a:ext cx="1107440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123FCC-94D8-28AC-AE2A-A6FDBF4BB2E9}"/>
              </a:ext>
            </a:extLst>
          </p:cNvPr>
          <p:cNvCxnSpPr>
            <a:cxnSpLocks/>
          </p:cNvCxnSpPr>
          <p:nvPr/>
        </p:nvCxnSpPr>
        <p:spPr>
          <a:xfrm>
            <a:off x="4519930" y="3218688"/>
            <a:ext cx="1116838" cy="111556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B01AF2-A686-C075-1ABF-D9309BD5BC37}"/>
              </a:ext>
            </a:extLst>
          </p:cNvPr>
          <p:cNvCxnSpPr>
            <a:cxnSpLocks/>
          </p:cNvCxnSpPr>
          <p:nvPr/>
        </p:nvCxnSpPr>
        <p:spPr>
          <a:xfrm flipH="1">
            <a:off x="5620512" y="3212592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0B3B3B9-A3FE-7BF6-3022-7509A52269DA}"/>
              </a:ext>
            </a:extLst>
          </p:cNvPr>
          <p:cNvSpPr/>
          <p:nvPr/>
        </p:nvSpPr>
        <p:spPr>
          <a:xfrm>
            <a:off x="4515866" y="2114105"/>
            <a:ext cx="2213355" cy="221335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69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D4F882-829B-3ADF-8FCF-F45F1904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BDFF82-6130-78CE-9CBD-6B00CEB16BE4}"/>
              </a:ext>
            </a:extLst>
          </p:cNvPr>
          <p:cNvSpPr/>
          <p:nvPr/>
        </p:nvSpPr>
        <p:spPr>
          <a:xfrm rot="155691">
            <a:off x="5528976" y="2669450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  <a:scene3d>
            <a:camera prst="isometricRightUp">
              <a:rot lat="1388946" lon="18780966" rev="174313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5AC0-3070-2A24-8CDE-59023994DAB5}"/>
              </a:ext>
            </a:extLst>
          </p:cNvPr>
          <p:cNvCxnSpPr>
            <a:cxnSpLocks/>
          </p:cNvCxnSpPr>
          <p:nvPr/>
        </p:nvCxnSpPr>
        <p:spPr>
          <a:xfrm>
            <a:off x="6571622" y="3428998"/>
            <a:ext cx="482321" cy="910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903A2-8B0F-CAAB-9256-E990172FDF0D}"/>
              </a:ext>
            </a:extLst>
          </p:cNvPr>
          <p:cNvCxnSpPr>
            <a:cxnSpLocks/>
          </p:cNvCxnSpPr>
          <p:nvPr/>
        </p:nvCxnSpPr>
        <p:spPr>
          <a:xfrm flipV="1">
            <a:off x="6571622" y="2733152"/>
            <a:ext cx="653143" cy="695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D7B7CB9-08B8-03CC-A70B-3E7E5F6CE441}"/>
              </a:ext>
            </a:extLst>
          </p:cNvPr>
          <p:cNvSpPr/>
          <p:nvPr/>
        </p:nvSpPr>
        <p:spPr>
          <a:xfrm>
            <a:off x="6517992" y="3375368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/>
              <p:nvPr/>
            </p:nvSpPr>
            <p:spPr>
              <a:xfrm>
                <a:off x="6015140" y="3081075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40" y="3081075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89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D4F882-829B-3ADF-8FCF-F45F1904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BDFF82-6130-78CE-9CBD-6B00CEB16BE4}"/>
              </a:ext>
            </a:extLst>
          </p:cNvPr>
          <p:cNvSpPr/>
          <p:nvPr/>
        </p:nvSpPr>
        <p:spPr>
          <a:xfrm>
            <a:off x="4637105" y="3071183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  <a:scene3d>
            <a:camera prst="perspectiveRelaxed">
              <a:rot lat="210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5AC0-3070-2A24-8CDE-59023994DAB5}"/>
              </a:ext>
            </a:extLst>
          </p:cNvPr>
          <p:cNvCxnSpPr>
            <a:cxnSpLocks/>
          </p:cNvCxnSpPr>
          <p:nvPr/>
        </p:nvCxnSpPr>
        <p:spPr>
          <a:xfrm flipH="1" flipV="1">
            <a:off x="4833257" y="3221572"/>
            <a:ext cx="791705" cy="609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903A2-8B0F-CAAB-9256-E990172FDF0D}"/>
              </a:ext>
            </a:extLst>
          </p:cNvPr>
          <p:cNvCxnSpPr>
            <a:cxnSpLocks/>
          </p:cNvCxnSpPr>
          <p:nvPr/>
        </p:nvCxnSpPr>
        <p:spPr>
          <a:xfrm flipV="1">
            <a:off x="5659729" y="3194757"/>
            <a:ext cx="641874" cy="618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D7B7CB9-08B8-03CC-A70B-3E7E5F6CE441}"/>
              </a:ext>
            </a:extLst>
          </p:cNvPr>
          <p:cNvSpPr/>
          <p:nvPr/>
        </p:nvSpPr>
        <p:spPr>
          <a:xfrm>
            <a:off x="5566749" y="377710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/>
              <p:nvPr/>
            </p:nvSpPr>
            <p:spPr>
              <a:xfrm>
                <a:off x="5070740" y="3546269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740" y="3546269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1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13B892D-FE49-254D-0D04-F916C455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528763"/>
            <a:ext cx="49053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A9174C-8F79-AFAA-DB32-E4DBBE08F426}"/>
              </a:ext>
            </a:extLst>
          </p:cNvPr>
          <p:cNvCxnSpPr>
            <a:cxnSpLocks/>
          </p:cNvCxnSpPr>
          <p:nvPr/>
        </p:nvCxnSpPr>
        <p:spPr>
          <a:xfrm flipV="1">
            <a:off x="4120896" y="2456688"/>
            <a:ext cx="4169664" cy="1508373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3DAA8-1FBA-328E-A512-41BBFD03C52E}"/>
              </a:ext>
            </a:extLst>
          </p:cNvPr>
          <p:cNvCxnSpPr>
            <a:cxnSpLocks/>
          </p:cNvCxnSpPr>
          <p:nvPr/>
        </p:nvCxnSpPr>
        <p:spPr>
          <a:xfrm flipV="1">
            <a:off x="5796425" y="3017520"/>
            <a:ext cx="943465" cy="342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48A4C07-5845-0398-D643-6D8397D4BF1C}"/>
              </a:ext>
            </a:extLst>
          </p:cNvPr>
          <p:cNvSpPr/>
          <p:nvPr/>
        </p:nvSpPr>
        <p:spPr>
          <a:xfrm>
            <a:off x="5747864" y="330831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989021-64E9-2A6F-907D-04D1A135FB25}"/>
                  </a:ext>
                </a:extLst>
              </p:cNvPr>
              <p:cNvSpPr txBox="1"/>
              <p:nvPr/>
            </p:nvSpPr>
            <p:spPr>
              <a:xfrm>
                <a:off x="5649507" y="3408902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989021-64E9-2A6F-907D-04D1A135F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07" y="3408902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1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 descr="Chart, background pattern&#10;&#10;Description automatically generated">
            <a:extLst>
              <a:ext uri="{FF2B5EF4-FFF2-40B4-BE49-F238E27FC236}">
                <a16:creationId xmlns:a16="http://schemas.microsoft.com/office/drawing/2014/main" id="{B0767A85-BA21-C49C-0D63-0F21F2AAD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99" y="1729647"/>
            <a:ext cx="6819900" cy="428625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B8C974-F983-5B22-178D-E64A2D6B088F}"/>
              </a:ext>
            </a:extLst>
          </p:cNvPr>
          <p:cNvCxnSpPr>
            <a:cxnSpLocks/>
          </p:cNvCxnSpPr>
          <p:nvPr/>
        </p:nvCxnSpPr>
        <p:spPr>
          <a:xfrm flipH="1">
            <a:off x="4064000" y="3581633"/>
            <a:ext cx="79598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A3B47B-A4B9-41D8-3699-9FB4E1EAF6A1}"/>
              </a:ext>
            </a:extLst>
          </p:cNvPr>
          <p:cNvCxnSpPr>
            <a:cxnSpLocks/>
          </p:cNvCxnSpPr>
          <p:nvPr/>
        </p:nvCxnSpPr>
        <p:spPr>
          <a:xfrm flipV="1">
            <a:off x="4872138" y="3581633"/>
            <a:ext cx="0" cy="75048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D5B6E-5FA3-C06E-AEF9-D8A3CBB63255}"/>
                  </a:ext>
                </a:extLst>
              </p:cNvPr>
              <p:cNvSpPr txBox="1"/>
              <p:nvPr/>
            </p:nvSpPr>
            <p:spPr>
              <a:xfrm>
                <a:off x="4888804" y="4162092"/>
                <a:ext cx="38750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D5B6E-5FA3-C06E-AEF9-D8A3CBB6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804" y="4162092"/>
                <a:ext cx="387505" cy="400110"/>
              </a:xfrm>
              <a:prstGeom prst="rect">
                <a:avLst/>
              </a:prstGeom>
              <a:blipFill>
                <a:blip r:embed="rId4"/>
                <a:stretch>
                  <a:fillRect r="-1563"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3D56FA-7C73-25B1-9DD3-4CB3BE356676}"/>
                  </a:ext>
                </a:extLst>
              </p:cNvPr>
              <p:cNvSpPr txBox="1"/>
              <p:nvPr/>
            </p:nvSpPr>
            <p:spPr>
              <a:xfrm>
                <a:off x="4923931" y="3616699"/>
                <a:ext cx="1006744" cy="581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3D56FA-7C73-25B1-9DD3-4CB3BE356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931" y="3616699"/>
                <a:ext cx="1006744" cy="581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7BFCCC-F1CC-1F8D-C171-8CF636E7445A}"/>
                  </a:ext>
                </a:extLst>
              </p:cNvPr>
              <p:cNvSpPr txBox="1"/>
              <p:nvPr/>
            </p:nvSpPr>
            <p:spPr>
              <a:xfrm>
                <a:off x="4210243" y="2939722"/>
                <a:ext cx="1006744" cy="581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7BFCCC-F1CC-1F8D-C171-8CF636E74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243" y="2939722"/>
                <a:ext cx="1006744" cy="581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83E863-9FF5-B1CE-5289-D8A3901DC1D9}"/>
              </a:ext>
            </a:extLst>
          </p:cNvPr>
          <p:cNvCxnSpPr>
            <a:cxnSpLocks/>
          </p:cNvCxnSpPr>
          <p:nvPr/>
        </p:nvCxnSpPr>
        <p:spPr>
          <a:xfrm flipH="1" flipV="1">
            <a:off x="3011424" y="3931275"/>
            <a:ext cx="1853851" cy="415097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61A689-11F8-61D4-56CD-1C69A6C618AC}"/>
                  </a:ext>
                </a:extLst>
              </p:cNvPr>
              <p:cNvSpPr txBox="1"/>
              <p:nvPr/>
            </p:nvSpPr>
            <p:spPr>
              <a:xfrm>
                <a:off x="3802793" y="4138823"/>
                <a:ext cx="34961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61A689-11F8-61D4-56CD-1C69A6C61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93" y="4138823"/>
                <a:ext cx="34961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A527E6-D7BB-DE3E-C394-78129E5DB606}"/>
              </a:ext>
            </a:extLst>
          </p:cNvPr>
          <p:cNvCxnSpPr>
            <a:cxnSpLocks/>
          </p:cNvCxnSpPr>
          <p:nvPr/>
        </p:nvCxnSpPr>
        <p:spPr>
          <a:xfrm flipH="1" flipV="1">
            <a:off x="4000486" y="3527343"/>
            <a:ext cx="866201" cy="8239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458F0C-E5ED-9026-EE58-CA2E70A5FEEE}"/>
                  </a:ext>
                </a:extLst>
              </p:cNvPr>
              <p:cNvSpPr txBox="1"/>
              <p:nvPr/>
            </p:nvSpPr>
            <p:spPr>
              <a:xfrm>
                <a:off x="2771585" y="3093226"/>
                <a:ext cx="88190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458F0C-E5ED-9026-EE58-CA2E70A5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585" y="3093226"/>
                <a:ext cx="881902" cy="400110"/>
              </a:xfrm>
              <a:prstGeom prst="rect">
                <a:avLst/>
              </a:prstGeom>
              <a:blipFill>
                <a:blip r:embed="rId8"/>
                <a:stretch>
                  <a:fillRect r="-1111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FF86C84B-5DA6-CA04-5018-B1E785AE7B93}"/>
              </a:ext>
            </a:extLst>
          </p:cNvPr>
          <p:cNvSpPr/>
          <p:nvPr/>
        </p:nvSpPr>
        <p:spPr>
          <a:xfrm>
            <a:off x="4796351" y="4287496"/>
            <a:ext cx="127580" cy="1275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9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2A8BB8A-8BF6-B4EE-5503-FE8FD652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557337"/>
            <a:ext cx="4819650" cy="37433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AAE0647-0ADE-9F36-369A-3592C8DD7336}"/>
              </a:ext>
            </a:extLst>
          </p:cNvPr>
          <p:cNvSpPr/>
          <p:nvPr/>
        </p:nvSpPr>
        <p:spPr>
          <a:xfrm>
            <a:off x="4959858" y="349300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FD2564-7275-05AF-7453-6D8FEE5763B0}"/>
              </a:ext>
            </a:extLst>
          </p:cNvPr>
          <p:cNvSpPr/>
          <p:nvPr/>
        </p:nvSpPr>
        <p:spPr>
          <a:xfrm>
            <a:off x="5775198" y="326059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031D8E-8639-0CF5-C0A0-1170BFDD5E05}"/>
              </a:ext>
            </a:extLst>
          </p:cNvPr>
          <p:cNvSpPr/>
          <p:nvPr/>
        </p:nvSpPr>
        <p:spPr>
          <a:xfrm>
            <a:off x="7371069" y="4752594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72D9F8-19A9-95A2-56B1-F04B0CC17704}"/>
              </a:ext>
            </a:extLst>
          </p:cNvPr>
          <p:cNvCxnSpPr/>
          <p:nvPr/>
        </p:nvCxnSpPr>
        <p:spPr>
          <a:xfrm flipV="1">
            <a:off x="4997370" y="3628707"/>
            <a:ext cx="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A6492-AA4A-B8DF-9851-59D245B89B3A}"/>
              </a:ext>
            </a:extLst>
          </p:cNvPr>
          <p:cNvCxnSpPr>
            <a:cxnSpLocks/>
          </p:cNvCxnSpPr>
          <p:nvPr/>
        </p:nvCxnSpPr>
        <p:spPr>
          <a:xfrm>
            <a:off x="5817603" y="2958447"/>
            <a:ext cx="0" cy="25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791403-08B6-392D-03EC-55CB2881B6D2}"/>
              </a:ext>
            </a:extLst>
          </p:cNvPr>
          <p:cNvCxnSpPr>
            <a:cxnSpLocks/>
          </p:cNvCxnSpPr>
          <p:nvPr/>
        </p:nvCxnSpPr>
        <p:spPr>
          <a:xfrm>
            <a:off x="7407645" y="3628707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BCA6C6-4319-C575-69DA-893CA42EBC76}"/>
              </a:ext>
            </a:extLst>
          </p:cNvPr>
          <p:cNvSpPr txBox="1"/>
          <p:nvPr/>
        </p:nvSpPr>
        <p:spPr>
          <a:xfrm>
            <a:off x="4159170" y="4089650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Lokales Minimum</a:t>
            </a:r>
            <a:endParaRPr lang="de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7E3C0-3CF1-2B04-8148-E1775E7A9448}"/>
              </a:ext>
            </a:extLst>
          </p:cNvPr>
          <p:cNvSpPr txBox="1"/>
          <p:nvPr/>
        </p:nvSpPr>
        <p:spPr>
          <a:xfrm>
            <a:off x="5194953" y="2619893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Lokales Maximum</a:t>
            </a:r>
            <a:endParaRPr lang="de-D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64CD7-BEF8-5978-6881-7D67B06C0A72}"/>
              </a:ext>
            </a:extLst>
          </p:cNvPr>
          <p:cNvSpPr txBox="1"/>
          <p:nvPr/>
        </p:nvSpPr>
        <p:spPr>
          <a:xfrm>
            <a:off x="6442258" y="3297174"/>
            <a:ext cx="1930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Globales Minimum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2049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5EFA85-AFB9-E5F6-EF5E-F8E97E6D2E42}"/>
              </a:ext>
            </a:extLst>
          </p:cNvPr>
          <p:cNvSpPr/>
          <p:nvPr/>
        </p:nvSpPr>
        <p:spPr>
          <a:xfrm>
            <a:off x="351692" y="462224"/>
            <a:ext cx="10464679" cy="4682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6C50C9D1-20C6-E555-A5B2-32E58F2CB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" t="12880" b="8000"/>
          <a:stretch/>
        </p:blipFill>
        <p:spPr>
          <a:xfrm>
            <a:off x="351692" y="628022"/>
            <a:ext cx="6364080" cy="405451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DAED47D-C184-1A68-834C-6ABF4FD3F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 t="14616" r="20285" b="9428"/>
          <a:stretch/>
        </p:blipFill>
        <p:spPr>
          <a:xfrm>
            <a:off x="5399438" y="628022"/>
            <a:ext cx="5027109" cy="387114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344BD26-38F3-63F5-F1DB-3352F6CE8229}"/>
              </a:ext>
            </a:extLst>
          </p:cNvPr>
          <p:cNvSpPr/>
          <p:nvPr/>
        </p:nvSpPr>
        <p:spPr>
          <a:xfrm rot="18485235">
            <a:off x="6035134" y="3476841"/>
            <a:ext cx="2341265" cy="3516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06371-F20A-3BEE-D1C8-69DA86AF3423}"/>
              </a:ext>
            </a:extLst>
          </p:cNvPr>
          <p:cNvSpPr txBox="1"/>
          <p:nvPr/>
        </p:nvSpPr>
        <p:spPr>
          <a:xfrm>
            <a:off x="5541187" y="4682532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Tal des </a:t>
            </a:r>
            <a:r>
              <a:rPr lang="de-DE" i="1" dirty="0"/>
              <a:t>besten </a:t>
            </a:r>
            <a:r>
              <a:rPr lang="de-DE" dirty="0"/>
              <a:t>Abstiegs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A1DAAE-9929-A768-D3ED-B7EDDD9BA9EA}"/>
              </a:ext>
            </a:extLst>
          </p:cNvPr>
          <p:cNvSpPr/>
          <p:nvPr/>
        </p:nvSpPr>
        <p:spPr>
          <a:xfrm rot="11898466">
            <a:off x="8235158" y="2493526"/>
            <a:ext cx="1553875" cy="258630"/>
          </a:xfrm>
          <a:prstGeom prst="rightArrow">
            <a:avLst>
              <a:gd name="adj1" fmla="val 25670"/>
              <a:gd name="adj2" fmla="val 3952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1BE9A1-C207-0C06-8A67-1EC8B4081EA6}"/>
              </a:ext>
            </a:extLst>
          </p:cNvPr>
          <p:cNvSpPr txBox="1"/>
          <p:nvPr/>
        </p:nvSpPr>
        <p:spPr>
          <a:xfrm>
            <a:off x="9012095" y="2989663"/>
            <a:ext cx="180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Richtung des </a:t>
            </a:r>
            <a:br>
              <a:rPr lang="de-DE" dirty="0"/>
            </a:br>
            <a:r>
              <a:rPr lang="de-DE" dirty="0"/>
              <a:t>steilsten</a:t>
            </a:r>
            <a:r>
              <a:rPr lang="de-DE" i="1" dirty="0"/>
              <a:t> </a:t>
            </a:r>
            <a:r>
              <a:rPr lang="de-DE" dirty="0"/>
              <a:t>Abstiegs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2E8787-26F9-B01B-1C2B-6B0CC182EF0F}"/>
              </a:ext>
            </a:extLst>
          </p:cNvPr>
          <p:cNvSpPr/>
          <p:nvPr/>
        </p:nvSpPr>
        <p:spPr>
          <a:xfrm>
            <a:off x="4612192" y="984738"/>
            <a:ext cx="452176" cy="512466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9E420B8-6C68-47E4-C786-2CBECA66F737}"/>
              </a:ext>
            </a:extLst>
          </p:cNvPr>
          <p:cNvSpPr/>
          <p:nvPr/>
        </p:nvSpPr>
        <p:spPr>
          <a:xfrm rot="19356537">
            <a:off x="4838028" y="648015"/>
            <a:ext cx="2236204" cy="2770159"/>
          </a:xfrm>
          <a:prstGeom prst="arc">
            <a:avLst>
              <a:gd name="adj1" fmla="val 15916097"/>
              <a:gd name="adj2" fmla="val 20979330"/>
            </a:avLst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86134D-6B6F-AA06-9DA7-B0F3C260CD95}"/>
              </a:ext>
            </a:extLst>
          </p:cNvPr>
          <p:cNvSpPr/>
          <p:nvPr/>
        </p:nvSpPr>
        <p:spPr>
          <a:xfrm>
            <a:off x="8107269" y="3931652"/>
            <a:ext cx="109996" cy="1099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55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Architects Daughter</vt:lpstr>
      <vt:lpstr>Arial</vt:lpstr>
      <vt:lpstr>Calibri</vt:lpstr>
      <vt:lpstr>Calibri Light</vt:lpstr>
      <vt:lpstr>Cambria Math</vt:lpstr>
      <vt:lpstr>Neo Euler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Dennis.Janka</dc:creator>
  <cp:lastModifiedBy>Dennis.Janka</cp:lastModifiedBy>
  <cp:revision>18</cp:revision>
  <dcterms:created xsi:type="dcterms:W3CDTF">2023-01-22T13:32:45Z</dcterms:created>
  <dcterms:modified xsi:type="dcterms:W3CDTF">2023-11-20T10:53:18Z</dcterms:modified>
</cp:coreProperties>
</file>