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A8BB8A-8BF6-B4EE-5503-FE8FD65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E0647-0ADE-9F36-369A-3592C8DD7336}"/>
              </a:ext>
            </a:extLst>
          </p:cNvPr>
          <p:cNvSpPr/>
          <p:nvPr/>
        </p:nvSpPr>
        <p:spPr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D2564-7275-05AF-7453-6D8FEE5763B0}"/>
              </a:ext>
            </a:extLst>
          </p:cNvPr>
          <p:cNvSpPr/>
          <p:nvPr/>
        </p:nvSpPr>
        <p:spPr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31D8E-8639-0CF5-C0A0-1170BFDD5E05}"/>
              </a:ext>
            </a:extLst>
          </p:cNvPr>
          <p:cNvSpPr/>
          <p:nvPr/>
        </p:nvSpPr>
        <p:spPr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2D9F8-19A9-95A2-56B1-F04B0CC17704}"/>
              </a:ext>
            </a:extLst>
          </p:cNvPr>
          <p:cNvCxnSpPr/>
          <p:nvPr/>
        </p:nvCxnSpPr>
        <p:spPr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A6492-AA4A-B8DF-9851-59D245B89B3A}"/>
              </a:ext>
            </a:extLst>
          </p:cNvPr>
          <p:cNvCxnSpPr>
            <a:cxnSpLocks/>
          </p:cNvCxnSpPr>
          <p:nvPr/>
        </p:nvCxnSpPr>
        <p:spPr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91403-08B6-392D-03EC-55CB2881B6D2}"/>
              </a:ext>
            </a:extLst>
          </p:cNvPr>
          <p:cNvCxnSpPr>
            <a:cxnSpLocks/>
          </p:cNvCxnSpPr>
          <p:nvPr/>
        </p:nvCxnSpPr>
        <p:spPr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CA6C6-4319-C575-69DA-893CA42EBC76}"/>
              </a:ext>
            </a:extLst>
          </p:cNvPr>
          <p:cNvSpPr txBox="1"/>
          <p:nvPr/>
        </p:nvSpPr>
        <p:spPr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Minimum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7E3C0-3CF1-2B04-8148-E1775E7A9448}"/>
              </a:ext>
            </a:extLst>
          </p:cNvPr>
          <p:cNvSpPr txBox="1"/>
          <p:nvPr/>
        </p:nvSpPr>
        <p:spPr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Maximum</a:t>
            </a:r>
            <a:endParaRPr lang="de-D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4CD7-BEF8-5978-6881-7D67B06C0A72}"/>
              </a:ext>
            </a:extLst>
          </p:cNvPr>
          <p:cNvSpPr txBox="1"/>
          <p:nvPr/>
        </p:nvSpPr>
        <p:spPr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Globales Minimum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04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15</cp:revision>
  <dcterms:created xsi:type="dcterms:W3CDTF">2023-01-22T13:32:45Z</dcterms:created>
  <dcterms:modified xsi:type="dcterms:W3CDTF">2023-02-27T11:08:39Z</dcterms:modified>
</cp:coreProperties>
</file>