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957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5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29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21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303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85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51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8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49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58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5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50F242-C969-4ABA-B1B7-A15198F875C4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8AEDF-289E-471E-9AC9-781D9D37463A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13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mapa?year=2016&amp;carrera=10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62A8C-8332-4FE5-BB37-EFECE93C6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2" y="2777498"/>
            <a:ext cx="8361229" cy="2098226"/>
          </a:xfrm>
        </p:spPr>
        <p:txBody>
          <a:bodyPr/>
          <a:lstStyle/>
          <a:p>
            <a:r>
              <a:rPr lang="es-MX" dirty="0"/>
              <a:t>desarrollo DE MAPAS CURRICULARES</a:t>
            </a:r>
          </a:p>
        </p:txBody>
      </p:sp>
    </p:spTree>
    <p:extLst>
      <p:ext uri="{BB962C8B-B14F-4D97-AF65-F5344CB8AC3E}">
        <p14:creationId xmlns:p14="http://schemas.microsoft.com/office/powerpoint/2010/main" val="90795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B97E5-21B6-40D9-B86A-8CC86526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7A2F-2D75-4EED-BE56-29A627BD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El objetivo principal del desarrollo del proyecto, es mostrar una interacción con la pagina web de la facultad en la parte del mapa curricular.</a:t>
            </a:r>
          </a:p>
          <a:p>
            <a:r>
              <a:rPr lang="es-MX" dirty="0"/>
              <a:t>Al hacer clic en cada una de las asignaturas mostradas llevar al documento </a:t>
            </a:r>
            <a:r>
              <a:rPr lang="es-MX" dirty="0" err="1"/>
              <a:t>pdf</a:t>
            </a:r>
            <a:r>
              <a:rPr lang="es-MX" dirty="0"/>
              <a:t> de la asignatura en cuestión.</a:t>
            </a:r>
          </a:p>
          <a:p>
            <a:r>
              <a:rPr lang="es-MX" dirty="0"/>
              <a:t>Editar de manera dinámica el mapa curricular sin la necesidad de utilizar software de dibujo o presentación.</a:t>
            </a:r>
          </a:p>
          <a:p>
            <a:r>
              <a:rPr lang="es-MX" dirty="0"/>
              <a:t>Generar dinámicamente las líneas de seriación.</a:t>
            </a:r>
          </a:p>
          <a:p>
            <a:r>
              <a:rPr lang="es-MX" dirty="0"/>
              <a:t>Tener una base de datos general para todas materias de la Facultad de Ingeniería (especificadas en el mapa).</a:t>
            </a:r>
          </a:p>
          <a:p>
            <a:r>
              <a:rPr lang="es-MX" dirty="0"/>
              <a:t>Homogenizar el diseño de los actuales y nuevos mapas curriculares de las carreras de la Facultad de Ingeniería.</a:t>
            </a:r>
          </a:p>
        </p:txBody>
      </p:sp>
    </p:spTree>
    <p:extLst>
      <p:ext uri="{BB962C8B-B14F-4D97-AF65-F5344CB8AC3E}">
        <p14:creationId xmlns:p14="http://schemas.microsoft.com/office/powerpoint/2010/main" val="112027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C4DA-B178-4AED-9985-C4675D40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arquitectura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38463AF-1A1E-45F2-9C21-B15F14B0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4" y="1428750"/>
            <a:ext cx="10590272" cy="48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4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C4DA-B178-4AED-9985-C4675D40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arquitectura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38463AF-1A1E-45F2-9C21-B15F14B0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4" y="1428750"/>
            <a:ext cx="10590272" cy="489694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7C6B512-C2D4-428C-B469-D28563CFB78F}"/>
              </a:ext>
            </a:extLst>
          </p:cNvPr>
          <p:cNvSpPr/>
          <p:nvPr/>
        </p:nvSpPr>
        <p:spPr>
          <a:xfrm>
            <a:off x="3676261" y="1940767"/>
            <a:ext cx="1651519" cy="14859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F55B9FE-1302-4F7E-B4D3-8B16DDD229BE}"/>
              </a:ext>
            </a:extLst>
          </p:cNvPr>
          <p:cNvSpPr/>
          <p:nvPr/>
        </p:nvSpPr>
        <p:spPr>
          <a:xfrm>
            <a:off x="6096000" y="1940767"/>
            <a:ext cx="1651519" cy="14859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DDCE1D-C23D-4DC3-851D-39F352144245}"/>
              </a:ext>
            </a:extLst>
          </p:cNvPr>
          <p:cNvSpPr/>
          <p:nvPr/>
        </p:nvSpPr>
        <p:spPr>
          <a:xfrm>
            <a:off x="8988490" y="2109885"/>
            <a:ext cx="1023257" cy="80476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296B19-5820-47D1-817E-1DBB40849F03}"/>
              </a:ext>
            </a:extLst>
          </p:cNvPr>
          <p:cNvSpPr/>
          <p:nvPr/>
        </p:nvSpPr>
        <p:spPr>
          <a:xfrm>
            <a:off x="4929673" y="4061926"/>
            <a:ext cx="1651519" cy="13673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C965C8-082E-44EB-99D9-D54DEA6564D6}"/>
              </a:ext>
            </a:extLst>
          </p:cNvPr>
          <p:cNvSpPr/>
          <p:nvPr/>
        </p:nvSpPr>
        <p:spPr>
          <a:xfrm>
            <a:off x="2351314" y="2171700"/>
            <a:ext cx="634571" cy="7429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2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1AD7-69C2-482B-AD2F-6F8EF780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base de datos relacional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C2CD8BF2-B9DE-4154-9FB9-55491CB18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56" y="1428750"/>
            <a:ext cx="9985022" cy="5164884"/>
          </a:xfrm>
        </p:spPr>
      </p:pic>
    </p:spTree>
    <p:extLst>
      <p:ext uri="{BB962C8B-B14F-4D97-AF65-F5344CB8AC3E}">
        <p14:creationId xmlns:p14="http://schemas.microsoft.com/office/powerpoint/2010/main" val="161402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A73C9-1CB6-4B33-8CEE-76D08C8A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6913A8-50C1-49C3-B182-09FA6957D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134" y="1264965"/>
            <a:ext cx="5935169" cy="5505546"/>
          </a:xfrm>
        </p:spPr>
      </p:pic>
    </p:spTree>
    <p:extLst>
      <p:ext uri="{BB962C8B-B14F-4D97-AF65-F5344CB8AC3E}">
        <p14:creationId xmlns:p14="http://schemas.microsoft.com/office/powerpoint/2010/main" val="176748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1AD7-69C2-482B-AD2F-6F8EF780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Templete de diseño de mapa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CC1709B-D151-4B3B-BA3A-672C23251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336" y="1638300"/>
            <a:ext cx="4034127" cy="3581400"/>
          </a:xfrm>
        </p:spPr>
      </p:pic>
    </p:spTree>
    <p:extLst>
      <p:ext uri="{BB962C8B-B14F-4D97-AF65-F5344CB8AC3E}">
        <p14:creationId xmlns:p14="http://schemas.microsoft.com/office/powerpoint/2010/main" val="1553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CC1709B-D151-4B3B-BA3A-672C23251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112" y="53627"/>
            <a:ext cx="7664518" cy="6804373"/>
          </a:xfrm>
        </p:spPr>
      </p:pic>
    </p:spTree>
    <p:extLst>
      <p:ext uri="{BB962C8B-B14F-4D97-AF65-F5344CB8AC3E}">
        <p14:creationId xmlns:p14="http://schemas.microsoft.com/office/powerpoint/2010/main" val="32784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B72A6-BDC5-4389-B2A6-A243CC39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 resultado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BA88F1-9BFB-4D2C-A869-119436F5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Times New Roman" panose="02020603050405020304" pitchFamily="18" charset="0"/>
                <a:hlinkClick r:id="rId2"/>
              </a:rPr>
              <a:t>http://localhost:3000/mapa?year=2016&amp;carrera=107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435569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34</TotalTime>
  <Words>152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Recorte</vt:lpstr>
      <vt:lpstr>desarrollo DE MAPAS CURRICULARES</vt:lpstr>
      <vt:lpstr>Objetivos</vt:lpstr>
      <vt:lpstr>Diseño de arquitectura</vt:lpstr>
      <vt:lpstr>Diseño de arquitectura</vt:lpstr>
      <vt:lpstr>Diagrama de base de datos relacional</vt:lpstr>
      <vt:lpstr>Base de datos</vt:lpstr>
      <vt:lpstr>Templete de diseño de mapa</vt:lpstr>
      <vt:lpstr>Presentación de PowerPoint</vt:lpstr>
      <vt:lpstr>Mapa 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MAPAS CURRICULARES</dc:title>
  <dc:creator>JUAN ALFREDO NUÑEZ RODRIGUEZ</dc:creator>
  <cp:lastModifiedBy>JUAN ALFREDO NUÑEZ RODRIGUEZ</cp:lastModifiedBy>
  <cp:revision>4</cp:revision>
  <dcterms:created xsi:type="dcterms:W3CDTF">2022-02-24T04:48:36Z</dcterms:created>
  <dcterms:modified xsi:type="dcterms:W3CDTF">2022-02-24T05:23:05Z</dcterms:modified>
</cp:coreProperties>
</file>