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78090-5E0D-412B-BDB0-0069200F0250}">
  <a:tblStyle styleId="{9A778090-5E0D-412B-BDB0-0069200F02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512507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512507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512507a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512507a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512507a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512507a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512507a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512507a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512507a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512507a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Analisi miglior modello su CIFAR10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Domenico Russotti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Contenuto principale</a:t>
            </a:r>
            <a:r>
              <a:rPr lang="it" sz="24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4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it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Caricamento e preparazione dei dati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it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Addestramento di diversi modelli di machine learning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it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Valutazione delle prestazioni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it" sz="28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Visualizzazione dei risultati</a:t>
            </a:r>
            <a:endParaRPr sz="28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CIFAR10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11700" y="120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Un dataset formato da 60.000 immagini in formato 32x32 pixel a colori (RGB) con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dieci classi di oggetti Aereo,Automobile,Uccello,Gatto,Cervo,Cane,Rana,Cavallo ,Nave,Camion con 20.000 campioni (sottocampione del dataset originale) Suddivisione: Training set: 60% (12.000 immagini) Validation set: 20% (4.000 immagini) Test set: 20% (4.000 immagini)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Modelli usati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24650" y="1086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Regressione Logistica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SVC (Support Vector Classifier) </a:t>
            </a:r>
            <a:r>
              <a:rPr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Classificatore a margine massimo</a:t>
            </a:r>
            <a:br>
              <a:rPr b="1"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KNeighborsClassifier </a:t>
            </a:r>
            <a:r>
              <a:rPr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Classificazione basata su vicinanza</a:t>
            </a:r>
            <a:br>
              <a:rPr b="1"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 DecisionTreeClassifier </a:t>
            </a:r>
            <a:r>
              <a:rPr lang="it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Albero decisionale</a:t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metodologia usata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1. Caricamento e Preprocessing Dataset: CIFAR-10 (20k immagini 32x32 RGB, 10 classi) Split: Training (60%) Validation (20%) Test (20%) Stratificato per mantenere distribuzione classi Standardizzazione: StandardScaler() per normalizzare features (media=0, dev.std=1)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2. Modelli Focus principale: Regressione Logistica Configurazione: max_iter=2000 (ottimizzazione), random_state=42 (riproducibilità) Altri modelli importati (ma non sviluppati): SVC (SVM per classificazione) KNeighborsClassifier (KNN) DecisionTreeClassifier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3. Valutazione Metriche: classification_report: Precision, Recall, F1-score per classe accuracy_score: Accuratezza globale confusion_matrix: Errori per classe (visualizzata con seaborn.heatmap) Risultati: Accuratezza bassa (~30-31%) → Problema complesso per modelli lineari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4. Limitazioni e Punti Chiave Sottocampionamento: Usato solo 10% del dataset originale Approccio semplice: Regressione logistica non ottimale per immagini (mancano CNN) Passi successivi: Provare reti neurali convoluzionali (CNN) Data augmentation Ottimizzazione iperparametri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Perché questa metodologia?  Baseline chiara con modello lineare semplice,  Split rigoroso (train/val/test) per evitare overfitting, Focus sull'interpretazione (matrice di confusione dettagliata) Miglioramenti possibili: Usare tutto il dataset (60k immagini) Riduzione dimensionalità (PCA) prima della classificazione Ottimizzare iperparametri con grid search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Miglior modello SVM</a:t>
            </a:r>
            <a:endParaRPr/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00" y="1085950"/>
            <a:ext cx="4457700" cy="3724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9" name="Google Shape;309;p18"/>
          <p:cNvGraphicFramePr/>
          <p:nvPr/>
        </p:nvGraphicFramePr>
        <p:xfrm>
          <a:off x="5053475" y="1085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{9A778090-5E0D-412B-BDB0-0069200F0250}</a:tableStyleId>
              </a:tblPr>
              <a:tblGrid>
                <a:gridCol w="1304750"/>
                <a:gridCol w="1304750"/>
              </a:tblGrid>
              <a:tr h="460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5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Set</a:t>
                      </a:r>
                      <a:endParaRPr b="1" sz="115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95250" marL="91425">
                    <a:lnB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50">
                          <a:solidFill>
                            <a:srgbClr val="40404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Regressione </a:t>
                      </a:r>
                      <a:endParaRPr sz="15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logistica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BBBB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0.3670</a:t>
                      </a:r>
                      <a:endParaRPr sz="15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0.4690</a:t>
                      </a:r>
                      <a:endParaRPr sz="15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404040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K-NN</a:t>
                      </a:r>
                      <a:endParaRPr sz="15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0.3160</a:t>
                      </a:r>
                      <a:endParaRPr sz="15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" sz="15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Albero Decisionale</a:t>
                      </a:r>
                      <a:endParaRPr sz="15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it" sz="16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0.2630</a:t>
                      </a:r>
                      <a:endParaRPr sz="15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18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SVM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