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3ca65b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0ad4e"/>
            </a:solidFill>
            <a:ln w="0">
              <a:noFill/>
            </a:ln>
          </c:spPr>
          <c:invertIfNegative val="0"/>
          <c:dPt>
            <c:idx val="3"/>
            <c:invertIfNegative val="0"/>
            <c:spPr>
              <a:solidFill>
                <a:srgbClr val="f0ad4e"/>
              </a:solidFill>
              <a:ln w="0">
                <a:noFill/>
              </a:ln>
            </c:spPr>
          </c:dPt>
          <c:dLbls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gapWidth val="100"/>
        <c:overlap val="0"/>
        <c:axId val="49605460"/>
        <c:axId val="35380501"/>
      </c:barChart>
      <c:catAx>
        <c:axId val="49605460"/>
        <c:scaling>
          <c:orientation val="maxMin"/>
        </c:scaling>
        <c:delete val="0"/>
        <c:axPos val="b"/>
        <c:numFmt formatCode="[$-409]mm/dd/yyyy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5380501"/>
        <c:crosses val="autoZero"/>
        <c:auto val="1"/>
        <c:lblAlgn val="ctr"/>
        <c:lblOffset val="100"/>
        <c:noMultiLvlLbl val="0"/>
      </c:catAx>
      <c:valAx>
        <c:axId val="35380501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high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9605460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274320"/>
            <a:ext cx="906948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Assessments completed by segments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"/>
          <p:cNvGraphicFramePr/>
          <p:nvPr/>
        </p:nvGraphicFramePr>
        <p:xfrm>
          <a:off x="802800" y="1387440"/>
          <a:ext cx="8705880" cy="3732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7" name="TextShape 3"/>
          <p:cNvSpPr/>
          <p:nvPr/>
        </p:nvSpPr>
        <p:spPr>
          <a:xfrm>
            <a:off x="1371600" y="762480"/>
            <a:ext cx="800100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({{unit}} suppliers)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LibreOffice/24.2.0.3$MacOSX_AARCH64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2021-07-16T10:24:38Z</dcterms:created>
  <dc:creator/>
  <dc:description/>
  <dc:language>en-US</dc:language>
  <cp:lastModifiedBy/>
  <dcterms:modified xsi:type="dcterms:W3CDTF">2024-08-26T12:13:50Z</dcterms:modified>
  <cp:revision>8</cp:revision>
  <dc:subject/>
  <dc:title/>
</cp:coreProperties>
</file>