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9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f0ad4e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9.1</c:v>
                </c:pt>
                <c:pt idx="1">
                  <c:v>2.4</c:v>
                </c:pt>
                <c:pt idx="2">
                  <c:v>3.1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rgbClr val="3ca65b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3.2</c:v>
                </c:pt>
                <c:pt idx="1">
                  <c:v>8.8</c:v>
                </c:pt>
                <c:pt idx="2">
                  <c:v>1.5</c:v>
                </c:pt>
              </c:numCache>
            </c:numRef>
          </c:val>
        </c:ser>
        <c:gapWidth val="100"/>
        <c:overlap val="0"/>
        <c:axId val="42510665"/>
        <c:axId val="71123917"/>
      </c:barChart>
      <c:catAx>
        <c:axId val="42510665"/>
        <c:scaling>
          <c:orientation val="minMax"/>
        </c:scaling>
        <c:delete val="0"/>
        <c:axPos val="b"/>
        <c:numFmt formatCode="[$-409]mm/dd/yyyy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71123917"/>
        <c:crosses val="autoZero"/>
        <c:auto val="1"/>
        <c:lblAlgn val="ctr"/>
        <c:lblOffset val="100"/>
        <c:noMultiLvlLbl val="0"/>
      </c:catAx>
      <c:valAx>
        <c:axId val="71123917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42510665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31000" y="243360"/>
            <a:ext cx="906984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Planned improvements &amp; targets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6" name=""/>
          <p:cNvGraphicFramePr/>
          <p:nvPr/>
        </p:nvGraphicFramePr>
        <p:xfrm>
          <a:off x="2176560" y="1645920"/>
          <a:ext cx="5747040" cy="3235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7" name="TextShape 3"/>
          <p:cNvSpPr/>
          <p:nvPr/>
        </p:nvSpPr>
        <p:spPr>
          <a:xfrm>
            <a:off x="914400" y="914400"/>
            <a:ext cx="845820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({{unit}} suppliers)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LibreOffice/24.2.0.3$MacOSX_AARCH64 LibreOffice_project/da48488a73ddd66ea24cf16bbc4f7b9c08e9bea1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2021-07-16T10:24:38Z</dcterms:created>
  <dc:creator/>
  <dc:description/>
  <dc:language>en-US</dc:language>
  <cp:lastModifiedBy/>
  <dcterms:modified xsi:type="dcterms:W3CDTF">2024-08-26T12:13:04Z</dcterms:modified>
  <cp:revision>8</cp:revision>
  <dc:subject/>
  <dc:title/>
</cp:coreProperties>
</file>