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751BE-56FE-08BE-0423-F640FE17CF6C}" v="3" dt="2024-08-26T19:17:20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irolo" userId="S::smirolo@djaodjinteams.onmicrosoft.com::8bcf0d5a-5a29-4208-8379-14641edd2457" providerId="AD" clId="Web-{A72751BE-56FE-08BE-0423-F640FE17CF6C}"/>
    <pc:docChg chg="modSld">
      <pc:chgData name="Sebastien Mirolo" userId="S::smirolo@djaodjinteams.onmicrosoft.com::8bcf0d5a-5a29-4208-8379-14641edd2457" providerId="AD" clId="Web-{A72751BE-56FE-08BE-0423-F640FE17CF6C}" dt="2024-08-26T19:17:31.070" v="3" actId="1076"/>
      <pc:docMkLst>
        <pc:docMk/>
      </pc:docMkLst>
      <pc:sldChg chg="modSp">
        <pc:chgData name="Sebastien Mirolo" userId="S::smirolo@djaodjinteams.onmicrosoft.com::8bcf0d5a-5a29-4208-8379-14641edd2457" providerId="AD" clId="Web-{A72751BE-56FE-08BE-0423-F640FE17CF6C}" dt="2024-08-26T19:17:31.070" v="3" actId="1076"/>
        <pc:sldMkLst>
          <pc:docMk/>
          <pc:sldMk cId="0" sldId="256"/>
        </pc:sldMkLst>
        <pc:spChg chg="mod">
          <ac:chgData name="Sebastien Mirolo" userId="S::smirolo@djaodjinteams.onmicrosoft.com::8bcf0d5a-5a29-4208-8379-14641edd2457" providerId="AD" clId="Web-{A72751BE-56FE-08BE-0423-F640FE17CF6C}" dt="2024-08-26T19:17:08.491" v="1" actId="14100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ebastien Mirolo" userId="S::smirolo@djaodjinteams.onmicrosoft.com::8bcf0d5a-5a29-4208-8379-14641edd2457" providerId="AD" clId="Web-{A72751BE-56FE-08BE-0423-F640FE17CF6C}" dt="2024-08-26T19:17:20.976" v="2" actId="1076"/>
          <ac:spMkLst>
            <pc:docMk/>
            <pc:sldMk cId="0" sldId="256"/>
            <ac:spMk id="61" creationId="{00000000-0000-0000-0000-000000000000}"/>
          </ac:spMkLst>
        </pc:spChg>
        <pc:graphicFrameChg chg="mod">
          <ac:chgData name="Sebastien Mirolo" userId="S::smirolo@djaodjinteams.onmicrosoft.com::8bcf0d5a-5a29-4208-8379-14641edd2457" providerId="AD" clId="Web-{A72751BE-56FE-08BE-0423-F640FE17CF6C}" dt="2024-08-26T19:17:31.070" v="3" actId="1076"/>
          <ac:graphicFrameMkLst>
            <pc:docMk/>
            <pc:sldMk cId="0" sldId="256"/>
            <ac:graphicFrameMk id="60" creationId="{00000000-0000-0000-0000-000000000000}"/>
          </ac:graphicFrameMkLst>
        </pc:graphicFrameChg>
      </pc:sld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2-4A0A-ADAC-0E78C04D310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3CA65B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3.2</c:v>
                </c:pt>
                <c:pt idx="1">
                  <c:v>8.8000000000000007</c:v>
                </c:pt>
                <c:pt idx="2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52-4A0A-ADAC-0E78C04D3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934653"/>
        <c:axId val="75175941"/>
      </c:barChart>
      <c:catAx>
        <c:axId val="20934653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75175941"/>
        <c:crosses val="autoZero"/>
        <c:auto val="1"/>
        <c:lblAlgn val="ctr"/>
        <c:lblOffset val="100"/>
        <c:noMultiLvlLbl val="0"/>
      </c:catAx>
      <c:valAx>
        <c:axId val="7517594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2093465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86396" y="239966"/>
            <a:ext cx="9091782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452473608"/>
              </p:ext>
            </p:extLst>
          </p:nvPr>
        </p:nvGraphicFramePr>
        <p:xfrm>
          <a:off x="2169130" y="1809331"/>
          <a:ext cx="5746680" cy="323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TextShape 3"/>
          <p:cNvSpPr/>
          <p:nvPr/>
        </p:nvSpPr>
        <p:spPr>
          <a:xfrm>
            <a:off x="485092" y="914400"/>
            <a:ext cx="9086384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({{unit}} suppliers)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13</cp:revision>
  <dcterms:created xsi:type="dcterms:W3CDTF">2021-07-16T10:24:38Z</dcterms:created>
  <dcterms:modified xsi:type="dcterms:W3CDTF">2024-08-26T19:17:38Z</dcterms:modified>
  <dc:language>en-US</dc:language>
</cp:coreProperties>
</file>