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 w="28800">
              <a:solidFill>
                <a:srgbClr val="f0ad4e"/>
              </a:solidFill>
              <a:round/>
            </a:ln>
          </c:spPr>
          <c:marker>
            <c:symbol val="square"/>
            <c:size val="8"/>
            <c:spPr>
              <a:solidFill>
                <a:srgbClr val="f0ad4e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  <c:pt idx="3">
                  <c:v>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acf6f"/>
            </a:solidFill>
            <a:ln w="28800">
              <a:solidFill>
                <a:srgbClr val="facf6f"/>
              </a:solidFill>
              <a:round/>
            </a:ln>
          </c:spPr>
          <c:marker>
            <c:symbol val="diamond"/>
            <c:size val="8"/>
            <c:spPr>
              <a:solidFill>
                <a:srgbClr val="facf6f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  <c:pt idx="3">
                  <c:v>9.02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Column 3</c:v>
                </c:pt>
              </c:strCache>
            </c:strRef>
          </c:tx>
          <c:spPr>
            <a:solidFill>
              <a:srgbClr val="3ca65b"/>
            </a:solidFill>
            <a:ln w="28800">
              <a:solidFill>
                <a:srgbClr val="3ca65b"/>
              </a:solidFill>
              <a:round/>
            </a:ln>
          </c:spPr>
          <c:marker>
            <c:symbol val="triangle"/>
            <c:size val="8"/>
            <c:spPr>
              <a:solidFill>
                <a:srgbClr val="3ca65b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4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  <c:pt idx="3">
                  <c:v>Row 4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4"/>
                <c:pt idx="0">
                  <c:v>4.54</c:v>
                </c:pt>
                <c:pt idx="1">
                  <c:v>9.65</c:v>
                </c:pt>
                <c:pt idx="2">
                  <c:v>3.7</c:v>
                </c:pt>
                <c:pt idx="3">
                  <c:v>6.2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64491971"/>
        <c:axId val="95519054"/>
      </c:lineChart>
      <c:catAx>
        <c:axId val="64491971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5519054"/>
        <c:crosses val="autoZero"/>
        <c:auto val="1"/>
        <c:lblAlgn val="ctr"/>
        <c:lblOffset val="100"/>
        <c:noMultiLvlLbl val="0"/>
      </c:catAx>
      <c:valAx>
        <c:axId val="95519054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4491971"/>
        <c:crosses val="autoZero"/>
        <c:crossBetween val="midCat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04000" y="363600"/>
            <a:ext cx="907056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Completion rate ({{unit}})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2174400" y="1387440"/>
          <a:ext cx="5755320" cy="3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LibreOffice/24.2.0.3$MacOSX_AARCH64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2024-08-26T12:15:40Z</dcterms:modified>
  <cp:revision>6</cp:revision>
  <dc:subject/>
  <dc:title/>
</cp:coreProperties>
</file>