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7BF99-55DE-68D0-5488-43FCBFA248C9}" v="16" dt="2024-08-26T16:41:30.828"/>
    <p1510:client id="{F21098AA-34C2-8F25-5947-F58C4D64AA59}" v="10" dt="2024-08-26T18:56:3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irolo" userId="S::smirolo@djaodjinteams.onmicrosoft.com::8bcf0d5a-5a29-4208-8379-14641edd2457" providerId="AD" clId="Web-{F21098AA-34C2-8F25-5947-F58C4D64AA59}"/>
    <pc:docChg chg="modSld">
      <pc:chgData name="Sebastien Mirolo" userId="S::smirolo@djaodjinteams.onmicrosoft.com::8bcf0d5a-5a29-4208-8379-14641edd2457" providerId="AD" clId="Web-{F21098AA-34C2-8F25-5947-F58C4D64AA59}" dt="2024-08-26T18:56:31.968" v="4" actId="20577"/>
      <pc:docMkLst>
        <pc:docMk/>
      </pc:docMkLst>
      <pc:sldChg chg="modSp">
        <pc:chgData name="Sebastien Mirolo" userId="S::smirolo@djaodjinteams.onmicrosoft.com::8bcf0d5a-5a29-4208-8379-14641edd2457" providerId="AD" clId="Web-{F21098AA-34C2-8F25-5947-F58C4D64AA59}" dt="2024-08-26T18:56:31.968" v="4" actId="20577"/>
        <pc:sldMkLst>
          <pc:docMk/>
          <pc:sldMk cId="0" sldId="256"/>
        </pc:sldMkLst>
        <pc:spChg chg="mod">
          <ac:chgData name="Sebastien Mirolo" userId="S::smirolo@djaodjinteams.onmicrosoft.com::8bcf0d5a-5a29-4208-8379-14641edd2457" providerId="AD" clId="Web-{F21098AA-34C2-8F25-5947-F58C4D64AA59}" dt="2024-08-26T18:56:31.968" v="4" actId="20577"/>
          <ac:spMkLst>
            <pc:docMk/>
            <pc:sldMk cId="0" sldId="256"/>
            <ac:spMk id="41" creationId="{00000000-0000-0000-0000-000000000000}"/>
          </ac:spMkLst>
        </pc:spChg>
      </pc:sld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3FA95F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3FA95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81CE-4DAF-A6CC-02AA206FE0A7}"/>
              </c:ext>
            </c:extLst>
          </c:dPt>
          <c:dPt>
            <c:idx val="1"/>
            <c:bubble3D val="0"/>
            <c:spPr>
              <a:solidFill>
                <a:srgbClr val="3CA65B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81CE-4DAF-A6CC-02AA206FE0A7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CE-4DAF-A6CC-02AA206FE0A7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CE-4DAF-A6CC-02AA206FE0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Row 1</c:v>
                </c:pt>
                <c:pt idx="1">
                  <c:v>Row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9.1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CE-4DAF-A6CC-02AA206FE0A7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ACF6F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FAC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6-81CE-4DAF-A6CC-02AA206FE0A7}"/>
              </c:ext>
            </c:extLst>
          </c:dPt>
          <c:dPt>
            <c:idx val="1"/>
            <c:bubble3D val="0"/>
            <c:spPr>
              <a:solidFill>
                <a:srgbClr val="F0AD4E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8-81CE-4DAF-A6CC-02AA206FE0A7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CE-4DAF-A6CC-02AA206FE0A7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1CE-4DAF-A6CC-02AA206FE0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Row 1</c:v>
                </c:pt>
                <c:pt idx="1">
                  <c:v>Row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3.2</c:v>
                </c:pt>
                <c:pt idx="1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1CE-4DAF-A6CC-02AA206FE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zero"/>
    <c:showDLblsOverMax val="1"/>
  </c:chart>
  <c:spPr>
    <a:noFill/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59846"/>
            <a:ext cx="9068400" cy="6771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{{title}}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0" name="Chart 39"/>
          <p:cNvGraphicFramePr/>
          <p:nvPr/>
        </p:nvGraphicFramePr>
        <p:xfrm>
          <a:off x="2174400" y="1984320"/>
          <a:ext cx="5753160" cy="322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CustomShape 3"/>
          <p:cNvSpPr/>
          <p:nvPr/>
        </p:nvSpPr>
        <p:spPr>
          <a:xfrm>
            <a:off x="505369" y="1031548"/>
            <a:ext cx="906517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({{unit}}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suppliers)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10100" y="1397338"/>
            <a:ext cx="906317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outer to inner: {{accounts}}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25</cp:revision>
  <dcterms:created xsi:type="dcterms:W3CDTF">2021-07-16T10:24:38Z</dcterms:created>
  <dcterms:modified xsi:type="dcterms:W3CDTF">2024-08-26T18:56:41Z</dcterms:modified>
  <dc:language>en-US</dc:language>
</cp:coreProperties>
</file>