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0" r:id="rId4"/>
    <p:sldId id="264" r:id="rId5"/>
    <p:sldId id="266" r:id="rId6"/>
    <p:sldId id="262" r:id="rId7"/>
    <p:sldId id="263" r:id="rId8"/>
    <p:sldId id="265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75441" autoAdjust="0"/>
  </p:normalViewPr>
  <p:slideViewPr>
    <p:cSldViewPr snapToGrid="0">
      <p:cViewPr varScale="1">
        <p:scale>
          <a:sx n="50" d="100"/>
          <a:sy n="50" d="100"/>
        </p:scale>
        <p:origin x="12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2C5244-ED42-4B53-8BE9-7700BF10BFB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8A5EE24-FE3D-426F-B2DA-48B4290928E4}">
      <dgm:prSet/>
      <dgm:spPr/>
      <dgm:t>
        <a:bodyPr/>
        <a:lstStyle/>
        <a:p>
          <a:r>
            <a:rPr lang="fr-FR" dirty="0"/>
            <a:t>Soit un éditeur de partitions de musique utilisant un </a:t>
          </a:r>
          <a:r>
            <a:rPr lang="fr-FR" dirty="0" err="1"/>
            <a:t>framework</a:t>
          </a:r>
          <a:r>
            <a:rPr lang="fr-FR" dirty="0"/>
            <a:t> graphique</a:t>
          </a:r>
          <a:endParaRPr lang="en-US" dirty="0"/>
        </a:p>
      </dgm:t>
    </dgm:pt>
    <dgm:pt modelId="{206FA24C-06F7-4337-B322-3603A26EAB4A}" type="parTrans" cxnId="{88A1934D-0342-4885-A4C7-141E406D6592}">
      <dgm:prSet/>
      <dgm:spPr/>
      <dgm:t>
        <a:bodyPr/>
        <a:lstStyle/>
        <a:p>
          <a:endParaRPr lang="en-US"/>
        </a:p>
      </dgm:t>
    </dgm:pt>
    <dgm:pt modelId="{D98E67D3-080A-4068-9083-18EA0B1A56AB}" type="sibTrans" cxnId="{88A1934D-0342-4885-A4C7-141E406D6592}">
      <dgm:prSet/>
      <dgm:spPr/>
      <dgm:t>
        <a:bodyPr/>
        <a:lstStyle/>
        <a:p>
          <a:endParaRPr lang="en-US"/>
        </a:p>
      </dgm:t>
    </dgm:pt>
    <dgm:pt modelId="{61009E4A-0498-4716-819B-DA33F7C4E373}">
      <dgm:prSet/>
      <dgm:spPr/>
      <dgm:t>
        <a:bodyPr/>
        <a:lstStyle/>
        <a:p>
          <a:r>
            <a:rPr lang="fr-FR" dirty="0"/>
            <a:t>Le </a:t>
          </a:r>
          <a:r>
            <a:rPr lang="fr-FR" dirty="0" err="1"/>
            <a:t>framework</a:t>
          </a:r>
          <a:r>
            <a:rPr lang="fr-FR" dirty="0"/>
            <a:t> prévoit une classe abstraite (</a:t>
          </a:r>
          <a:r>
            <a:rPr lang="fr-FR" dirty="0" err="1"/>
            <a:t>GraphicTool</a:t>
          </a:r>
          <a:r>
            <a:rPr lang="fr-FR" dirty="0"/>
            <a:t>) pour créer des objets “Graphic” </a:t>
          </a:r>
          <a:endParaRPr lang="en-US" dirty="0"/>
        </a:p>
      </dgm:t>
    </dgm:pt>
    <dgm:pt modelId="{E07CBF14-17F8-4C05-A6D1-5BCBE6C301FD}" type="parTrans" cxnId="{BFDDE9AC-E954-41B4-A6A8-4AEFBDD600BB}">
      <dgm:prSet/>
      <dgm:spPr/>
      <dgm:t>
        <a:bodyPr/>
        <a:lstStyle/>
        <a:p>
          <a:endParaRPr lang="en-US"/>
        </a:p>
      </dgm:t>
    </dgm:pt>
    <dgm:pt modelId="{ACCA9F52-8003-46F8-BF57-BA23658A761F}" type="sibTrans" cxnId="{BFDDE9AC-E954-41B4-A6A8-4AEFBDD600BB}">
      <dgm:prSet/>
      <dgm:spPr/>
      <dgm:t>
        <a:bodyPr/>
        <a:lstStyle/>
        <a:p>
          <a:endParaRPr lang="en-US"/>
        </a:p>
      </dgm:t>
    </dgm:pt>
    <dgm:pt modelId="{0FDF810E-D25B-4604-A0D6-01EAADF89595}">
      <dgm:prSet/>
      <dgm:spPr/>
      <dgm:t>
        <a:bodyPr/>
        <a:lstStyle/>
        <a:p>
          <a:r>
            <a:rPr lang="fr-FR" dirty="0"/>
            <a:t>Problème : la classe abstraite du </a:t>
          </a:r>
          <a:r>
            <a:rPr lang="fr-FR" dirty="0" err="1"/>
            <a:t>framework</a:t>
          </a:r>
          <a:r>
            <a:rPr lang="fr-FR" dirty="0"/>
            <a:t> ne peux pas créer des objets spécifiques à notre application (des notes ou des portées)</a:t>
          </a:r>
          <a:endParaRPr lang="en-US" dirty="0"/>
        </a:p>
      </dgm:t>
    </dgm:pt>
    <dgm:pt modelId="{E8587991-BB58-41D6-A9FD-5B9F9E9F9119}" type="parTrans" cxnId="{7FD1BB04-F308-4DC5-9837-F40A3B62774C}">
      <dgm:prSet/>
      <dgm:spPr/>
      <dgm:t>
        <a:bodyPr/>
        <a:lstStyle/>
        <a:p>
          <a:endParaRPr lang="en-US"/>
        </a:p>
      </dgm:t>
    </dgm:pt>
    <dgm:pt modelId="{B8071820-B238-4793-95D6-0A6F06FBAECF}" type="sibTrans" cxnId="{7FD1BB04-F308-4DC5-9837-F40A3B62774C}">
      <dgm:prSet/>
      <dgm:spPr/>
      <dgm:t>
        <a:bodyPr/>
        <a:lstStyle/>
        <a:p>
          <a:endParaRPr lang="en-US"/>
        </a:p>
      </dgm:t>
    </dgm:pt>
    <dgm:pt modelId="{099201AD-BCF9-4436-9909-5997AB123EA3}">
      <dgm:prSet/>
      <dgm:spPr/>
      <dgm:t>
        <a:bodyPr/>
        <a:lstStyle/>
        <a:p>
          <a:r>
            <a:rPr lang="fr-FR" dirty="0"/>
            <a:t>On pourrait créer des sous-classes de </a:t>
          </a:r>
          <a:r>
            <a:rPr lang="fr-FR" dirty="0" err="1"/>
            <a:t>GraphicTool</a:t>
          </a:r>
          <a:r>
            <a:rPr lang="fr-FR" dirty="0"/>
            <a:t> mais cela nécessiterait trop de classes</a:t>
          </a:r>
          <a:endParaRPr lang="en-US" dirty="0"/>
        </a:p>
      </dgm:t>
    </dgm:pt>
    <dgm:pt modelId="{33FB7A83-DDF2-44C4-BAFE-579F5024B0EB}" type="parTrans" cxnId="{3D2C3CF2-D196-4191-909E-6181AB0A8B14}">
      <dgm:prSet/>
      <dgm:spPr/>
      <dgm:t>
        <a:bodyPr/>
        <a:lstStyle/>
        <a:p>
          <a:endParaRPr lang="en-US"/>
        </a:p>
      </dgm:t>
    </dgm:pt>
    <dgm:pt modelId="{D7FCBB30-1596-460E-8C99-3D41456989E5}" type="sibTrans" cxnId="{3D2C3CF2-D196-4191-909E-6181AB0A8B14}">
      <dgm:prSet/>
      <dgm:spPr/>
      <dgm:t>
        <a:bodyPr/>
        <a:lstStyle/>
        <a:p>
          <a:endParaRPr lang="en-US"/>
        </a:p>
      </dgm:t>
    </dgm:pt>
    <dgm:pt modelId="{FC9745F2-6026-4914-9734-FC6D2483C9DF}">
      <dgm:prSet/>
      <dgm:spPr/>
      <dgm:t>
        <a:bodyPr/>
        <a:lstStyle/>
        <a:p>
          <a:r>
            <a:rPr lang="fr-FR"/>
            <a:t>Solution : GraphicTool crée un nouveau Graphic en clonant une instance d’une sous-classe de Graphic</a:t>
          </a:r>
          <a:endParaRPr lang="en-US"/>
        </a:p>
      </dgm:t>
    </dgm:pt>
    <dgm:pt modelId="{5969D1A2-C128-4C18-A74B-EA325D970D60}" type="parTrans" cxnId="{FAD53FD2-987C-4AED-AC69-637D3C6A623F}">
      <dgm:prSet/>
      <dgm:spPr/>
      <dgm:t>
        <a:bodyPr/>
        <a:lstStyle/>
        <a:p>
          <a:endParaRPr lang="en-US"/>
        </a:p>
      </dgm:t>
    </dgm:pt>
    <dgm:pt modelId="{39E81F40-839F-49D7-B6DF-D19C6BE52603}" type="sibTrans" cxnId="{FAD53FD2-987C-4AED-AC69-637D3C6A623F}">
      <dgm:prSet/>
      <dgm:spPr/>
      <dgm:t>
        <a:bodyPr/>
        <a:lstStyle/>
        <a:p>
          <a:endParaRPr lang="en-US"/>
        </a:p>
      </dgm:t>
    </dgm:pt>
    <dgm:pt modelId="{E359260F-34A7-491B-81FE-B2885182322E}">
      <dgm:prSet/>
      <dgm:spPr/>
      <dgm:t>
        <a:bodyPr/>
        <a:lstStyle/>
        <a:p>
          <a:r>
            <a:rPr lang="fr-FR" dirty="0"/>
            <a:t>On appelle la classe Graphic le </a:t>
          </a:r>
          <a:r>
            <a:rPr lang="fr-FR" b="1" dirty="0"/>
            <a:t>PROTOTYPE</a:t>
          </a:r>
          <a:endParaRPr lang="en-US" dirty="0"/>
        </a:p>
      </dgm:t>
    </dgm:pt>
    <dgm:pt modelId="{0C7DE9AC-C223-4DD3-949A-0FDAE0752CFE}" type="parTrans" cxnId="{57A46589-403C-4A21-9C3C-D4BB78ADAA6E}">
      <dgm:prSet/>
      <dgm:spPr/>
      <dgm:t>
        <a:bodyPr/>
        <a:lstStyle/>
        <a:p>
          <a:endParaRPr lang="en-US"/>
        </a:p>
      </dgm:t>
    </dgm:pt>
    <dgm:pt modelId="{D2424C5E-B58F-471F-A6C4-B4DF241D2208}" type="sibTrans" cxnId="{57A46589-403C-4A21-9C3C-D4BB78ADAA6E}">
      <dgm:prSet/>
      <dgm:spPr/>
      <dgm:t>
        <a:bodyPr/>
        <a:lstStyle/>
        <a:p>
          <a:endParaRPr lang="en-US"/>
        </a:p>
      </dgm:t>
    </dgm:pt>
    <dgm:pt modelId="{5223BB6B-9A67-4404-AE47-2D9D9A73853E}" type="pres">
      <dgm:prSet presAssocID="{EE2C5244-ED42-4B53-8BE9-7700BF10BFBC}" presName="linear" presStyleCnt="0">
        <dgm:presLayoutVars>
          <dgm:animLvl val="lvl"/>
          <dgm:resizeHandles val="exact"/>
        </dgm:presLayoutVars>
      </dgm:prSet>
      <dgm:spPr/>
    </dgm:pt>
    <dgm:pt modelId="{61340AAD-BD36-4374-9C5C-F2457B6CB73A}" type="pres">
      <dgm:prSet presAssocID="{58A5EE24-FE3D-426F-B2DA-48B4290928E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34BFFD2-F565-4676-A724-6BB93F26B899}" type="pres">
      <dgm:prSet presAssocID="{D98E67D3-080A-4068-9083-18EA0B1A56AB}" presName="spacer" presStyleCnt="0"/>
      <dgm:spPr/>
    </dgm:pt>
    <dgm:pt modelId="{48C580D0-BFC8-4A71-92EE-C898EFEDA26A}" type="pres">
      <dgm:prSet presAssocID="{61009E4A-0498-4716-819B-DA33F7C4E37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3B3DEC3-A1B5-4928-B768-183209A72A6B}" type="pres">
      <dgm:prSet presAssocID="{ACCA9F52-8003-46F8-BF57-BA23658A761F}" presName="spacer" presStyleCnt="0"/>
      <dgm:spPr/>
    </dgm:pt>
    <dgm:pt modelId="{07875843-60D9-42D1-8AED-101AFA41916B}" type="pres">
      <dgm:prSet presAssocID="{0FDF810E-D25B-4604-A0D6-01EAADF8959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157CF18-2370-457A-8AC3-8BFC7F5B0B71}" type="pres">
      <dgm:prSet presAssocID="{B8071820-B238-4793-95D6-0A6F06FBAECF}" presName="spacer" presStyleCnt="0"/>
      <dgm:spPr/>
    </dgm:pt>
    <dgm:pt modelId="{246B2A94-A1E4-4DB3-B730-1182E0E80618}" type="pres">
      <dgm:prSet presAssocID="{099201AD-BCF9-4436-9909-5997AB123EA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436111F-E87B-42DF-B547-B326D4E00951}" type="pres">
      <dgm:prSet presAssocID="{D7FCBB30-1596-460E-8C99-3D41456989E5}" presName="spacer" presStyleCnt="0"/>
      <dgm:spPr/>
    </dgm:pt>
    <dgm:pt modelId="{F54D4252-EEE8-4EAD-8CE8-5A64A3D7508E}" type="pres">
      <dgm:prSet presAssocID="{FC9745F2-6026-4914-9734-FC6D2483C9D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662AD80-B8B4-4F96-86EE-C1B775C63D10}" type="pres">
      <dgm:prSet presAssocID="{39E81F40-839F-49D7-B6DF-D19C6BE52603}" presName="spacer" presStyleCnt="0"/>
      <dgm:spPr/>
    </dgm:pt>
    <dgm:pt modelId="{BF9E4EC6-B1E8-4974-8DE3-45326E139A94}" type="pres">
      <dgm:prSet presAssocID="{E359260F-34A7-491B-81FE-B2885182322E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7FD1BB04-F308-4DC5-9837-F40A3B62774C}" srcId="{EE2C5244-ED42-4B53-8BE9-7700BF10BFBC}" destId="{0FDF810E-D25B-4604-A0D6-01EAADF89595}" srcOrd="2" destOrd="0" parTransId="{E8587991-BB58-41D6-A9FD-5B9F9E9F9119}" sibTransId="{B8071820-B238-4793-95D6-0A6F06FBAECF}"/>
    <dgm:cxn modelId="{99B9AE21-FBA4-4E5B-A6C6-BBFD04421F7B}" type="presOf" srcId="{61009E4A-0498-4716-819B-DA33F7C4E373}" destId="{48C580D0-BFC8-4A71-92EE-C898EFEDA26A}" srcOrd="0" destOrd="0" presId="urn:microsoft.com/office/officeart/2005/8/layout/vList2"/>
    <dgm:cxn modelId="{B4CA5D36-FC29-4653-B572-8F3378A8F8B8}" type="presOf" srcId="{FC9745F2-6026-4914-9734-FC6D2483C9DF}" destId="{F54D4252-EEE8-4EAD-8CE8-5A64A3D7508E}" srcOrd="0" destOrd="0" presId="urn:microsoft.com/office/officeart/2005/8/layout/vList2"/>
    <dgm:cxn modelId="{3B58DB48-ED0E-47D0-950B-C3D0AE0A1CB1}" type="presOf" srcId="{0FDF810E-D25B-4604-A0D6-01EAADF89595}" destId="{07875843-60D9-42D1-8AED-101AFA41916B}" srcOrd="0" destOrd="0" presId="urn:microsoft.com/office/officeart/2005/8/layout/vList2"/>
    <dgm:cxn modelId="{88A1934D-0342-4885-A4C7-141E406D6592}" srcId="{EE2C5244-ED42-4B53-8BE9-7700BF10BFBC}" destId="{58A5EE24-FE3D-426F-B2DA-48B4290928E4}" srcOrd="0" destOrd="0" parTransId="{206FA24C-06F7-4337-B322-3603A26EAB4A}" sibTransId="{D98E67D3-080A-4068-9083-18EA0B1A56AB}"/>
    <dgm:cxn modelId="{B1B17271-C1A8-49B2-95E1-0FCFF949CCBC}" type="presOf" srcId="{EE2C5244-ED42-4B53-8BE9-7700BF10BFBC}" destId="{5223BB6B-9A67-4404-AE47-2D9D9A73853E}" srcOrd="0" destOrd="0" presId="urn:microsoft.com/office/officeart/2005/8/layout/vList2"/>
    <dgm:cxn modelId="{57A46589-403C-4A21-9C3C-D4BB78ADAA6E}" srcId="{EE2C5244-ED42-4B53-8BE9-7700BF10BFBC}" destId="{E359260F-34A7-491B-81FE-B2885182322E}" srcOrd="5" destOrd="0" parTransId="{0C7DE9AC-C223-4DD3-949A-0FDAE0752CFE}" sibTransId="{D2424C5E-B58F-471F-A6C4-B4DF241D2208}"/>
    <dgm:cxn modelId="{BFDDE9AC-E954-41B4-A6A8-4AEFBDD600BB}" srcId="{EE2C5244-ED42-4B53-8BE9-7700BF10BFBC}" destId="{61009E4A-0498-4716-819B-DA33F7C4E373}" srcOrd="1" destOrd="0" parTransId="{E07CBF14-17F8-4C05-A6D1-5BCBE6C301FD}" sibTransId="{ACCA9F52-8003-46F8-BF57-BA23658A761F}"/>
    <dgm:cxn modelId="{DBDEB2B7-FABE-46D9-A964-3C3A19D6E4B5}" type="presOf" srcId="{E359260F-34A7-491B-81FE-B2885182322E}" destId="{BF9E4EC6-B1E8-4974-8DE3-45326E139A94}" srcOrd="0" destOrd="0" presId="urn:microsoft.com/office/officeart/2005/8/layout/vList2"/>
    <dgm:cxn modelId="{FF90AAC7-4E9C-4F55-98CB-30D8477F4C71}" type="presOf" srcId="{099201AD-BCF9-4436-9909-5997AB123EA3}" destId="{246B2A94-A1E4-4DB3-B730-1182E0E80618}" srcOrd="0" destOrd="0" presId="urn:microsoft.com/office/officeart/2005/8/layout/vList2"/>
    <dgm:cxn modelId="{FAD53FD2-987C-4AED-AC69-637D3C6A623F}" srcId="{EE2C5244-ED42-4B53-8BE9-7700BF10BFBC}" destId="{FC9745F2-6026-4914-9734-FC6D2483C9DF}" srcOrd="4" destOrd="0" parTransId="{5969D1A2-C128-4C18-A74B-EA325D970D60}" sibTransId="{39E81F40-839F-49D7-B6DF-D19C6BE52603}"/>
    <dgm:cxn modelId="{0EE52FE3-D0E6-47F3-91EF-E138F1A98D2B}" type="presOf" srcId="{58A5EE24-FE3D-426F-B2DA-48B4290928E4}" destId="{61340AAD-BD36-4374-9C5C-F2457B6CB73A}" srcOrd="0" destOrd="0" presId="urn:microsoft.com/office/officeart/2005/8/layout/vList2"/>
    <dgm:cxn modelId="{3D2C3CF2-D196-4191-909E-6181AB0A8B14}" srcId="{EE2C5244-ED42-4B53-8BE9-7700BF10BFBC}" destId="{099201AD-BCF9-4436-9909-5997AB123EA3}" srcOrd="3" destOrd="0" parTransId="{33FB7A83-DDF2-44C4-BAFE-579F5024B0EB}" sibTransId="{D7FCBB30-1596-460E-8C99-3D41456989E5}"/>
    <dgm:cxn modelId="{178A1AAE-79F4-4423-AB6A-2FB4C5D41EAE}" type="presParOf" srcId="{5223BB6B-9A67-4404-AE47-2D9D9A73853E}" destId="{61340AAD-BD36-4374-9C5C-F2457B6CB73A}" srcOrd="0" destOrd="0" presId="urn:microsoft.com/office/officeart/2005/8/layout/vList2"/>
    <dgm:cxn modelId="{3DB947CA-9D39-45E8-9034-995A218C7357}" type="presParOf" srcId="{5223BB6B-9A67-4404-AE47-2D9D9A73853E}" destId="{334BFFD2-F565-4676-A724-6BB93F26B899}" srcOrd="1" destOrd="0" presId="urn:microsoft.com/office/officeart/2005/8/layout/vList2"/>
    <dgm:cxn modelId="{64AC3CA0-D5BC-454D-9E49-6CFC423CA9A6}" type="presParOf" srcId="{5223BB6B-9A67-4404-AE47-2D9D9A73853E}" destId="{48C580D0-BFC8-4A71-92EE-C898EFEDA26A}" srcOrd="2" destOrd="0" presId="urn:microsoft.com/office/officeart/2005/8/layout/vList2"/>
    <dgm:cxn modelId="{DF4BBF5C-0968-4A49-B0FA-07F4BDECD397}" type="presParOf" srcId="{5223BB6B-9A67-4404-AE47-2D9D9A73853E}" destId="{83B3DEC3-A1B5-4928-B768-183209A72A6B}" srcOrd="3" destOrd="0" presId="urn:microsoft.com/office/officeart/2005/8/layout/vList2"/>
    <dgm:cxn modelId="{E1E42CA6-7E8F-4D73-8A2C-FEEDD4B9D4A5}" type="presParOf" srcId="{5223BB6B-9A67-4404-AE47-2D9D9A73853E}" destId="{07875843-60D9-42D1-8AED-101AFA41916B}" srcOrd="4" destOrd="0" presId="urn:microsoft.com/office/officeart/2005/8/layout/vList2"/>
    <dgm:cxn modelId="{091AC6B4-4BC7-4022-BD15-41A93203BC21}" type="presParOf" srcId="{5223BB6B-9A67-4404-AE47-2D9D9A73853E}" destId="{E157CF18-2370-457A-8AC3-8BFC7F5B0B71}" srcOrd="5" destOrd="0" presId="urn:microsoft.com/office/officeart/2005/8/layout/vList2"/>
    <dgm:cxn modelId="{87C53A6F-18A4-48A8-A791-123A674EABED}" type="presParOf" srcId="{5223BB6B-9A67-4404-AE47-2D9D9A73853E}" destId="{246B2A94-A1E4-4DB3-B730-1182E0E80618}" srcOrd="6" destOrd="0" presId="urn:microsoft.com/office/officeart/2005/8/layout/vList2"/>
    <dgm:cxn modelId="{5ADB4B47-238F-4B48-9F39-D4FC0C3E6CB5}" type="presParOf" srcId="{5223BB6B-9A67-4404-AE47-2D9D9A73853E}" destId="{1436111F-E87B-42DF-B547-B326D4E00951}" srcOrd="7" destOrd="0" presId="urn:microsoft.com/office/officeart/2005/8/layout/vList2"/>
    <dgm:cxn modelId="{7927AC00-AD3E-4DE6-BDA3-EF1C595FA848}" type="presParOf" srcId="{5223BB6B-9A67-4404-AE47-2D9D9A73853E}" destId="{F54D4252-EEE8-4EAD-8CE8-5A64A3D7508E}" srcOrd="8" destOrd="0" presId="urn:microsoft.com/office/officeart/2005/8/layout/vList2"/>
    <dgm:cxn modelId="{221DB8E0-B900-4A65-8C33-04810D12843D}" type="presParOf" srcId="{5223BB6B-9A67-4404-AE47-2D9D9A73853E}" destId="{F662AD80-B8B4-4F96-86EE-C1B775C63D10}" srcOrd="9" destOrd="0" presId="urn:microsoft.com/office/officeart/2005/8/layout/vList2"/>
    <dgm:cxn modelId="{80A28E5B-68E3-4095-AFFD-8D0177727695}" type="presParOf" srcId="{5223BB6B-9A67-4404-AE47-2D9D9A73853E}" destId="{BF9E4EC6-B1E8-4974-8DE3-45326E139A9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2C5244-ED42-4B53-8BE9-7700BF10BFB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8A5EE24-FE3D-426F-B2DA-48B4290928E4}">
      <dgm:prSet/>
      <dgm:spPr/>
      <dgm:t>
        <a:bodyPr/>
        <a:lstStyle/>
        <a:p>
          <a:r>
            <a:rPr lang="fr-FR" dirty="0"/>
            <a:t>Est similaire à une fabrique (classe abstraire mais possède une méthode Clone)</a:t>
          </a:r>
          <a:endParaRPr lang="en-US" dirty="0"/>
        </a:p>
      </dgm:t>
    </dgm:pt>
    <dgm:pt modelId="{206FA24C-06F7-4337-B322-3603A26EAB4A}" type="parTrans" cxnId="{88A1934D-0342-4885-A4C7-141E406D6592}">
      <dgm:prSet/>
      <dgm:spPr/>
      <dgm:t>
        <a:bodyPr/>
        <a:lstStyle/>
        <a:p>
          <a:endParaRPr lang="en-US"/>
        </a:p>
      </dgm:t>
    </dgm:pt>
    <dgm:pt modelId="{D98E67D3-080A-4068-9083-18EA0B1A56AB}" type="sibTrans" cxnId="{88A1934D-0342-4885-A4C7-141E406D6592}">
      <dgm:prSet/>
      <dgm:spPr/>
      <dgm:t>
        <a:bodyPr/>
        <a:lstStyle/>
        <a:p>
          <a:endParaRPr lang="en-US"/>
        </a:p>
      </dgm:t>
    </dgm:pt>
    <dgm:pt modelId="{61009E4A-0498-4716-819B-DA33F7C4E373}">
      <dgm:prSet/>
      <dgm:spPr/>
      <dgm:t>
        <a:bodyPr/>
        <a:lstStyle/>
        <a:p>
          <a:r>
            <a:rPr lang="fr-FR" dirty="0"/>
            <a:t>Toutes les classes sont dérivées d’un prototype</a:t>
          </a:r>
          <a:endParaRPr lang="en-US" dirty="0"/>
        </a:p>
      </dgm:t>
    </dgm:pt>
    <dgm:pt modelId="{E07CBF14-17F8-4C05-A6D1-5BCBE6C301FD}" type="parTrans" cxnId="{BFDDE9AC-E954-41B4-A6A8-4AEFBDD600BB}">
      <dgm:prSet/>
      <dgm:spPr/>
      <dgm:t>
        <a:bodyPr/>
        <a:lstStyle/>
        <a:p>
          <a:endParaRPr lang="en-US"/>
        </a:p>
      </dgm:t>
    </dgm:pt>
    <dgm:pt modelId="{ACCA9F52-8003-46F8-BF57-BA23658A761F}" type="sibTrans" cxnId="{BFDDE9AC-E954-41B4-A6A8-4AEFBDD600BB}">
      <dgm:prSet/>
      <dgm:spPr/>
      <dgm:t>
        <a:bodyPr/>
        <a:lstStyle/>
        <a:p>
          <a:endParaRPr lang="en-US"/>
        </a:p>
      </dgm:t>
    </dgm:pt>
    <dgm:pt modelId="{099201AD-BCF9-4436-9909-5997AB123EA3}">
      <dgm:prSet/>
      <dgm:spPr/>
      <dgm:t>
        <a:bodyPr/>
        <a:lstStyle/>
        <a:p>
          <a:r>
            <a:rPr lang="fr-FR" dirty="0"/>
            <a:t>Utilise un prototype manager</a:t>
          </a:r>
          <a:endParaRPr lang="en-US" dirty="0"/>
        </a:p>
      </dgm:t>
    </dgm:pt>
    <dgm:pt modelId="{33FB7A83-DDF2-44C4-BAFE-579F5024B0EB}" type="parTrans" cxnId="{3D2C3CF2-D196-4191-909E-6181AB0A8B14}">
      <dgm:prSet/>
      <dgm:spPr/>
      <dgm:t>
        <a:bodyPr/>
        <a:lstStyle/>
        <a:p>
          <a:endParaRPr lang="en-US"/>
        </a:p>
      </dgm:t>
    </dgm:pt>
    <dgm:pt modelId="{D7FCBB30-1596-460E-8C99-3D41456989E5}" type="sibTrans" cxnId="{3D2C3CF2-D196-4191-909E-6181AB0A8B14}">
      <dgm:prSet/>
      <dgm:spPr/>
      <dgm:t>
        <a:bodyPr/>
        <a:lstStyle/>
        <a:p>
          <a:endParaRPr lang="en-US"/>
        </a:p>
      </dgm:t>
    </dgm:pt>
    <dgm:pt modelId="{FC9745F2-6026-4914-9734-FC6D2483C9DF}">
      <dgm:prSet/>
      <dgm:spPr/>
      <dgm:t>
        <a:bodyPr/>
        <a:lstStyle/>
        <a:p>
          <a:r>
            <a:rPr lang="fr-FR" dirty="0"/>
            <a:t>Implémente la méthode Clone</a:t>
          </a:r>
          <a:endParaRPr lang="en-US" dirty="0"/>
        </a:p>
      </dgm:t>
    </dgm:pt>
    <dgm:pt modelId="{5969D1A2-C128-4C18-A74B-EA325D970D60}" type="parTrans" cxnId="{FAD53FD2-987C-4AED-AC69-637D3C6A623F}">
      <dgm:prSet/>
      <dgm:spPr/>
      <dgm:t>
        <a:bodyPr/>
        <a:lstStyle/>
        <a:p>
          <a:endParaRPr lang="en-US"/>
        </a:p>
      </dgm:t>
    </dgm:pt>
    <dgm:pt modelId="{39E81F40-839F-49D7-B6DF-D19C6BE52603}" type="sibTrans" cxnId="{FAD53FD2-987C-4AED-AC69-637D3C6A623F}">
      <dgm:prSet/>
      <dgm:spPr/>
      <dgm:t>
        <a:bodyPr/>
        <a:lstStyle/>
        <a:p>
          <a:endParaRPr lang="en-US"/>
        </a:p>
      </dgm:t>
    </dgm:pt>
    <dgm:pt modelId="{E359260F-34A7-491B-81FE-B2885182322E}">
      <dgm:prSet/>
      <dgm:spPr/>
      <dgm:t>
        <a:bodyPr/>
        <a:lstStyle/>
        <a:p>
          <a:r>
            <a:rPr lang="fr-FR" dirty="0"/>
            <a:t>Initialise les clones</a:t>
          </a:r>
          <a:endParaRPr lang="en-US" dirty="0"/>
        </a:p>
      </dgm:t>
    </dgm:pt>
    <dgm:pt modelId="{0C7DE9AC-C223-4DD3-949A-0FDAE0752CFE}" type="parTrans" cxnId="{57A46589-403C-4A21-9C3C-D4BB78ADAA6E}">
      <dgm:prSet/>
      <dgm:spPr/>
      <dgm:t>
        <a:bodyPr/>
        <a:lstStyle/>
        <a:p>
          <a:endParaRPr lang="en-US"/>
        </a:p>
      </dgm:t>
    </dgm:pt>
    <dgm:pt modelId="{D2424C5E-B58F-471F-A6C4-B4DF241D2208}" type="sibTrans" cxnId="{57A46589-403C-4A21-9C3C-D4BB78ADAA6E}">
      <dgm:prSet/>
      <dgm:spPr/>
      <dgm:t>
        <a:bodyPr/>
        <a:lstStyle/>
        <a:p>
          <a:endParaRPr lang="en-US"/>
        </a:p>
      </dgm:t>
    </dgm:pt>
    <dgm:pt modelId="{5223BB6B-9A67-4404-AE47-2D9D9A73853E}" type="pres">
      <dgm:prSet presAssocID="{EE2C5244-ED42-4B53-8BE9-7700BF10BFBC}" presName="linear" presStyleCnt="0">
        <dgm:presLayoutVars>
          <dgm:animLvl val="lvl"/>
          <dgm:resizeHandles val="exact"/>
        </dgm:presLayoutVars>
      </dgm:prSet>
      <dgm:spPr/>
    </dgm:pt>
    <dgm:pt modelId="{61340AAD-BD36-4374-9C5C-F2457B6CB73A}" type="pres">
      <dgm:prSet presAssocID="{58A5EE24-FE3D-426F-B2DA-48B4290928E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34BFFD2-F565-4676-A724-6BB93F26B899}" type="pres">
      <dgm:prSet presAssocID="{D98E67D3-080A-4068-9083-18EA0B1A56AB}" presName="spacer" presStyleCnt="0"/>
      <dgm:spPr/>
    </dgm:pt>
    <dgm:pt modelId="{48C580D0-BFC8-4A71-92EE-C898EFEDA26A}" type="pres">
      <dgm:prSet presAssocID="{61009E4A-0498-4716-819B-DA33F7C4E37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3B3DEC3-A1B5-4928-B768-183209A72A6B}" type="pres">
      <dgm:prSet presAssocID="{ACCA9F52-8003-46F8-BF57-BA23658A761F}" presName="spacer" presStyleCnt="0"/>
      <dgm:spPr/>
    </dgm:pt>
    <dgm:pt modelId="{246B2A94-A1E4-4DB3-B730-1182E0E80618}" type="pres">
      <dgm:prSet presAssocID="{099201AD-BCF9-4436-9909-5997AB123EA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436111F-E87B-42DF-B547-B326D4E00951}" type="pres">
      <dgm:prSet presAssocID="{D7FCBB30-1596-460E-8C99-3D41456989E5}" presName="spacer" presStyleCnt="0"/>
      <dgm:spPr/>
    </dgm:pt>
    <dgm:pt modelId="{F54D4252-EEE8-4EAD-8CE8-5A64A3D7508E}" type="pres">
      <dgm:prSet presAssocID="{FC9745F2-6026-4914-9734-FC6D2483C9D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662AD80-B8B4-4F96-86EE-C1B775C63D10}" type="pres">
      <dgm:prSet presAssocID="{39E81F40-839F-49D7-B6DF-D19C6BE52603}" presName="spacer" presStyleCnt="0"/>
      <dgm:spPr/>
    </dgm:pt>
    <dgm:pt modelId="{BF9E4EC6-B1E8-4974-8DE3-45326E139A94}" type="pres">
      <dgm:prSet presAssocID="{E359260F-34A7-491B-81FE-B2885182322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9B9AE21-FBA4-4E5B-A6C6-BBFD04421F7B}" type="presOf" srcId="{61009E4A-0498-4716-819B-DA33F7C4E373}" destId="{48C580D0-BFC8-4A71-92EE-C898EFEDA26A}" srcOrd="0" destOrd="0" presId="urn:microsoft.com/office/officeart/2005/8/layout/vList2"/>
    <dgm:cxn modelId="{B4CA5D36-FC29-4653-B572-8F3378A8F8B8}" type="presOf" srcId="{FC9745F2-6026-4914-9734-FC6D2483C9DF}" destId="{F54D4252-EEE8-4EAD-8CE8-5A64A3D7508E}" srcOrd="0" destOrd="0" presId="urn:microsoft.com/office/officeart/2005/8/layout/vList2"/>
    <dgm:cxn modelId="{88A1934D-0342-4885-A4C7-141E406D6592}" srcId="{EE2C5244-ED42-4B53-8BE9-7700BF10BFBC}" destId="{58A5EE24-FE3D-426F-B2DA-48B4290928E4}" srcOrd="0" destOrd="0" parTransId="{206FA24C-06F7-4337-B322-3603A26EAB4A}" sibTransId="{D98E67D3-080A-4068-9083-18EA0B1A56AB}"/>
    <dgm:cxn modelId="{B1B17271-C1A8-49B2-95E1-0FCFF949CCBC}" type="presOf" srcId="{EE2C5244-ED42-4B53-8BE9-7700BF10BFBC}" destId="{5223BB6B-9A67-4404-AE47-2D9D9A73853E}" srcOrd="0" destOrd="0" presId="urn:microsoft.com/office/officeart/2005/8/layout/vList2"/>
    <dgm:cxn modelId="{57A46589-403C-4A21-9C3C-D4BB78ADAA6E}" srcId="{EE2C5244-ED42-4B53-8BE9-7700BF10BFBC}" destId="{E359260F-34A7-491B-81FE-B2885182322E}" srcOrd="4" destOrd="0" parTransId="{0C7DE9AC-C223-4DD3-949A-0FDAE0752CFE}" sibTransId="{D2424C5E-B58F-471F-A6C4-B4DF241D2208}"/>
    <dgm:cxn modelId="{BFDDE9AC-E954-41B4-A6A8-4AEFBDD600BB}" srcId="{EE2C5244-ED42-4B53-8BE9-7700BF10BFBC}" destId="{61009E4A-0498-4716-819B-DA33F7C4E373}" srcOrd="1" destOrd="0" parTransId="{E07CBF14-17F8-4C05-A6D1-5BCBE6C301FD}" sibTransId="{ACCA9F52-8003-46F8-BF57-BA23658A761F}"/>
    <dgm:cxn modelId="{DBDEB2B7-FABE-46D9-A964-3C3A19D6E4B5}" type="presOf" srcId="{E359260F-34A7-491B-81FE-B2885182322E}" destId="{BF9E4EC6-B1E8-4974-8DE3-45326E139A94}" srcOrd="0" destOrd="0" presId="urn:microsoft.com/office/officeart/2005/8/layout/vList2"/>
    <dgm:cxn modelId="{FF90AAC7-4E9C-4F55-98CB-30D8477F4C71}" type="presOf" srcId="{099201AD-BCF9-4436-9909-5997AB123EA3}" destId="{246B2A94-A1E4-4DB3-B730-1182E0E80618}" srcOrd="0" destOrd="0" presId="urn:microsoft.com/office/officeart/2005/8/layout/vList2"/>
    <dgm:cxn modelId="{FAD53FD2-987C-4AED-AC69-637D3C6A623F}" srcId="{EE2C5244-ED42-4B53-8BE9-7700BF10BFBC}" destId="{FC9745F2-6026-4914-9734-FC6D2483C9DF}" srcOrd="3" destOrd="0" parTransId="{5969D1A2-C128-4C18-A74B-EA325D970D60}" sibTransId="{39E81F40-839F-49D7-B6DF-D19C6BE52603}"/>
    <dgm:cxn modelId="{0EE52FE3-D0E6-47F3-91EF-E138F1A98D2B}" type="presOf" srcId="{58A5EE24-FE3D-426F-B2DA-48B4290928E4}" destId="{61340AAD-BD36-4374-9C5C-F2457B6CB73A}" srcOrd="0" destOrd="0" presId="urn:microsoft.com/office/officeart/2005/8/layout/vList2"/>
    <dgm:cxn modelId="{3D2C3CF2-D196-4191-909E-6181AB0A8B14}" srcId="{EE2C5244-ED42-4B53-8BE9-7700BF10BFBC}" destId="{099201AD-BCF9-4436-9909-5997AB123EA3}" srcOrd="2" destOrd="0" parTransId="{33FB7A83-DDF2-44C4-BAFE-579F5024B0EB}" sibTransId="{D7FCBB30-1596-460E-8C99-3D41456989E5}"/>
    <dgm:cxn modelId="{178A1AAE-79F4-4423-AB6A-2FB4C5D41EAE}" type="presParOf" srcId="{5223BB6B-9A67-4404-AE47-2D9D9A73853E}" destId="{61340AAD-BD36-4374-9C5C-F2457B6CB73A}" srcOrd="0" destOrd="0" presId="urn:microsoft.com/office/officeart/2005/8/layout/vList2"/>
    <dgm:cxn modelId="{3DB947CA-9D39-45E8-9034-995A218C7357}" type="presParOf" srcId="{5223BB6B-9A67-4404-AE47-2D9D9A73853E}" destId="{334BFFD2-F565-4676-A724-6BB93F26B899}" srcOrd="1" destOrd="0" presId="urn:microsoft.com/office/officeart/2005/8/layout/vList2"/>
    <dgm:cxn modelId="{64AC3CA0-D5BC-454D-9E49-6CFC423CA9A6}" type="presParOf" srcId="{5223BB6B-9A67-4404-AE47-2D9D9A73853E}" destId="{48C580D0-BFC8-4A71-92EE-C898EFEDA26A}" srcOrd="2" destOrd="0" presId="urn:microsoft.com/office/officeart/2005/8/layout/vList2"/>
    <dgm:cxn modelId="{DF4BBF5C-0968-4A49-B0FA-07F4BDECD397}" type="presParOf" srcId="{5223BB6B-9A67-4404-AE47-2D9D9A73853E}" destId="{83B3DEC3-A1B5-4928-B768-183209A72A6B}" srcOrd="3" destOrd="0" presId="urn:microsoft.com/office/officeart/2005/8/layout/vList2"/>
    <dgm:cxn modelId="{87C53A6F-18A4-48A8-A791-123A674EABED}" type="presParOf" srcId="{5223BB6B-9A67-4404-AE47-2D9D9A73853E}" destId="{246B2A94-A1E4-4DB3-B730-1182E0E80618}" srcOrd="4" destOrd="0" presId="urn:microsoft.com/office/officeart/2005/8/layout/vList2"/>
    <dgm:cxn modelId="{5ADB4B47-238F-4B48-9F39-D4FC0C3E6CB5}" type="presParOf" srcId="{5223BB6B-9A67-4404-AE47-2D9D9A73853E}" destId="{1436111F-E87B-42DF-B547-B326D4E00951}" srcOrd="5" destOrd="0" presId="urn:microsoft.com/office/officeart/2005/8/layout/vList2"/>
    <dgm:cxn modelId="{7927AC00-AD3E-4DE6-BDA3-EF1C595FA848}" type="presParOf" srcId="{5223BB6B-9A67-4404-AE47-2D9D9A73853E}" destId="{F54D4252-EEE8-4EAD-8CE8-5A64A3D7508E}" srcOrd="6" destOrd="0" presId="urn:microsoft.com/office/officeart/2005/8/layout/vList2"/>
    <dgm:cxn modelId="{221DB8E0-B900-4A65-8C33-04810D12843D}" type="presParOf" srcId="{5223BB6B-9A67-4404-AE47-2D9D9A73853E}" destId="{F662AD80-B8B4-4F96-86EE-C1B775C63D10}" srcOrd="7" destOrd="0" presId="urn:microsoft.com/office/officeart/2005/8/layout/vList2"/>
    <dgm:cxn modelId="{80A28E5B-68E3-4095-AFFD-8D0177727695}" type="presParOf" srcId="{5223BB6B-9A67-4404-AE47-2D9D9A73853E}" destId="{BF9E4EC6-B1E8-4974-8DE3-45326E139A9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2C5244-ED42-4B53-8BE9-7700BF10BFB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8A5EE24-FE3D-426F-B2DA-48B4290928E4}">
      <dgm:prSet/>
      <dgm:spPr/>
      <dgm:t>
        <a:bodyPr/>
        <a:lstStyle/>
        <a:p>
          <a:r>
            <a:rPr lang="fr-CH" dirty="0"/>
            <a:t>En définissant une classe </a:t>
          </a:r>
          <a:r>
            <a:rPr lang="fr-CH" dirty="0" err="1"/>
            <a:t>MazePrototypeFactory</a:t>
          </a:r>
          <a:r>
            <a:rPr lang="fr-CH" dirty="0"/>
            <a:t> (héritée de </a:t>
          </a:r>
          <a:r>
            <a:rPr lang="fr-CH" dirty="0" err="1"/>
            <a:t>MazeFactory</a:t>
          </a:r>
          <a:r>
            <a:rPr lang="fr-CH" dirty="0"/>
            <a:t> qui est une fabrique standard), on peut créer facilement un labyrinthe</a:t>
          </a:r>
          <a:endParaRPr lang="en-US" dirty="0"/>
        </a:p>
      </dgm:t>
    </dgm:pt>
    <dgm:pt modelId="{206FA24C-06F7-4337-B322-3603A26EAB4A}" type="parTrans" cxnId="{88A1934D-0342-4885-A4C7-141E406D6592}">
      <dgm:prSet/>
      <dgm:spPr/>
      <dgm:t>
        <a:bodyPr/>
        <a:lstStyle/>
        <a:p>
          <a:endParaRPr lang="en-US"/>
        </a:p>
      </dgm:t>
    </dgm:pt>
    <dgm:pt modelId="{D98E67D3-080A-4068-9083-18EA0B1A56AB}" type="sibTrans" cxnId="{88A1934D-0342-4885-A4C7-141E406D6592}">
      <dgm:prSet/>
      <dgm:spPr/>
      <dgm:t>
        <a:bodyPr/>
        <a:lstStyle/>
        <a:p>
          <a:endParaRPr lang="en-US"/>
        </a:p>
      </dgm:t>
    </dgm:pt>
    <dgm:pt modelId="{61009E4A-0498-4716-819B-DA33F7C4E373}">
      <dgm:prSet/>
      <dgm:spPr/>
      <dgm:t>
        <a:bodyPr/>
        <a:lstStyle/>
        <a:p>
          <a:pPr algn="l"/>
          <a:r>
            <a:rPr lang="fr-CH" dirty="0"/>
            <a:t>La classe </a:t>
          </a:r>
          <a:r>
            <a:rPr lang="fr-CH" dirty="0" err="1"/>
            <a:t>MazePrototypeFactory</a:t>
          </a:r>
          <a:r>
            <a:rPr lang="fr-CH" dirty="0"/>
            <a:t> contiendra un prototype de mur, de pièce, de porte et même de labyrinthe</a:t>
          </a:r>
        </a:p>
      </dgm:t>
    </dgm:pt>
    <dgm:pt modelId="{E07CBF14-17F8-4C05-A6D1-5BCBE6C301FD}" type="parTrans" cxnId="{BFDDE9AC-E954-41B4-A6A8-4AEFBDD600BB}">
      <dgm:prSet/>
      <dgm:spPr/>
      <dgm:t>
        <a:bodyPr/>
        <a:lstStyle/>
        <a:p>
          <a:endParaRPr lang="en-US"/>
        </a:p>
      </dgm:t>
    </dgm:pt>
    <dgm:pt modelId="{ACCA9F52-8003-46F8-BF57-BA23658A761F}" type="sibTrans" cxnId="{BFDDE9AC-E954-41B4-A6A8-4AEFBDD600BB}">
      <dgm:prSet/>
      <dgm:spPr/>
      <dgm:t>
        <a:bodyPr/>
        <a:lstStyle/>
        <a:p>
          <a:endParaRPr lang="en-US"/>
        </a:p>
      </dgm:t>
    </dgm:pt>
    <dgm:pt modelId="{099201AD-BCF9-4436-9909-5997AB123EA3}">
      <dgm:prSet/>
      <dgm:spPr/>
      <dgm:t>
        <a:bodyPr/>
        <a:lstStyle/>
        <a:p>
          <a:r>
            <a:rPr lang="fr-CH" dirty="0"/>
            <a:t>On peut également passer un paramètre (comme pour la méthode </a:t>
          </a:r>
          <a:r>
            <a:rPr lang="fr-CH" dirty="0" err="1"/>
            <a:t>makeDoor</a:t>
          </a:r>
          <a:r>
            <a:rPr lang="fr-CH" dirty="0"/>
            <a:t>(Room </a:t>
          </a:r>
          <a:r>
            <a:rPr lang="fr-CH" dirty="0" err="1"/>
            <a:t>left</a:t>
          </a:r>
          <a:r>
            <a:rPr lang="fr-CH" dirty="0"/>
            <a:t>, Room right)) afin de pouvoir directement initialiser des valeurs spécifiques au clone</a:t>
          </a:r>
          <a:endParaRPr lang="en-US" dirty="0"/>
        </a:p>
      </dgm:t>
    </dgm:pt>
    <dgm:pt modelId="{33FB7A83-DDF2-44C4-BAFE-579F5024B0EB}" type="parTrans" cxnId="{3D2C3CF2-D196-4191-909E-6181AB0A8B14}">
      <dgm:prSet/>
      <dgm:spPr/>
      <dgm:t>
        <a:bodyPr/>
        <a:lstStyle/>
        <a:p>
          <a:endParaRPr lang="en-US"/>
        </a:p>
      </dgm:t>
    </dgm:pt>
    <dgm:pt modelId="{D7FCBB30-1596-460E-8C99-3D41456989E5}" type="sibTrans" cxnId="{3D2C3CF2-D196-4191-909E-6181AB0A8B14}">
      <dgm:prSet/>
      <dgm:spPr/>
      <dgm:t>
        <a:bodyPr/>
        <a:lstStyle/>
        <a:p>
          <a:endParaRPr lang="en-US"/>
        </a:p>
      </dgm:t>
    </dgm:pt>
    <dgm:pt modelId="{FC9745F2-6026-4914-9734-FC6D2483C9DF}">
      <dgm:prSet/>
      <dgm:spPr/>
      <dgm:t>
        <a:bodyPr/>
        <a:lstStyle/>
        <a:p>
          <a:r>
            <a:rPr lang="fr-CH" dirty="0"/>
            <a:t>On peut ensuite s'imaginer de créer des murs ou pièces piégés en rajoutant des sous-classes spécifiques à Wall ou à </a:t>
          </a:r>
          <a:r>
            <a:rPr lang="fr-CH" dirty="0" err="1"/>
            <a:t>Door</a:t>
          </a:r>
          <a:r>
            <a:rPr lang="fr-CH" dirty="0"/>
            <a:t> afin de complexifier le labyrinthe</a:t>
          </a:r>
          <a:endParaRPr lang="en-US" dirty="0"/>
        </a:p>
      </dgm:t>
    </dgm:pt>
    <dgm:pt modelId="{5969D1A2-C128-4C18-A74B-EA325D970D60}" type="parTrans" cxnId="{FAD53FD2-987C-4AED-AC69-637D3C6A623F}">
      <dgm:prSet/>
      <dgm:spPr/>
      <dgm:t>
        <a:bodyPr/>
        <a:lstStyle/>
        <a:p>
          <a:endParaRPr lang="en-US"/>
        </a:p>
      </dgm:t>
    </dgm:pt>
    <dgm:pt modelId="{39E81F40-839F-49D7-B6DF-D19C6BE52603}" type="sibTrans" cxnId="{FAD53FD2-987C-4AED-AC69-637D3C6A623F}">
      <dgm:prSet/>
      <dgm:spPr/>
      <dgm:t>
        <a:bodyPr/>
        <a:lstStyle/>
        <a:p>
          <a:endParaRPr lang="en-US"/>
        </a:p>
      </dgm:t>
    </dgm:pt>
    <dgm:pt modelId="{6F6C3012-BD25-4191-8B19-B1A086039EC0}">
      <dgm:prSet/>
      <dgm:spPr/>
      <dgm:t>
        <a:bodyPr/>
        <a:lstStyle/>
        <a:p>
          <a:r>
            <a:rPr lang="fr-CH" dirty="0"/>
            <a:t>L'appel de l’une de ces méthodes (par exemple </a:t>
          </a:r>
          <a:r>
            <a:rPr lang="fr-CH" dirty="0" err="1"/>
            <a:t>MazePrototypeFactory.makeRoom</a:t>
          </a:r>
          <a:r>
            <a:rPr lang="fr-CH" dirty="0"/>
            <a:t>()) créera un clone (en appelant le constructeur de copie) du prototype</a:t>
          </a:r>
        </a:p>
      </dgm:t>
    </dgm:pt>
    <dgm:pt modelId="{D611DE4E-39F5-43BD-A8E7-21B58C12B0EA}" type="parTrans" cxnId="{F1F2C5E4-3A92-4B32-B346-62A1306B66F5}">
      <dgm:prSet/>
      <dgm:spPr/>
      <dgm:t>
        <a:bodyPr/>
        <a:lstStyle/>
        <a:p>
          <a:endParaRPr lang="fr-CH"/>
        </a:p>
      </dgm:t>
    </dgm:pt>
    <dgm:pt modelId="{D4D8658E-5F0C-4FAF-9621-DDFFAFB710BE}" type="sibTrans" cxnId="{F1F2C5E4-3A92-4B32-B346-62A1306B66F5}">
      <dgm:prSet/>
      <dgm:spPr/>
      <dgm:t>
        <a:bodyPr/>
        <a:lstStyle/>
        <a:p>
          <a:endParaRPr lang="fr-CH"/>
        </a:p>
      </dgm:t>
    </dgm:pt>
    <dgm:pt modelId="{5223BB6B-9A67-4404-AE47-2D9D9A73853E}" type="pres">
      <dgm:prSet presAssocID="{EE2C5244-ED42-4B53-8BE9-7700BF10BFBC}" presName="linear" presStyleCnt="0">
        <dgm:presLayoutVars>
          <dgm:animLvl val="lvl"/>
          <dgm:resizeHandles val="exact"/>
        </dgm:presLayoutVars>
      </dgm:prSet>
      <dgm:spPr/>
    </dgm:pt>
    <dgm:pt modelId="{61340AAD-BD36-4374-9C5C-F2457B6CB73A}" type="pres">
      <dgm:prSet presAssocID="{58A5EE24-FE3D-426F-B2DA-48B4290928E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34BFFD2-F565-4676-A724-6BB93F26B899}" type="pres">
      <dgm:prSet presAssocID="{D98E67D3-080A-4068-9083-18EA0B1A56AB}" presName="spacer" presStyleCnt="0"/>
      <dgm:spPr/>
    </dgm:pt>
    <dgm:pt modelId="{48C580D0-BFC8-4A71-92EE-C898EFEDA26A}" type="pres">
      <dgm:prSet presAssocID="{61009E4A-0498-4716-819B-DA33F7C4E37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3B3DEC3-A1B5-4928-B768-183209A72A6B}" type="pres">
      <dgm:prSet presAssocID="{ACCA9F52-8003-46F8-BF57-BA23658A761F}" presName="spacer" presStyleCnt="0"/>
      <dgm:spPr/>
    </dgm:pt>
    <dgm:pt modelId="{90ED3BEE-B842-483E-A02D-CA2A5DB7BA49}" type="pres">
      <dgm:prSet presAssocID="{6F6C3012-BD25-4191-8B19-B1A086039EC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ED1DAA2-5EC2-4EEE-B292-5A3EDDA37574}" type="pres">
      <dgm:prSet presAssocID="{D4D8658E-5F0C-4FAF-9621-DDFFAFB710BE}" presName="spacer" presStyleCnt="0"/>
      <dgm:spPr/>
    </dgm:pt>
    <dgm:pt modelId="{246B2A94-A1E4-4DB3-B730-1182E0E80618}" type="pres">
      <dgm:prSet presAssocID="{099201AD-BCF9-4436-9909-5997AB123EA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436111F-E87B-42DF-B547-B326D4E00951}" type="pres">
      <dgm:prSet presAssocID="{D7FCBB30-1596-460E-8C99-3D41456989E5}" presName="spacer" presStyleCnt="0"/>
      <dgm:spPr/>
    </dgm:pt>
    <dgm:pt modelId="{F54D4252-EEE8-4EAD-8CE8-5A64A3D7508E}" type="pres">
      <dgm:prSet presAssocID="{FC9745F2-6026-4914-9734-FC6D2483C9DF}" presName="parentText" presStyleLbl="node1" presStyleIdx="4" presStyleCnt="5" custLinFactNeighborX="-1174" custLinFactNeighborY="30826">
        <dgm:presLayoutVars>
          <dgm:chMax val="0"/>
          <dgm:bulletEnabled val="1"/>
        </dgm:presLayoutVars>
      </dgm:prSet>
      <dgm:spPr/>
    </dgm:pt>
  </dgm:ptLst>
  <dgm:cxnLst>
    <dgm:cxn modelId="{99B9AE21-FBA4-4E5B-A6C6-BBFD04421F7B}" type="presOf" srcId="{61009E4A-0498-4716-819B-DA33F7C4E373}" destId="{48C580D0-BFC8-4A71-92EE-C898EFEDA26A}" srcOrd="0" destOrd="0" presId="urn:microsoft.com/office/officeart/2005/8/layout/vList2"/>
    <dgm:cxn modelId="{B4CA5D36-FC29-4653-B572-8F3378A8F8B8}" type="presOf" srcId="{FC9745F2-6026-4914-9734-FC6D2483C9DF}" destId="{F54D4252-EEE8-4EAD-8CE8-5A64A3D7508E}" srcOrd="0" destOrd="0" presId="urn:microsoft.com/office/officeart/2005/8/layout/vList2"/>
    <dgm:cxn modelId="{88A1934D-0342-4885-A4C7-141E406D6592}" srcId="{EE2C5244-ED42-4B53-8BE9-7700BF10BFBC}" destId="{58A5EE24-FE3D-426F-B2DA-48B4290928E4}" srcOrd="0" destOrd="0" parTransId="{206FA24C-06F7-4337-B322-3603A26EAB4A}" sibTransId="{D98E67D3-080A-4068-9083-18EA0B1A56AB}"/>
    <dgm:cxn modelId="{B1B17271-C1A8-49B2-95E1-0FCFF949CCBC}" type="presOf" srcId="{EE2C5244-ED42-4B53-8BE9-7700BF10BFBC}" destId="{5223BB6B-9A67-4404-AE47-2D9D9A73853E}" srcOrd="0" destOrd="0" presId="urn:microsoft.com/office/officeart/2005/8/layout/vList2"/>
    <dgm:cxn modelId="{BFDDE9AC-E954-41B4-A6A8-4AEFBDD600BB}" srcId="{EE2C5244-ED42-4B53-8BE9-7700BF10BFBC}" destId="{61009E4A-0498-4716-819B-DA33F7C4E373}" srcOrd="1" destOrd="0" parTransId="{E07CBF14-17F8-4C05-A6D1-5BCBE6C301FD}" sibTransId="{ACCA9F52-8003-46F8-BF57-BA23658A761F}"/>
    <dgm:cxn modelId="{67D2C7C3-20A5-4969-BEDE-16CFD0AB1952}" type="presOf" srcId="{6F6C3012-BD25-4191-8B19-B1A086039EC0}" destId="{90ED3BEE-B842-483E-A02D-CA2A5DB7BA49}" srcOrd="0" destOrd="0" presId="urn:microsoft.com/office/officeart/2005/8/layout/vList2"/>
    <dgm:cxn modelId="{FF90AAC7-4E9C-4F55-98CB-30D8477F4C71}" type="presOf" srcId="{099201AD-BCF9-4436-9909-5997AB123EA3}" destId="{246B2A94-A1E4-4DB3-B730-1182E0E80618}" srcOrd="0" destOrd="0" presId="urn:microsoft.com/office/officeart/2005/8/layout/vList2"/>
    <dgm:cxn modelId="{FAD53FD2-987C-4AED-AC69-637D3C6A623F}" srcId="{EE2C5244-ED42-4B53-8BE9-7700BF10BFBC}" destId="{FC9745F2-6026-4914-9734-FC6D2483C9DF}" srcOrd="4" destOrd="0" parTransId="{5969D1A2-C128-4C18-A74B-EA325D970D60}" sibTransId="{39E81F40-839F-49D7-B6DF-D19C6BE52603}"/>
    <dgm:cxn modelId="{0EE52FE3-D0E6-47F3-91EF-E138F1A98D2B}" type="presOf" srcId="{58A5EE24-FE3D-426F-B2DA-48B4290928E4}" destId="{61340AAD-BD36-4374-9C5C-F2457B6CB73A}" srcOrd="0" destOrd="0" presId="urn:microsoft.com/office/officeart/2005/8/layout/vList2"/>
    <dgm:cxn modelId="{F1F2C5E4-3A92-4B32-B346-62A1306B66F5}" srcId="{EE2C5244-ED42-4B53-8BE9-7700BF10BFBC}" destId="{6F6C3012-BD25-4191-8B19-B1A086039EC0}" srcOrd="2" destOrd="0" parTransId="{D611DE4E-39F5-43BD-A8E7-21B58C12B0EA}" sibTransId="{D4D8658E-5F0C-4FAF-9621-DDFFAFB710BE}"/>
    <dgm:cxn modelId="{3D2C3CF2-D196-4191-909E-6181AB0A8B14}" srcId="{EE2C5244-ED42-4B53-8BE9-7700BF10BFBC}" destId="{099201AD-BCF9-4436-9909-5997AB123EA3}" srcOrd="3" destOrd="0" parTransId="{33FB7A83-DDF2-44C4-BAFE-579F5024B0EB}" sibTransId="{D7FCBB30-1596-460E-8C99-3D41456989E5}"/>
    <dgm:cxn modelId="{178A1AAE-79F4-4423-AB6A-2FB4C5D41EAE}" type="presParOf" srcId="{5223BB6B-9A67-4404-AE47-2D9D9A73853E}" destId="{61340AAD-BD36-4374-9C5C-F2457B6CB73A}" srcOrd="0" destOrd="0" presId="urn:microsoft.com/office/officeart/2005/8/layout/vList2"/>
    <dgm:cxn modelId="{3DB947CA-9D39-45E8-9034-995A218C7357}" type="presParOf" srcId="{5223BB6B-9A67-4404-AE47-2D9D9A73853E}" destId="{334BFFD2-F565-4676-A724-6BB93F26B899}" srcOrd="1" destOrd="0" presId="urn:microsoft.com/office/officeart/2005/8/layout/vList2"/>
    <dgm:cxn modelId="{64AC3CA0-D5BC-454D-9E49-6CFC423CA9A6}" type="presParOf" srcId="{5223BB6B-9A67-4404-AE47-2D9D9A73853E}" destId="{48C580D0-BFC8-4A71-92EE-C898EFEDA26A}" srcOrd="2" destOrd="0" presId="urn:microsoft.com/office/officeart/2005/8/layout/vList2"/>
    <dgm:cxn modelId="{DF4BBF5C-0968-4A49-B0FA-07F4BDECD397}" type="presParOf" srcId="{5223BB6B-9A67-4404-AE47-2D9D9A73853E}" destId="{83B3DEC3-A1B5-4928-B768-183209A72A6B}" srcOrd="3" destOrd="0" presId="urn:microsoft.com/office/officeart/2005/8/layout/vList2"/>
    <dgm:cxn modelId="{AD197921-1198-4765-B2FB-1DF0953EB600}" type="presParOf" srcId="{5223BB6B-9A67-4404-AE47-2D9D9A73853E}" destId="{90ED3BEE-B842-483E-A02D-CA2A5DB7BA49}" srcOrd="4" destOrd="0" presId="urn:microsoft.com/office/officeart/2005/8/layout/vList2"/>
    <dgm:cxn modelId="{86611374-3286-401C-9C28-22BE2770E817}" type="presParOf" srcId="{5223BB6B-9A67-4404-AE47-2D9D9A73853E}" destId="{EED1DAA2-5EC2-4EEE-B292-5A3EDDA37574}" srcOrd="5" destOrd="0" presId="urn:microsoft.com/office/officeart/2005/8/layout/vList2"/>
    <dgm:cxn modelId="{87C53A6F-18A4-48A8-A791-123A674EABED}" type="presParOf" srcId="{5223BB6B-9A67-4404-AE47-2D9D9A73853E}" destId="{246B2A94-A1E4-4DB3-B730-1182E0E80618}" srcOrd="6" destOrd="0" presId="urn:microsoft.com/office/officeart/2005/8/layout/vList2"/>
    <dgm:cxn modelId="{5ADB4B47-238F-4B48-9F39-D4FC0C3E6CB5}" type="presParOf" srcId="{5223BB6B-9A67-4404-AE47-2D9D9A73853E}" destId="{1436111F-E87B-42DF-B547-B326D4E00951}" srcOrd="7" destOrd="0" presId="urn:microsoft.com/office/officeart/2005/8/layout/vList2"/>
    <dgm:cxn modelId="{7927AC00-AD3E-4DE6-BDA3-EF1C595FA848}" type="presParOf" srcId="{5223BB6B-9A67-4404-AE47-2D9D9A73853E}" destId="{F54D4252-EEE8-4EAD-8CE8-5A64A3D7508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11EF9B-49B5-4B4B-A23C-30A33A626CEF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235E91F-8ACC-4439-BB96-8C72661B8223}">
      <dgm:prSet/>
      <dgm:spPr/>
      <dgm:t>
        <a:bodyPr/>
        <a:lstStyle/>
        <a:p>
          <a:r>
            <a:rPr lang="fr-FR" dirty="0"/>
            <a:t>Quand la création d’un objet est coûteuse, le modèle prototype est adapté. Il ne reste qu’à cloner le prototype</a:t>
          </a:r>
          <a:endParaRPr lang="en-US" dirty="0"/>
        </a:p>
      </dgm:t>
    </dgm:pt>
    <dgm:pt modelId="{CD5DC42F-40E2-4A4E-A40A-87CFBB5E397C}" type="parTrans" cxnId="{7256B14C-A5CA-4804-87EF-707DB53EAB37}">
      <dgm:prSet/>
      <dgm:spPr/>
      <dgm:t>
        <a:bodyPr/>
        <a:lstStyle/>
        <a:p>
          <a:endParaRPr lang="en-US"/>
        </a:p>
      </dgm:t>
    </dgm:pt>
    <dgm:pt modelId="{182B3E48-04AC-4BF4-9BB1-917DC2B5864F}" type="sibTrans" cxnId="{7256B14C-A5CA-4804-87EF-707DB53EAB37}">
      <dgm:prSet/>
      <dgm:spPr/>
      <dgm:t>
        <a:bodyPr/>
        <a:lstStyle/>
        <a:p>
          <a:endParaRPr lang="en-US"/>
        </a:p>
      </dgm:t>
    </dgm:pt>
    <dgm:pt modelId="{5BDDA11E-408B-46F3-9205-6CB38E027902}">
      <dgm:prSet/>
      <dgm:spPr/>
      <dgm:t>
        <a:bodyPr/>
        <a:lstStyle/>
        <a:p>
          <a:r>
            <a:rPr lang="fr-FR" dirty="0"/>
            <a:t>Simplifie la hiérarchie des classes (en contraste avec le </a:t>
          </a:r>
          <a:r>
            <a:rPr lang="fr-FR" dirty="0" err="1"/>
            <a:t>Factory</a:t>
          </a:r>
          <a:r>
            <a:rPr lang="fr-FR" dirty="0"/>
            <a:t> Pattern, pas besoin d’une hiérarchie parallèle de classes de créateurs)</a:t>
          </a:r>
          <a:endParaRPr lang="en-US" dirty="0"/>
        </a:p>
      </dgm:t>
    </dgm:pt>
    <dgm:pt modelId="{FFBA2D62-CC9A-4719-8C76-4FAA9AE918ED}" type="parTrans" cxnId="{89CCAC24-2176-4B6F-AB21-1A5B910354F1}">
      <dgm:prSet/>
      <dgm:spPr/>
      <dgm:t>
        <a:bodyPr/>
        <a:lstStyle/>
        <a:p>
          <a:endParaRPr lang="en-US"/>
        </a:p>
      </dgm:t>
    </dgm:pt>
    <dgm:pt modelId="{B93B3963-F87C-4A0F-BD05-DF3B2CDB3A4D}" type="sibTrans" cxnId="{89CCAC24-2176-4B6F-AB21-1A5B910354F1}">
      <dgm:prSet/>
      <dgm:spPr/>
      <dgm:t>
        <a:bodyPr/>
        <a:lstStyle/>
        <a:p>
          <a:endParaRPr lang="en-US"/>
        </a:p>
      </dgm:t>
    </dgm:pt>
    <dgm:pt modelId="{B83BB2D1-2AAA-487E-96D2-4E08C1B4B870}">
      <dgm:prSet/>
      <dgm:spPr/>
      <dgm:t>
        <a:bodyPr/>
        <a:lstStyle/>
        <a:p>
          <a:r>
            <a:rPr lang="fr-FR" dirty="0"/>
            <a:t>La création de nouveaux objets at runtime (e.g. si on fournit une méthode qui initialise les objets après le clonage)</a:t>
          </a:r>
          <a:endParaRPr lang="en-US" dirty="0"/>
        </a:p>
      </dgm:t>
    </dgm:pt>
    <dgm:pt modelId="{D576BA97-8DF5-466F-B43E-1771380209F9}" type="parTrans" cxnId="{66A6FC5A-650D-4DCA-9873-EF8C0F8D5B25}">
      <dgm:prSet/>
      <dgm:spPr/>
      <dgm:t>
        <a:bodyPr/>
        <a:lstStyle/>
        <a:p>
          <a:endParaRPr lang="en-US"/>
        </a:p>
      </dgm:t>
    </dgm:pt>
    <dgm:pt modelId="{89AC9C6B-0816-45BC-BC39-1C8571ECC185}" type="sibTrans" cxnId="{66A6FC5A-650D-4DCA-9873-EF8C0F8D5B25}">
      <dgm:prSet/>
      <dgm:spPr/>
      <dgm:t>
        <a:bodyPr/>
        <a:lstStyle/>
        <a:p>
          <a:endParaRPr lang="en-US"/>
        </a:p>
      </dgm:t>
    </dgm:pt>
    <dgm:pt modelId="{EE302915-CB3C-4DBF-B6AF-405BDD86549C}" type="pres">
      <dgm:prSet presAssocID="{EA11EF9B-49B5-4B4B-A23C-30A33A626CEF}" presName="linear" presStyleCnt="0">
        <dgm:presLayoutVars>
          <dgm:animLvl val="lvl"/>
          <dgm:resizeHandles val="exact"/>
        </dgm:presLayoutVars>
      </dgm:prSet>
      <dgm:spPr/>
    </dgm:pt>
    <dgm:pt modelId="{B22E8D19-BF02-47AB-AB46-1999B1E5B2BE}" type="pres">
      <dgm:prSet presAssocID="{B235E91F-8ACC-4439-BB96-8C72661B822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B627939-8EB5-4B45-8AF0-30B1E8EFC317}" type="pres">
      <dgm:prSet presAssocID="{182B3E48-04AC-4BF4-9BB1-917DC2B5864F}" presName="spacer" presStyleCnt="0"/>
      <dgm:spPr/>
    </dgm:pt>
    <dgm:pt modelId="{321956AE-74F3-49AC-9D66-F6405DBDCF84}" type="pres">
      <dgm:prSet presAssocID="{5BDDA11E-408B-46F3-9205-6CB38E02790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7023296-D815-45E8-A01C-A9965C125C6D}" type="pres">
      <dgm:prSet presAssocID="{B93B3963-F87C-4A0F-BD05-DF3B2CDB3A4D}" presName="spacer" presStyleCnt="0"/>
      <dgm:spPr/>
    </dgm:pt>
    <dgm:pt modelId="{AA8189F0-6CBD-4F5A-A35E-39B4FCF16DDF}" type="pres">
      <dgm:prSet presAssocID="{B83BB2D1-2AAA-487E-96D2-4E08C1B4B87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9CCAC24-2176-4B6F-AB21-1A5B910354F1}" srcId="{EA11EF9B-49B5-4B4B-A23C-30A33A626CEF}" destId="{5BDDA11E-408B-46F3-9205-6CB38E027902}" srcOrd="1" destOrd="0" parTransId="{FFBA2D62-CC9A-4719-8C76-4FAA9AE918ED}" sibTransId="{B93B3963-F87C-4A0F-BD05-DF3B2CDB3A4D}"/>
    <dgm:cxn modelId="{34397337-D796-415D-A8A5-B8107DA558CA}" type="presOf" srcId="{B83BB2D1-2AAA-487E-96D2-4E08C1B4B870}" destId="{AA8189F0-6CBD-4F5A-A35E-39B4FCF16DDF}" srcOrd="0" destOrd="0" presId="urn:microsoft.com/office/officeart/2005/8/layout/vList2"/>
    <dgm:cxn modelId="{7256B14C-A5CA-4804-87EF-707DB53EAB37}" srcId="{EA11EF9B-49B5-4B4B-A23C-30A33A626CEF}" destId="{B235E91F-8ACC-4439-BB96-8C72661B8223}" srcOrd="0" destOrd="0" parTransId="{CD5DC42F-40E2-4A4E-A40A-87CFBB5E397C}" sibTransId="{182B3E48-04AC-4BF4-9BB1-917DC2B5864F}"/>
    <dgm:cxn modelId="{66A6FC5A-650D-4DCA-9873-EF8C0F8D5B25}" srcId="{EA11EF9B-49B5-4B4B-A23C-30A33A626CEF}" destId="{B83BB2D1-2AAA-487E-96D2-4E08C1B4B870}" srcOrd="2" destOrd="0" parTransId="{D576BA97-8DF5-466F-B43E-1771380209F9}" sibTransId="{89AC9C6B-0816-45BC-BC39-1C8571ECC185}"/>
    <dgm:cxn modelId="{589B7F81-1595-454C-9426-34822A8BE7BB}" type="presOf" srcId="{5BDDA11E-408B-46F3-9205-6CB38E027902}" destId="{321956AE-74F3-49AC-9D66-F6405DBDCF84}" srcOrd="0" destOrd="0" presId="urn:microsoft.com/office/officeart/2005/8/layout/vList2"/>
    <dgm:cxn modelId="{AC742EA3-FA05-48AA-AD78-0E362DAA1876}" type="presOf" srcId="{EA11EF9B-49B5-4B4B-A23C-30A33A626CEF}" destId="{EE302915-CB3C-4DBF-B6AF-405BDD86549C}" srcOrd="0" destOrd="0" presId="urn:microsoft.com/office/officeart/2005/8/layout/vList2"/>
    <dgm:cxn modelId="{CCC66DC2-0C13-4555-AAD3-184DFE86635F}" type="presOf" srcId="{B235E91F-8ACC-4439-BB96-8C72661B8223}" destId="{B22E8D19-BF02-47AB-AB46-1999B1E5B2BE}" srcOrd="0" destOrd="0" presId="urn:microsoft.com/office/officeart/2005/8/layout/vList2"/>
    <dgm:cxn modelId="{A36BA5A6-6CD1-4C94-B8F8-13889EA036F3}" type="presParOf" srcId="{EE302915-CB3C-4DBF-B6AF-405BDD86549C}" destId="{B22E8D19-BF02-47AB-AB46-1999B1E5B2BE}" srcOrd="0" destOrd="0" presId="urn:microsoft.com/office/officeart/2005/8/layout/vList2"/>
    <dgm:cxn modelId="{D57AD113-7C92-4E7E-9BBF-9976E49076C5}" type="presParOf" srcId="{EE302915-CB3C-4DBF-B6AF-405BDD86549C}" destId="{FB627939-8EB5-4B45-8AF0-30B1E8EFC317}" srcOrd="1" destOrd="0" presId="urn:microsoft.com/office/officeart/2005/8/layout/vList2"/>
    <dgm:cxn modelId="{DB3B4B00-94EB-44A0-8D51-0ED305F6DE1E}" type="presParOf" srcId="{EE302915-CB3C-4DBF-B6AF-405BDD86549C}" destId="{321956AE-74F3-49AC-9D66-F6405DBDCF84}" srcOrd="2" destOrd="0" presId="urn:microsoft.com/office/officeart/2005/8/layout/vList2"/>
    <dgm:cxn modelId="{69A214FA-737C-4885-88D7-E0E988DCA66A}" type="presParOf" srcId="{EE302915-CB3C-4DBF-B6AF-405BDD86549C}" destId="{77023296-D815-45E8-A01C-A9965C125C6D}" srcOrd="3" destOrd="0" presId="urn:microsoft.com/office/officeart/2005/8/layout/vList2"/>
    <dgm:cxn modelId="{32710BB6-1452-49E3-AA53-6A6893CEB2A2}" type="presParOf" srcId="{EE302915-CB3C-4DBF-B6AF-405BDD86549C}" destId="{AA8189F0-6CBD-4F5A-A35E-39B4FCF16DD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2AF77E-27F0-4CD1-9DC8-E8B14EFC33B1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B65C4D0-EFE1-436B-B3E6-BBED7B401392}">
      <dgm:prSet/>
      <dgm:spPr/>
      <dgm:t>
        <a:bodyPr/>
        <a:lstStyle/>
        <a:p>
          <a:r>
            <a:rPr lang="fr-FR" dirty="0"/>
            <a:t>Les sous-classes du Prototype doivent implémenter la méthode Clone, ce qui n’est pas toujours évident (e.g. certains attributs de la classe qui ne sont pas clonables)</a:t>
          </a:r>
          <a:endParaRPr lang="en-US" dirty="0"/>
        </a:p>
      </dgm:t>
    </dgm:pt>
    <dgm:pt modelId="{D63700AC-4E0F-458A-8039-BEF5EB266022}" type="parTrans" cxnId="{1C50508A-77BA-4255-86D3-25B66E8AFED5}">
      <dgm:prSet/>
      <dgm:spPr/>
      <dgm:t>
        <a:bodyPr/>
        <a:lstStyle/>
        <a:p>
          <a:endParaRPr lang="en-US"/>
        </a:p>
      </dgm:t>
    </dgm:pt>
    <dgm:pt modelId="{11C5418D-587F-4529-9400-6E377B716CDA}" type="sibTrans" cxnId="{1C50508A-77BA-4255-86D3-25B66E8AFED5}">
      <dgm:prSet/>
      <dgm:spPr/>
      <dgm:t>
        <a:bodyPr/>
        <a:lstStyle/>
        <a:p>
          <a:endParaRPr lang="en-US"/>
        </a:p>
      </dgm:t>
    </dgm:pt>
    <dgm:pt modelId="{7A4CE4EA-7D70-4AA3-8271-C22F61B96AA0}">
      <dgm:prSet/>
      <dgm:spPr/>
      <dgm:t>
        <a:bodyPr/>
        <a:lstStyle/>
        <a:p>
          <a:r>
            <a:rPr lang="fr-FR" dirty="0"/>
            <a:t>Peut être coûteux d’avoir plusieurs prototypes en mémoire</a:t>
          </a:r>
          <a:endParaRPr lang="en-US" dirty="0"/>
        </a:p>
      </dgm:t>
    </dgm:pt>
    <dgm:pt modelId="{023E8D18-08A1-454A-B2DA-03EE70FED548}" type="parTrans" cxnId="{D82A90D1-2C53-4756-8C0F-800694144B88}">
      <dgm:prSet/>
      <dgm:spPr/>
      <dgm:t>
        <a:bodyPr/>
        <a:lstStyle/>
        <a:p>
          <a:endParaRPr lang="en-US"/>
        </a:p>
      </dgm:t>
    </dgm:pt>
    <dgm:pt modelId="{9BB4F799-3E29-45E5-9D23-CD79D70C8A2F}" type="sibTrans" cxnId="{D82A90D1-2C53-4756-8C0F-800694144B88}">
      <dgm:prSet/>
      <dgm:spPr/>
      <dgm:t>
        <a:bodyPr/>
        <a:lstStyle/>
        <a:p>
          <a:endParaRPr lang="en-US"/>
        </a:p>
      </dgm:t>
    </dgm:pt>
    <dgm:pt modelId="{679D17D3-34C1-41E7-96FD-19EF1A149061}" type="pres">
      <dgm:prSet presAssocID="{D72AF77E-27F0-4CD1-9DC8-E8B14EFC33B1}" presName="linear" presStyleCnt="0">
        <dgm:presLayoutVars>
          <dgm:animLvl val="lvl"/>
          <dgm:resizeHandles val="exact"/>
        </dgm:presLayoutVars>
      </dgm:prSet>
      <dgm:spPr/>
    </dgm:pt>
    <dgm:pt modelId="{8F22ED1B-995C-42AD-8158-B48FDB9A17A6}" type="pres">
      <dgm:prSet presAssocID="{CB65C4D0-EFE1-436B-B3E6-BBED7B40139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BEC8F7E-9C97-4956-B38E-2E2136914FB2}" type="pres">
      <dgm:prSet presAssocID="{11C5418D-587F-4529-9400-6E377B716CDA}" presName="spacer" presStyleCnt="0"/>
      <dgm:spPr/>
    </dgm:pt>
    <dgm:pt modelId="{1A8D9A95-E06D-4763-8ACE-C499047426FB}" type="pres">
      <dgm:prSet presAssocID="{7A4CE4EA-7D70-4AA3-8271-C22F61B96AA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1689C02-5BE6-40C6-8B52-0B4F928FDBE9}" type="presOf" srcId="{CB65C4D0-EFE1-436B-B3E6-BBED7B401392}" destId="{8F22ED1B-995C-42AD-8158-B48FDB9A17A6}" srcOrd="0" destOrd="0" presId="urn:microsoft.com/office/officeart/2005/8/layout/vList2"/>
    <dgm:cxn modelId="{2A747B1F-1AD1-4903-8426-59B1F89FD14F}" type="presOf" srcId="{D72AF77E-27F0-4CD1-9DC8-E8B14EFC33B1}" destId="{679D17D3-34C1-41E7-96FD-19EF1A149061}" srcOrd="0" destOrd="0" presId="urn:microsoft.com/office/officeart/2005/8/layout/vList2"/>
    <dgm:cxn modelId="{443D6345-1D19-492A-8329-808B03D56517}" type="presOf" srcId="{7A4CE4EA-7D70-4AA3-8271-C22F61B96AA0}" destId="{1A8D9A95-E06D-4763-8ACE-C499047426FB}" srcOrd="0" destOrd="0" presId="urn:microsoft.com/office/officeart/2005/8/layout/vList2"/>
    <dgm:cxn modelId="{1C50508A-77BA-4255-86D3-25B66E8AFED5}" srcId="{D72AF77E-27F0-4CD1-9DC8-E8B14EFC33B1}" destId="{CB65C4D0-EFE1-436B-B3E6-BBED7B401392}" srcOrd="0" destOrd="0" parTransId="{D63700AC-4E0F-458A-8039-BEF5EB266022}" sibTransId="{11C5418D-587F-4529-9400-6E377B716CDA}"/>
    <dgm:cxn modelId="{D82A90D1-2C53-4756-8C0F-800694144B88}" srcId="{D72AF77E-27F0-4CD1-9DC8-E8B14EFC33B1}" destId="{7A4CE4EA-7D70-4AA3-8271-C22F61B96AA0}" srcOrd="1" destOrd="0" parTransId="{023E8D18-08A1-454A-B2DA-03EE70FED548}" sibTransId="{9BB4F799-3E29-45E5-9D23-CD79D70C8A2F}"/>
    <dgm:cxn modelId="{4D13C08F-5F37-4040-A04E-D097A2D44C38}" type="presParOf" srcId="{679D17D3-34C1-41E7-96FD-19EF1A149061}" destId="{8F22ED1B-995C-42AD-8158-B48FDB9A17A6}" srcOrd="0" destOrd="0" presId="urn:microsoft.com/office/officeart/2005/8/layout/vList2"/>
    <dgm:cxn modelId="{EA438386-7F2D-4AB9-BE99-0DEF7BCBEAB9}" type="presParOf" srcId="{679D17D3-34C1-41E7-96FD-19EF1A149061}" destId="{6BEC8F7E-9C97-4956-B38E-2E2136914FB2}" srcOrd="1" destOrd="0" presId="urn:microsoft.com/office/officeart/2005/8/layout/vList2"/>
    <dgm:cxn modelId="{721C92EB-F01F-4915-9BEF-8DCD98E70B58}" type="presParOf" srcId="{679D17D3-34C1-41E7-96FD-19EF1A149061}" destId="{1A8D9A95-E06D-4763-8ACE-C499047426F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72AF77E-27F0-4CD1-9DC8-E8B14EFC33B1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B65C4D0-EFE1-436B-B3E6-BBED7B401392}">
      <dgm:prSet/>
      <dgm:spPr/>
      <dgm:t>
        <a:bodyPr/>
        <a:lstStyle/>
        <a:p>
          <a:r>
            <a:rPr lang="en-US" dirty="0" err="1"/>
            <a:t>Jeu</a:t>
          </a:r>
          <a:r>
            <a:rPr lang="en-US" baseline="0" dirty="0"/>
            <a:t> de type rogue-like</a:t>
          </a:r>
          <a:endParaRPr lang="en-US" dirty="0"/>
        </a:p>
      </dgm:t>
    </dgm:pt>
    <dgm:pt modelId="{D63700AC-4E0F-458A-8039-BEF5EB266022}" type="parTrans" cxnId="{1C50508A-77BA-4255-86D3-25B66E8AFED5}">
      <dgm:prSet/>
      <dgm:spPr/>
      <dgm:t>
        <a:bodyPr/>
        <a:lstStyle/>
        <a:p>
          <a:endParaRPr lang="en-US"/>
        </a:p>
      </dgm:t>
    </dgm:pt>
    <dgm:pt modelId="{11C5418D-587F-4529-9400-6E377B716CDA}" type="sibTrans" cxnId="{1C50508A-77BA-4255-86D3-25B66E8AFED5}">
      <dgm:prSet/>
      <dgm:spPr/>
      <dgm:t>
        <a:bodyPr/>
        <a:lstStyle/>
        <a:p>
          <a:endParaRPr lang="en-US"/>
        </a:p>
      </dgm:t>
    </dgm:pt>
    <dgm:pt modelId="{7A4CE4EA-7D70-4AA3-8271-C22F61B96AA0}">
      <dgm:prSet/>
      <dgm:spPr/>
      <dgm:t>
        <a:bodyPr/>
        <a:lstStyle/>
        <a:p>
          <a:r>
            <a:rPr lang="fr-FR" dirty="0"/>
            <a:t>Labyrinthe</a:t>
          </a:r>
          <a:endParaRPr lang="en-US" dirty="0"/>
        </a:p>
      </dgm:t>
    </dgm:pt>
    <dgm:pt modelId="{023E8D18-08A1-454A-B2DA-03EE70FED548}" type="parTrans" cxnId="{D82A90D1-2C53-4756-8C0F-800694144B88}">
      <dgm:prSet/>
      <dgm:spPr/>
      <dgm:t>
        <a:bodyPr/>
        <a:lstStyle/>
        <a:p>
          <a:endParaRPr lang="en-US"/>
        </a:p>
      </dgm:t>
    </dgm:pt>
    <dgm:pt modelId="{9BB4F799-3E29-45E5-9D23-CD79D70C8A2F}" type="sibTrans" cxnId="{D82A90D1-2C53-4756-8C0F-800694144B88}">
      <dgm:prSet/>
      <dgm:spPr/>
      <dgm:t>
        <a:bodyPr/>
        <a:lstStyle/>
        <a:p>
          <a:endParaRPr lang="en-US"/>
        </a:p>
      </dgm:t>
    </dgm:pt>
    <dgm:pt modelId="{0FEBF400-5A3F-4570-816E-E41AB267732E}">
      <dgm:prSet/>
      <dgm:spPr/>
      <dgm:t>
        <a:bodyPr/>
        <a:lstStyle/>
        <a:p>
          <a:r>
            <a:rPr lang="fr-CH" dirty="0"/>
            <a:t>Plusieurs personnages</a:t>
          </a:r>
        </a:p>
      </dgm:t>
    </dgm:pt>
    <dgm:pt modelId="{5B2E17CF-7634-476C-A022-8435E6D21516}" type="parTrans" cxnId="{288A3A77-6500-4064-9CCC-4C70E7932281}">
      <dgm:prSet/>
      <dgm:spPr/>
      <dgm:t>
        <a:bodyPr/>
        <a:lstStyle/>
        <a:p>
          <a:endParaRPr lang="fr-CH"/>
        </a:p>
      </dgm:t>
    </dgm:pt>
    <dgm:pt modelId="{F307694E-954C-4B60-9A6B-16A484939E3F}" type="sibTrans" cxnId="{288A3A77-6500-4064-9CCC-4C70E7932281}">
      <dgm:prSet/>
      <dgm:spPr/>
      <dgm:t>
        <a:bodyPr/>
        <a:lstStyle/>
        <a:p>
          <a:endParaRPr lang="fr-CH"/>
        </a:p>
      </dgm:t>
    </dgm:pt>
    <dgm:pt modelId="{D88EBB53-1B86-4F0C-AC71-7C15E7DB36D4}">
      <dgm:prSet/>
      <dgm:spPr/>
      <dgm:t>
        <a:bodyPr/>
        <a:lstStyle/>
        <a:p>
          <a:r>
            <a:rPr lang="fr-CH" dirty="0"/>
            <a:t>Plusieurs monstres</a:t>
          </a:r>
        </a:p>
      </dgm:t>
    </dgm:pt>
    <dgm:pt modelId="{F84F8871-2B5C-4B96-A135-DF400884C928}" type="parTrans" cxnId="{6CE10FE0-B308-4BBF-8521-F3B3ED7981F7}">
      <dgm:prSet/>
      <dgm:spPr/>
      <dgm:t>
        <a:bodyPr/>
        <a:lstStyle/>
        <a:p>
          <a:endParaRPr lang="fr-CH"/>
        </a:p>
      </dgm:t>
    </dgm:pt>
    <dgm:pt modelId="{DD41152F-AC53-4815-81D1-DB74281AB0E6}" type="sibTrans" cxnId="{6CE10FE0-B308-4BBF-8521-F3B3ED7981F7}">
      <dgm:prSet/>
      <dgm:spPr/>
      <dgm:t>
        <a:bodyPr/>
        <a:lstStyle/>
        <a:p>
          <a:endParaRPr lang="fr-CH"/>
        </a:p>
      </dgm:t>
    </dgm:pt>
    <dgm:pt modelId="{94B8BAA9-7986-4164-BAA0-7FA1832EA21D}">
      <dgm:prSet/>
      <dgm:spPr/>
      <dgm:t>
        <a:bodyPr/>
        <a:lstStyle/>
        <a:p>
          <a:r>
            <a:rPr lang="fr-CH" dirty="0"/>
            <a:t>Système de niveaux (gain d’expérience)</a:t>
          </a:r>
        </a:p>
      </dgm:t>
    </dgm:pt>
    <dgm:pt modelId="{526CFA58-30A4-4DE5-92C7-141174435327}" type="parTrans" cxnId="{0514D82B-C028-4930-B5B7-F0A6A09A63D4}">
      <dgm:prSet/>
      <dgm:spPr/>
      <dgm:t>
        <a:bodyPr/>
        <a:lstStyle/>
        <a:p>
          <a:endParaRPr lang="fr-CH"/>
        </a:p>
      </dgm:t>
    </dgm:pt>
    <dgm:pt modelId="{3C41BB50-E050-4B1A-89FB-2E90624C63A1}" type="sibTrans" cxnId="{0514D82B-C028-4930-B5B7-F0A6A09A63D4}">
      <dgm:prSet/>
      <dgm:spPr/>
      <dgm:t>
        <a:bodyPr/>
        <a:lstStyle/>
        <a:p>
          <a:endParaRPr lang="fr-CH"/>
        </a:p>
      </dgm:t>
    </dgm:pt>
    <dgm:pt modelId="{586B8E0A-A653-4879-8365-FB644D7AE03F}">
      <dgm:prSet/>
      <dgm:spPr/>
      <dgm:t>
        <a:bodyPr/>
        <a:lstStyle/>
        <a:p>
          <a:r>
            <a:rPr lang="fr-CH" dirty="0"/>
            <a:t>Objets récoltables</a:t>
          </a:r>
        </a:p>
      </dgm:t>
    </dgm:pt>
    <dgm:pt modelId="{A53C908C-BDA7-4643-9D67-9B6827F7A767}" type="parTrans" cxnId="{1B6015B8-2F0B-4CEB-BDE2-586D3F724BFE}">
      <dgm:prSet/>
      <dgm:spPr/>
      <dgm:t>
        <a:bodyPr/>
        <a:lstStyle/>
        <a:p>
          <a:endParaRPr lang="fr-CH"/>
        </a:p>
      </dgm:t>
    </dgm:pt>
    <dgm:pt modelId="{5CF9754B-5799-4830-B241-D854C9E70B46}" type="sibTrans" cxnId="{1B6015B8-2F0B-4CEB-BDE2-586D3F724BFE}">
      <dgm:prSet/>
      <dgm:spPr/>
      <dgm:t>
        <a:bodyPr/>
        <a:lstStyle/>
        <a:p>
          <a:endParaRPr lang="fr-CH"/>
        </a:p>
      </dgm:t>
    </dgm:pt>
    <dgm:pt modelId="{FAE14B2A-1EA4-45E2-9DFC-D5BDF44B5B17}">
      <dgm:prSet/>
      <dgm:spPr/>
      <dgm:t>
        <a:bodyPr/>
        <a:lstStyle/>
        <a:p>
          <a:r>
            <a:rPr lang="fr-CH" dirty="0"/>
            <a:t>Système de combat au tour par tour avec choix d’options</a:t>
          </a:r>
        </a:p>
      </dgm:t>
    </dgm:pt>
    <dgm:pt modelId="{2CA0FCF3-0159-4CC0-890C-2152003CD0C7}" type="parTrans" cxnId="{939BDD27-AC86-46D3-83E7-4330F508D132}">
      <dgm:prSet/>
      <dgm:spPr/>
      <dgm:t>
        <a:bodyPr/>
        <a:lstStyle/>
        <a:p>
          <a:endParaRPr lang="fr-CH"/>
        </a:p>
      </dgm:t>
    </dgm:pt>
    <dgm:pt modelId="{6361DBC3-8356-41D0-8ACB-E5CC16C5D9D6}" type="sibTrans" cxnId="{939BDD27-AC86-46D3-83E7-4330F508D132}">
      <dgm:prSet/>
      <dgm:spPr/>
      <dgm:t>
        <a:bodyPr/>
        <a:lstStyle/>
        <a:p>
          <a:endParaRPr lang="fr-CH"/>
        </a:p>
      </dgm:t>
    </dgm:pt>
    <dgm:pt modelId="{679D17D3-34C1-41E7-96FD-19EF1A149061}" type="pres">
      <dgm:prSet presAssocID="{D72AF77E-27F0-4CD1-9DC8-E8B14EFC33B1}" presName="linear" presStyleCnt="0">
        <dgm:presLayoutVars>
          <dgm:animLvl val="lvl"/>
          <dgm:resizeHandles val="exact"/>
        </dgm:presLayoutVars>
      </dgm:prSet>
      <dgm:spPr/>
    </dgm:pt>
    <dgm:pt modelId="{8F22ED1B-995C-42AD-8158-B48FDB9A17A6}" type="pres">
      <dgm:prSet presAssocID="{CB65C4D0-EFE1-436B-B3E6-BBED7B401392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6BEC8F7E-9C97-4956-B38E-2E2136914FB2}" type="pres">
      <dgm:prSet presAssocID="{11C5418D-587F-4529-9400-6E377B716CDA}" presName="spacer" presStyleCnt="0"/>
      <dgm:spPr/>
    </dgm:pt>
    <dgm:pt modelId="{1A8D9A95-E06D-4763-8ACE-C499047426FB}" type="pres">
      <dgm:prSet presAssocID="{7A4CE4EA-7D70-4AA3-8271-C22F61B96AA0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22C30A0C-0C77-4C7F-90FE-FFD0EB06077C}" type="pres">
      <dgm:prSet presAssocID="{9BB4F799-3E29-45E5-9D23-CD79D70C8A2F}" presName="spacer" presStyleCnt="0"/>
      <dgm:spPr/>
    </dgm:pt>
    <dgm:pt modelId="{A48252F8-3A74-4475-A6FD-8A49DCF34F72}" type="pres">
      <dgm:prSet presAssocID="{0FEBF400-5A3F-4570-816E-E41AB267732E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51CD16E0-B775-4B0D-B561-D2C539ED3376}" type="pres">
      <dgm:prSet presAssocID="{F307694E-954C-4B60-9A6B-16A484939E3F}" presName="spacer" presStyleCnt="0"/>
      <dgm:spPr/>
    </dgm:pt>
    <dgm:pt modelId="{131CCFB3-0843-453E-9FD8-0BF947F84409}" type="pres">
      <dgm:prSet presAssocID="{D88EBB53-1B86-4F0C-AC71-7C15E7DB36D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BFB1A85A-3E1E-4792-876F-60BEB1B953A5}" type="pres">
      <dgm:prSet presAssocID="{DD41152F-AC53-4815-81D1-DB74281AB0E6}" presName="spacer" presStyleCnt="0"/>
      <dgm:spPr/>
    </dgm:pt>
    <dgm:pt modelId="{E45D4314-9DFD-4BE9-836E-06CDFD9E7110}" type="pres">
      <dgm:prSet presAssocID="{94B8BAA9-7986-4164-BAA0-7FA1832EA21D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47FE7C22-5DED-43BD-8BE9-68781D518A49}" type="pres">
      <dgm:prSet presAssocID="{3C41BB50-E050-4B1A-89FB-2E90624C63A1}" presName="spacer" presStyleCnt="0"/>
      <dgm:spPr/>
    </dgm:pt>
    <dgm:pt modelId="{FA0A95DE-8E81-4BE0-8DE5-E6E46CB9B6DE}" type="pres">
      <dgm:prSet presAssocID="{586B8E0A-A653-4879-8365-FB644D7AE03F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6837FAC3-1DDD-4857-BB01-16852D4CDAD6}" type="pres">
      <dgm:prSet presAssocID="{5CF9754B-5799-4830-B241-D854C9E70B46}" presName="spacer" presStyleCnt="0"/>
      <dgm:spPr/>
    </dgm:pt>
    <dgm:pt modelId="{E78EFB66-C291-4433-BB91-BEA85B2C2A03}" type="pres">
      <dgm:prSet presAssocID="{FAE14B2A-1EA4-45E2-9DFC-D5BDF44B5B17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B1689C02-5BE6-40C6-8B52-0B4F928FDBE9}" type="presOf" srcId="{CB65C4D0-EFE1-436B-B3E6-BBED7B401392}" destId="{8F22ED1B-995C-42AD-8158-B48FDB9A17A6}" srcOrd="0" destOrd="0" presId="urn:microsoft.com/office/officeart/2005/8/layout/vList2"/>
    <dgm:cxn modelId="{2A747B1F-1AD1-4903-8426-59B1F89FD14F}" type="presOf" srcId="{D72AF77E-27F0-4CD1-9DC8-E8B14EFC33B1}" destId="{679D17D3-34C1-41E7-96FD-19EF1A149061}" srcOrd="0" destOrd="0" presId="urn:microsoft.com/office/officeart/2005/8/layout/vList2"/>
    <dgm:cxn modelId="{939BDD27-AC86-46D3-83E7-4330F508D132}" srcId="{D72AF77E-27F0-4CD1-9DC8-E8B14EFC33B1}" destId="{FAE14B2A-1EA4-45E2-9DFC-D5BDF44B5B17}" srcOrd="6" destOrd="0" parTransId="{2CA0FCF3-0159-4CC0-890C-2152003CD0C7}" sibTransId="{6361DBC3-8356-41D0-8ACB-E5CC16C5D9D6}"/>
    <dgm:cxn modelId="{0514D82B-C028-4930-B5B7-F0A6A09A63D4}" srcId="{D72AF77E-27F0-4CD1-9DC8-E8B14EFC33B1}" destId="{94B8BAA9-7986-4164-BAA0-7FA1832EA21D}" srcOrd="4" destOrd="0" parTransId="{526CFA58-30A4-4DE5-92C7-141174435327}" sibTransId="{3C41BB50-E050-4B1A-89FB-2E90624C63A1}"/>
    <dgm:cxn modelId="{E44AF35B-A707-4E79-BB1F-6F9366A33847}" type="presOf" srcId="{0FEBF400-5A3F-4570-816E-E41AB267732E}" destId="{A48252F8-3A74-4475-A6FD-8A49DCF34F72}" srcOrd="0" destOrd="0" presId="urn:microsoft.com/office/officeart/2005/8/layout/vList2"/>
    <dgm:cxn modelId="{443D6345-1D19-492A-8329-808B03D56517}" type="presOf" srcId="{7A4CE4EA-7D70-4AA3-8271-C22F61B96AA0}" destId="{1A8D9A95-E06D-4763-8ACE-C499047426FB}" srcOrd="0" destOrd="0" presId="urn:microsoft.com/office/officeart/2005/8/layout/vList2"/>
    <dgm:cxn modelId="{B79EC774-5BB0-46AE-BD51-90A7B9D44519}" type="presOf" srcId="{94B8BAA9-7986-4164-BAA0-7FA1832EA21D}" destId="{E45D4314-9DFD-4BE9-836E-06CDFD9E7110}" srcOrd="0" destOrd="0" presId="urn:microsoft.com/office/officeart/2005/8/layout/vList2"/>
    <dgm:cxn modelId="{288A3A77-6500-4064-9CCC-4C70E7932281}" srcId="{D72AF77E-27F0-4CD1-9DC8-E8B14EFC33B1}" destId="{0FEBF400-5A3F-4570-816E-E41AB267732E}" srcOrd="2" destOrd="0" parTransId="{5B2E17CF-7634-476C-A022-8435E6D21516}" sibTransId="{F307694E-954C-4B60-9A6B-16A484939E3F}"/>
    <dgm:cxn modelId="{0E7E8981-69CA-486E-90DD-ABE5E8359F05}" type="presOf" srcId="{586B8E0A-A653-4879-8365-FB644D7AE03F}" destId="{FA0A95DE-8E81-4BE0-8DE5-E6E46CB9B6DE}" srcOrd="0" destOrd="0" presId="urn:microsoft.com/office/officeart/2005/8/layout/vList2"/>
    <dgm:cxn modelId="{1C50508A-77BA-4255-86D3-25B66E8AFED5}" srcId="{D72AF77E-27F0-4CD1-9DC8-E8B14EFC33B1}" destId="{CB65C4D0-EFE1-436B-B3E6-BBED7B401392}" srcOrd="0" destOrd="0" parTransId="{D63700AC-4E0F-458A-8039-BEF5EB266022}" sibTransId="{11C5418D-587F-4529-9400-6E377B716CDA}"/>
    <dgm:cxn modelId="{5CEBA69E-4745-498C-9963-8AAE58AC12A3}" type="presOf" srcId="{FAE14B2A-1EA4-45E2-9DFC-D5BDF44B5B17}" destId="{E78EFB66-C291-4433-BB91-BEA85B2C2A03}" srcOrd="0" destOrd="0" presId="urn:microsoft.com/office/officeart/2005/8/layout/vList2"/>
    <dgm:cxn modelId="{1B6015B8-2F0B-4CEB-BDE2-586D3F724BFE}" srcId="{D72AF77E-27F0-4CD1-9DC8-E8B14EFC33B1}" destId="{586B8E0A-A653-4879-8365-FB644D7AE03F}" srcOrd="5" destOrd="0" parTransId="{A53C908C-BDA7-4643-9D67-9B6827F7A767}" sibTransId="{5CF9754B-5799-4830-B241-D854C9E70B46}"/>
    <dgm:cxn modelId="{22B754CA-D711-435E-9DD1-84E7E36C5407}" type="presOf" srcId="{D88EBB53-1B86-4F0C-AC71-7C15E7DB36D4}" destId="{131CCFB3-0843-453E-9FD8-0BF947F84409}" srcOrd="0" destOrd="0" presId="urn:microsoft.com/office/officeart/2005/8/layout/vList2"/>
    <dgm:cxn modelId="{D82A90D1-2C53-4756-8C0F-800694144B88}" srcId="{D72AF77E-27F0-4CD1-9DC8-E8B14EFC33B1}" destId="{7A4CE4EA-7D70-4AA3-8271-C22F61B96AA0}" srcOrd="1" destOrd="0" parTransId="{023E8D18-08A1-454A-B2DA-03EE70FED548}" sibTransId="{9BB4F799-3E29-45E5-9D23-CD79D70C8A2F}"/>
    <dgm:cxn modelId="{6CE10FE0-B308-4BBF-8521-F3B3ED7981F7}" srcId="{D72AF77E-27F0-4CD1-9DC8-E8B14EFC33B1}" destId="{D88EBB53-1B86-4F0C-AC71-7C15E7DB36D4}" srcOrd="3" destOrd="0" parTransId="{F84F8871-2B5C-4B96-A135-DF400884C928}" sibTransId="{DD41152F-AC53-4815-81D1-DB74281AB0E6}"/>
    <dgm:cxn modelId="{4D13C08F-5F37-4040-A04E-D097A2D44C38}" type="presParOf" srcId="{679D17D3-34C1-41E7-96FD-19EF1A149061}" destId="{8F22ED1B-995C-42AD-8158-B48FDB9A17A6}" srcOrd="0" destOrd="0" presId="urn:microsoft.com/office/officeart/2005/8/layout/vList2"/>
    <dgm:cxn modelId="{EA438386-7F2D-4AB9-BE99-0DEF7BCBEAB9}" type="presParOf" srcId="{679D17D3-34C1-41E7-96FD-19EF1A149061}" destId="{6BEC8F7E-9C97-4956-B38E-2E2136914FB2}" srcOrd="1" destOrd="0" presId="urn:microsoft.com/office/officeart/2005/8/layout/vList2"/>
    <dgm:cxn modelId="{721C92EB-F01F-4915-9BEF-8DCD98E70B58}" type="presParOf" srcId="{679D17D3-34C1-41E7-96FD-19EF1A149061}" destId="{1A8D9A95-E06D-4763-8ACE-C499047426FB}" srcOrd="2" destOrd="0" presId="urn:microsoft.com/office/officeart/2005/8/layout/vList2"/>
    <dgm:cxn modelId="{34DF06C8-0B0D-4673-A671-D2239A41B459}" type="presParOf" srcId="{679D17D3-34C1-41E7-96FD-19EF1A149061}" destId="{22C30A0C-0C77-4C7F-90FE-FFD0EB06077C}" srcOrd="3" destOrd="0" presId="urn:microsoft.com/office/officeart/2005/8/layout/vList2"/>
    <dgm:cxn modelId="{9A905E57-A9CD-45AB-BD0C-E193BD196FB5}" type="presParOf" srcId="{679D17D3-34C1-41E7-96FD-19EF1A149061}" destId="{A48252F8-3A74-4475-A6FD-8A49DCF34F72}" srcOrd="4" destOrd="0" presId="urn:microsoft.com/office/officeart/2005/8/layout/vList2"/>
    <dgm:cxn modelId="{D760C0E9-C89E-44C1-8925-D31CC4D82A87}" type="presParOf" srcId="{679D17D3-34C1-41E7-96FD-19EF1A149061}" destId="{51CD16E0-B775-4B0D-B561-D2C539ED3376}" srcOrd="5" destOrd="0" presId="urn:microsoft.com/office/officeart/2005/8/layout/vList2"/>
    <dgm:cxn modelId="{BCED8A90-2E9D-42A0-B792-FAFD17CF5C49}" type="presParOf" srcId="{679D17D3-34C1-41E7-96FD-19EF1A149061}" destId="{131CCFB3-0843-453E-9FD8-0BF947F84409}" srcOrd="6" destOrd="0" presId="urn:microsoft.com/office/officeart/2005/8/layout/vList2"/>
    <dgm:cxn modelId="{3880B479-D56A-44C8-B236-9996DC45F1BB}" type="presParOf" srcId="{679D17D3-34C1-41E7-96FD-19EF1A149061}" destId="{BFB1A85A-3E1E-4792-876F-60BEB1B953A5}" srcOrd="7" destOrd="0" presId="urn:microsoft.com/office/officeart/2005/8/layout/vList2"/>
    <dgm:cxn modelId="{4995739B-B0FF-4269-B2CD-4EBD5BE397B4}" type="presParOf" srcId="{679D17D3-34C1-41E7-96FD-19EF1A149061}" destId="{E45D4314-9DFD-4BE9-836E-06CDFD9E7110}" srcOrd="8" destOrd="0" presId="urn:microsoft.com/office/officeart/2005/8/layout/vList2"/>
    <dgm:cxn modelId="{86ADA3C0-DA3C-4123-9448-74CA459F2DD5}" type="presParOf" srcId="{679D17D3-34C1-41E7-96FD-19EF1A149061}" destId="{47FE7C22-5DED-43BD-8BE9-68781D518A49}" srcOrd="9" destOrd="0" presId="urn:microsoft.com/office/officeart/2005/8/layout/vList2"/>
    <dgm:cxn modelId="{5FE585DD-373C-480C-ADA9-5A84A28E963C}" type="presParOf" srcId="{679D17D3-34C1-41E7-96FD-19EF1A149061}" destId="{FA0A95DE-8E81-4BE0-8DE5-E6E46CB9B6DE}" srcOrd="10" destOrd="0" presId="urn:microsoft.com/office/officeart/2005/8/layout/vList2"/>
    <dgm:cxn modelId="{C56755A0-825D-4619-9E67-35E3722C2096}" type="presParOf" srcId="{679D17D3-34C1-41E7-96FD-19EF1A149061}" destId="{6837FAC3-1DDD-4857-BB01-16852D4CDAD6}" srcOrd="11" destOrd="0" presId="urn:microsoft.com/office/officeart/2005/8/layout/vList2"/>
    <dgm:cxn modelId="{D8181F3F-BDA3-4ADB-8FAE-A0A74BBEB82C}" type="presParOf" srcId="{679D17D3-34C1-41E7-96FD-19EF1A149061}" destId="{E78EFB66-C291-4433-BB91-BEA85B2C2A03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340AAD-BD36-4374-9C5C-F2457B6CB73A}">
      <dsp:nvSpPr>
        <dsp:cNvPr id="0" name=""/>
        <dsp:cNvSpPr/>
      </dsp:nvSpPr>
      <dsp:spPr>
        <a:xfrm>
          <a:off x="0" y="320084"/>
          <a:ext cx="6692813" cy="65637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Soit un éditeur de partitions de musique utilisant un </a:t>
          </a:r>
          <a:r>
            <a:rPr lang="fr-FR" sz="1700" kern="1200" dirty="0" err="1"/>
            <a:t>framework</a:t>
          </a:r>
          <a:r>
            <a:rPr lang="fr-FR" sz="1700" kern="1200" dirty="0"/>
            <a:t> graphique</a:t>
          </a:r>
          <a:endParaRPr lang="en-US" sz="1700" kern="1200" dirty="0"/>
        </a:p>
      </dsp:txBody>
      <dsp:txXfrm>
        <a:off x="32041" y="352125"/>
        <a:ext cx="6628731" cy="592288"/>
      </dsp:txXfrm>
    </dsp:sp>
    <dsp:sp modelId="{48C580D0-BFC8-4A71-92EE-C898EFEDA26A}">
      <dsp:nvSpPr>
        <dsp:cNvPr id="0" name=""/>
        <dsp:cNvSpPr/>
      </dsp:nvSpPr>
      <dsp:spPr>
        <a:xfrm>
          <a:off x="0" y="1025414"/>
          <a:ext cx="6692813" cy="656370"/>
        </a:xfrm>
        <a:prstGeom prst="roundRect">
          <a:avLst/>
        </a:prstGeom>
        <a:gradFill rotWithShape="0">
          <a:gsLst>
            <a:gs pos="0">
              <a:schemeClr val="accent2">
                <a:hueOff val="-3875409"/>
                <a:satOff val="4468"/>
                <a:lumOff val="1490"/>
                <a:alphaOff val="0"/>
                <a:tint val="96000"/>
                <a:lumMod val="100000"/>
              </a:schemeClr>
            </a:gs>
            <a:gs pos="78000">
              <a:schemeClr val="accent2">
                <a:hueOff val="-3875409"/>
                <a:satOff val="4468"/>
                <a:lumOff val="149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Le </a:t>
          </a:r>
          <a:r>
            <a:rPr lang="fr-FR" sz="1700" kern="1200" dirty="0" err="1"/>
            <a:t>framework</a:t>
          </a:r>
          <a:r>
            <a:rPr lang="fr-FR" sz="1700" kern="1200" dirty="0"/>
            <a:t> prévoit une classe abstraite (</a:t>
          </a:r>
          <a:r>
            <a:rPr lang="fr-FR" sz="1700" kern="1200" dirty="0" err="1"/>
            <a:t>GraphicTool</a:t>
          </a:r>
          <a:r>
            <a:rPr lang="fr-FR" sz="1700" kern="1200" dirty="0"/>
            <a:t>) pour créer des objets “Graphic” </a:t>
          </a:r>
          <a:endParaRPr lang="en-US" sz="1700" kern="1200" dirty="0"/>
        </a:p>
      </dsp:txBody>
      <dsp:txXfrm>
        <a:off x="32041" y="1057455"/>
        <a:ext cx="6628731" cy="592288"/>
      </dsp:txXfrm>
    </dsp:sp>
    <dsp:sp modelId="{07875843-60D9-42D1-8AED-101AFA41916B}">
      <dsp:nvSpPr>
        <dsp:cNvPr id="0" name=""/>
        <dsp:cNvSpPr/>
      </dsp:nvSpPr>
      <dsp:spPr>
        <a:xfrm>
          <a:off x="0" y="1730744"/>
          <a:ext cx="6692813" cy="656370"/>
        </a:xfrm>
        <a:prstGeom prst="roundRect">
          <a:avLst/>
        </a:prstGeom>
        <a:gradFill rotWithShape="0">
          <a:gsLst>
            <a:gs pos="0">
              <a:schemeClr val="accent2">
                <a:hueOff val="-7750819"/>
                <a:satOff val="8935"/>
                <a:lumOff val="2980"/>
                <a:alphaOff val="0"/>
                <a:tint val="96000"/>
                <a:lumMod val="100000"/>
              </a:schemeClr>
            </a:gs>
            <a:gs pos="78000">
              <a:schemeClr val="accent2">
                <a:hueOff val="-7750819"/>
                <a:satOff val="8935"/>
                <a:lumOff val="298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Problème : la classe abstraite du </a:t>
          </a:r>
          <a:r>
            <a:rPr lang="fr-FR" sz="1700" kern="1200" dirty="0" err="1"/>
            <a:t>framework</a:t>
          </a:r>
          <a:r>
            <a:rPr lang="fr-FR" sz="1700" kern="1200" dirty="0"/>
            <a:t> ne peux pas créer des objets spécifiques à notre application (des notes ou des portées)</a:t>
          </a:r>
          <a:endParaRPr lang="en-US" sz="1700" kern="1200" dirty="0"/>
        </a:p>
      </dsp:txBody>
      <dsp:txXfrm>
        <a:off x="32041" y="1762785"/>
        <a:ext cx="6628731" cy="592288"/>
      </dsp:txXfrm>
    </dsp:sp>
    <dsp:sp modelId="{246B2A94-A1E4-4DB3-B730-1182E0E80618}">
      <dsp:nvSpPr>
        <dsp:cNvPr id="0" name=""/>
        <dsp:cNvSpPr/>
      </dsp:nvSpPr>
      <dsp:spPr>
        <a:xfrm>
          <a:off x="0" y="2436074"/>
          <a:ext cx="6692813" cy="656370"/>
        </a:xfrm>
        <a:prstGeom prst="roundRect">
          <a:avLst/>
        </a:prstGeom>
        <a:gradFill rotWithShape="0">
          <a:gsLst>
            <a:gs pos="0">
              <a:schemeClr val="accent2">
                <a:hueOff val="-11626229"/>
                <a:satOff val="13403"/>
                <a:lumOff val="4470"/>
                <a:alphaOff val="0"/>
                <a:tint val="96000"/>
                <a:lumMod val="100000"/>
              </a:schemeClr>
            </a:gs>
            <a:gs pos="78000">
              <a:schemeClr val="accent2">
                <a:hueOff val="-11626229"/>
                <a:satOff val="13403"/>
                <a:lumOff val="447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On pourrait créer des sous-classes de </a:t>
          </a:r>
          <a:r>
            <a:rPr lang="fr-FR" sz="1700" kern="1200" dirty="0" err="1"/>
            <a:t>GraphicTool</a:t>
          </a:r>
          <a:r>
            <a:rPr lang="fr-FR" sz="1700" kern="1200" dirty="0"/>
            <a:t> mais cela nécessiterait trop de classes</a:t>
          </a:r>
          <a:endParaRPr lang="en-US" sz="1700" kern="1200" dirty="0"/>
        </a:p>
      </dsp:txBody>
      <dsp:txXfrm>
        <a:off x="32041" y="2468115"/>
        <a:ext cx="6628731" cy="592288"/>
      </dsp:txXfrm>
    </dsp:sp>
    <dsp:sp modelId="{F54D4252-EEE8-4EAD-8CE8-5A64A3D7508E}">
      <dsp:nvSpPr>
        <dsp:cNvPr id="0" name=""/>
        <dsp:cNvSpPr/>
      </dsp:nvSpPr>
      <dsp:spPr>
        <a:xfrm>
          <a:off x="0" y="3141404"/>
          <a:ext cx="6692813" cy="656370"/>
        </a:xfrm>
        <a:prstGeom prst="roundRect">
          <a:avLst/>
        </a:prstGeom>
        <a:gradFill rotWithShape="0">
          <a:gsLst>
            <a:gs pos="0">
              <a:schemeClr val="accent2">
                <a:hueOff val="-15501638"/>
                <a:satOff val="17870"/>
                <a:lumOff val="5960"/>
                <a:alphaOff val="0"/>
                <a:tint val="96000"/>
                <a:lumMod val="100000"/>
              </a:schemeClr>
            </a:gs>
            <a:gs pos="78000">
              <a:schemeClr val="accent2">
                <a:hueOff val="-15501638"/>
                <a:satOff val="17870"/>
                <a:lumOff val="596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Solution : GraphicTool crée un nouveau Graphic en clonant une instance d’une sous-classe de Graphic</a:t>
          </a:r>
          <a:endParaRPr lang="en-US" sz="1700" kern="1200"/>
        </a:p>
      </dsp:txBody>
      <dsp:txXfrm>
        <a:off x="32041" y="3173445"/>
        <a:ext cx="6628731" cy="592288"/>
      </dsp:txXfrm>
    </dsp:sp>
    <dsp:sp modelId="{BF9E4EC6-B1E8-4974-8DE3-45326E139A94}">
      <dsp:nvSpPr>
        <dsp:cNvPr id="0" name=""/>
        <dsp:cNvSpPr/>
      </dsp:nvSpPr>
      <dsp:spPr>
        <a:xfrm>
          <a:off x="0" y="3846735"/>
          <a:ext cx="6692813" cy="656370"/>
        </a:xfrm>
        <a:prstGeom prst="roundRect">
          <a:avLst/>
        </a:prstGeom>
        <a:gradFill rotWithShape="0">
          <a:gsLst>
            <a:gs pos="0">
              <a:schemeClr val="accent2">
                <a:hueOff val="-19377047"/>
                <a:satOff val="22338"/>
                <a:lumOff val="7450"/>
                <a:alphaOff val="0"/>
                <a:tint val="96000"/>
                <a:lumMod val="100000"/>
              </a:schemeClr>
            </a:gs>
            <a:gs pos="78000">
              <a:schemeClr val="accent2">
                <a:hueOff val="-19377047"/>
                <a:satOff val="22338"/>
                <a:lumOff val="745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On appelle la classe Graphic le </a:t>
          </a:r>
          <a:r>
            <a:rPr lang="fr-FR" sz="1700" b="1" kern="1200" dirty="0"/>
            <a:t>PROTOTYPE</a:t>
          </a:r>
          <a:endParaRPr lang="en-US" sz="1700" kern="1200" dirty="0"/>
        </a:p>
      </dsp:txBody>
      <dsp:txXfrm>
        <a:off x="32041" y="3878776"/>
        <a:ext cx="6628731" cy="5922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340AAD-BD36-4374-9C5C-F2457B6CB73A}">
      <dsp:nvSpPr>
        <dsp:cNvPr id="0" name=""/>
        <dsp:cNvSpPr/>
      </dsp:nvSpPr>
      <dsp:spPr>
        <a:xfrm>
          <a:off x="0" y="59039"/>
          <a:ext cx="6692813" cy="88803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Est similaire à une fabrique (classe abstraire mais possède une méthode Clone)</a:t>
          </a:r>
          <a:endParaRPr lang="en-US" sz="2300" kern="1200" dirty="0"/>
        </a:p>
      </dsp:txBody>
      <dsp:txXfrm>
        <a:off x="43350" y="102389"/>
        <a:ext cx="6606113" cy="801330"/>
      </dsp:txXfrm>
    </dsp:sp>
    <dsp:sp modelId="{48C580D0-BFC8-4A71-92EE-C898EFEDA26A}">
      <dsp:nvSpPr>
        <dsp:cNvPr id="0" name=""/>
        <dsp:cNvSpPr/>
      </dsp:nvSpPr>
      <dsp:spPr>
        <a:xfrm>
          <a:off x="0" y="1013309"/>
          <a:ext cx="6692813" cy="888030"/>
        </a:xfrm>
        <a:prstGeom prst="roundRect">
          <a:avLst/>
        </a:prstGeom>
        <a:gradFill rotWithShape="0">
          <a:gsLst>
            <a:gs pos="0">
              <a:schemeClr val="accent2">
                <a:hueOff val="-4844262"/>
                <a:satOff val="5585"/>
                <a:lumOff val="1862"/>
                <a:alphaOff val="0"/>
                <a:tint val="96000"/>
                <a:lumMod val="100000"/>
              </a:schemeClr>
            </a:gs>
            <a:gs pos="78000">
              <a:schemeClr val="accent2">
                <a:hueOff val="-4844262"/>
                <a:satOff val="5585"/>
                <a:lumOff val="1862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Toutes les classes sont dérivées d’un prototype</a:t>
          </a:r>
          <a:endParaRPr lang="en-US" sz="2300" kern="1200" dirty="0"/>
        </a:p>
      </dsp:txBody>
      <dsp:txXfrm>
        <a:off x="43350" y="1056659"/>
        <a:ext cx="6606113" cy="801330"/>
      </dsp:txXfrm>
    </dsp:sp>
    <dsp:sp modelId="{246B2A94-A1E4-4DB3-B730-1182E0E80618}">
      <dsp:nvSpPr>
        <dsp:cNvPr id="0" name=""/>
        <dsp:cNvSpPr/>
      </dsp:nvSpPr>
      <dsp:spPr>
        <a:xfrm>
          <a:off x="0" y="1967579"/>
          <a:ext cx="6692813" cy="888030"/>
        </a:xfrm>
        <a:prstGeom prst="roundRect">
          <a:avLst/>
        </a:prstGeom>
        <a:gradFill rotWithShape="0">
          <a:gsLst>
            <a:gs pos="0">
              <a:schemeClr val="accent2">
                <a:hueOff val="-9688523"/>
                <a:satOff val="11169"/>
                <a:lumOff val="3725"/>
                <a:alphaOff val="0"/>
                <a:tint val="96000"/>
                <a:lumMod val="100000"/>
              </a:schemeClr>
            </a:gs>
            <a:gs pos="78000">
              <a:schemeClr val="accent2">
                <a:hueOff val="-9688523"/>
                <a:satOff val="11169"/>
                <a:lumOff val="372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Utilise un prototype manager</a:t>
          </a:r>
          <a:endParaRPr lang="en-US" sz="2300" kern="1200" dirty="0"/>
        </a:p>
      </dsp:txBody>
      <dsp:txXfrm>
        <a:off x="43350" y="2010929"/>
        <a:ext cx="6606113" cy="801330"/>
      </dsp:txXfrm>
    </dsp:sp>
    <dsp:sp modelId="{F54D4252-EEE8-4EAD-8CE8-5A64A3D7508E}">
      <dsp:nvSpPr>
        <dsp:cNvPr id="0" name=""/>
        <dsp:cNvSpPr/>
      </dsp:nvSpPr>
      <dsp:spPr>
        <a:xfrm>
          <a:off x="0" y="2921849"/>
          <a:ext cx="6692813" cy="888030"/>
        </a:xfrm>
        <a:prstGeom prst="roundRect">
          <a:avLst/>
        </a:prstGeom>
        <a:gradFill rotWithShape="0">
          <a:gsLst>
            <a:gs pos="0">
              <a:schemeClr val="accent2">
                <a:hueOff val="-14532784"/>
                <a:satOff val="16754"/>
                <a:lumOff val="5587"/>
                <a:alphaOff val="0"/>
                <a:tint val="96000"/>
                <a:lumMod val="100000"/>
              </a:schemeClr>
            </a:gs>
            <a:gs pos="78000">
              <a:schemeClr val="accent2">
                <a:hueOff val="-14532784"/>
                <a:satOff val="16754"/>
                <a:lumOff val="558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Implémente la méthode Clone</a:t>
          </a:r>
          <a:endParaRPr lang="en-US" sz="2300" kern="1200" dirty="0"/>
        </a:p>
      </dsp:txBody>
      <dsp:txXfrm>
        <a:off x="43350" y="2965199"/>
        <a:ext cx="6606113" cy="801330"/>
      </dsp:txXfrm>
    </dsp:sp>
    <dsp:sp modelId="{BF9E4EC6-B1E8-4974-8DE3-45326E139A94}">
      <dsp:nvSpPr>
        <dsp:cNvPr id="0" name=""/>
        <dsp:cNvSpPr/>
      </dsp:nvSpPr>
      <dsp:spPr>
        <a:xfrm>
          <a:off x="0" y="3876120"/>
          <a:ext cx="6692813" cy="888030"/>
        </a:xfrm>
        <a:prstGeom prst="roundRect">
          <a:avLst/>
        </a:prstGeom>
        <a:gradFill rotWithShape="0">
          <a:gsLst>
            <a:gs pos="0">
              <a:schemeClr val="accent2">
                <a:hueOff val="-19377047"/>
                <a:satOff val="22338"/>
                <a:lumOff val="7450"/>
                <a:alphaOff val="0"/>
                <a:tint val="96000"/>
                <a:lumMod val="100000"/>
              </a:schemeClr>
            </a:gs>
            <a:gs pos="78000">
              <a:schemeClr val="accent2">
                <a:hueOff val="-19377047"/>
                <a:satOff val="22338"/>
                <a:lumOff val="745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Initialise les clones</a:t>
          </a:r>
          <a:endParaRPr lang="en-US" sz="2300" kern="1200" dirty="0"/>
        </a:p>
      </dsp:txBody>
      <dsp:txXfrm>
        <a:off x="43350" y="3919470"/>
        <a:ext cx="6606113" cy="8013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340AAD-BD36-4374-9C5C-F2457B6CB73A}">
      <dsp:nvSpPr>
        <dsp:cNvPr id="0" name=""/>
        <dsp:cNvSpPr/>
      </dsp:nvSpPr>
      <dsp:spPr>
        <a:xfrm>
          <a:off x="0" y="76049"/>
          <a:ext cx="6692813" cy="8950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 dirty="0"/>
            <a:t>En définissant une classe </a:t>
          </a:r>
          <a:r>
            <a:rPr lang="fr-CH" sz="1700" kern="1200" dirty="0" err="1"/>
            <a:t>MazePrototypeFactory</a:t>
          </a:r>
          <a:r>
            <a:rPr lang="fr-CH" sz="1700" kern="1200" dirty="0"/>
            <a:t> (héritée de </a:t>
          </a:r>
          <a:r>
            <a:rPr lang="fr-CH" sz="1700" kern="1200" dirty="0" err="1"/>
            <a:t>MazeFactory</a:t>
          </a:r>
          <a:r>
            <a:rPr lang="fr-CH" sz="1700" kern="1200" dirty="0"/>
            <a:t> qui est une fabrique standard), on peut créer facilement un labyrinthe</a:t>
          </a:r>
          <a:endParaRPr lang="en-US" sz="1700" kern="1200" dirty="0"/>
        </a:p>
      </dsp:txBody>
      <dsp:txXfrm>
        <a:off x="43693" y="119742"/>
        <a:ext cx="6605427" cy="807664"/>
      </dsp:txXfrm>
    </dsp:sp>
    <dsp:sp modelId="{48C580D0-BFC8-4A71-92EE-C898EFEDA26A}">
      <dsp:nvSpPr>
        <dsp:cNvPr id="0" name=""/>
        <dsp:cNvSpPr/>
      </dsp:nvSpPr>
      <dsp:spPr>
        <a:xfrm>
          <a:off x="0" y="1020060"/>
          <a:ext cx="6692813" cy="895050"/>
        </a:xfrm>
        <a:prstGeom prst="roundRect">
          <a:avLst/>
        </a:prstGeom>
        <a:gradFill rotWithShape="0">
          <a:gsLst>
            <a:gs pos="0">
              <a:schemeClr val="accent2">
                <a:hueOff val="-4844262"/>
                <a:satOff val="5585"/>
                <a:lumOff val="1862"/>
                <a:alphaOff val="0"/>
                <a:tint val="96000"/>
                <a:lumMod val="100000"/>
              </a:schemeClr>
            </a:gs>
            <a:gs pos="78000">
              <a:schemeClr val="accent2">
                <a:hueOff val="-4844262"/>
                <a:satOff val="5585"/>
                <a:lumOff val="1862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 dirty="0"/>
            <a:t>La classe </a:t>
          </a:r>
          <a:r>
            <a:rPr lang="fr-CH" sz="1700" kern="1200" dirty="0" err="1"/>
            <a:t>MazePrototypeFactory</a:t>
          </a:r>
          <a:r>
            <a:rPr lang="fr-CH" sz="1700" kern="1200" dirty="0"/>
            <a:t> contiendra un prototype de mur, de pièce, de porte et même de labyrinthe</a:t>
          </a:r>
        </a:p>
      </dsp:txBody>
      <dsp:txXfrm>
        <a:off x="43693" y="1063753"/>
        <a:ext cx="6605427" cy="807664"/>
      </dsp:txXfrm>
    </dsp:sp>
    <dsp:sp modelId="{90ED3BEE-B842-483E-A02D-CA2A5DB7BA49}">
      <dsp:nvSpPr>
        <dsp:cNvPr id="0" name=""/>
        <dsp:cNvSpPr/>
      </dsp:nvSpPr>
      <dsp:spPr>
        <a:xfrm>
          <a:off x="0" y="1964070"/>
          <a:ext cx="6692813" cy="895050"/>
        </a:xfrm>
        <a:prstGeom prst="roundRect">
          <a:avLst/>
        </a:prstGeom>
        <a:gradFill rotWithShape="0">
          <a:gsLst>
            <a:gs pos="0">
              <a:schemeClr val="accent2">
                <a:hueOff val="-9688523"/>
                <a:satOff val="11169"/>
                <a:lumOff val="3725"/>
                <a:alphaOff val="0"/>
                <a:tint val="96000"/>
                <a:lumMod val="100000"/>
              </a:schemeClr>
            </a:gs>
            <a:gs pos="78000">
              <a:schemeClr val="accent2">
                <a:hueOff val="-9688523"/>
                <a:satOff val="11169"/>
                <a:lumOff val="372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 dirty="0"/>
            <a:t>L'appel de l’une de ces méthodes (par exemple </a:t>
          </a:r>
          <a:r>
            <a:rPr lang="fr-CH" sz="1700" kern="1200" dirty="0" err="1"/>
            <a:t>MazePrototypeFactory.makeRoom</a:t>
          </a:r>
          <a:r>
            <a:rPr lang="fr-CH" sz="1700" kern="1200" dirty="0"/>
            <a:t>()) créera un clone (en appelant le constructeur de copie) du prototype</a:t>
          </a:r>
        </a:p>
      </dsp:txBody>
      <dsp:txXfrm>
        <a:off x="43693" y="2007763"/>
        <a:ext cx="6605427" cy="807664"/>
      </dsp:txXfrm>
    </dsp:sp>
    <dsp:sp modelId="{246B2A94-A1E4-4DB3-B730-1182E0E80618}">
      <dsp:nvSpPr>
        <dsp:cNvPr id="0" name=""/>
        <dsp:cNvSpPr/>
      </dsp:nvSpPr>
      <dsp:spPr>
        <a:xfrm>
          <a:off x="0" y="2908080"/>
          <a:ext cx="6692813" cy="895050"/>
        </a:xfrm>
        <a:prstGeom prst="roundRect">
          <a:avLst/>
        </a:prstGeom>
        <a:gradFill rotWithShape="0">
          <a:gsLst>
            <a:gs pos="0">
              <a:schemeClr val="accent2">
                <a:hueOff val="-14532784"/>
                <a:satOff val="16754"/>
                <a:lumOff val="5587"/>
                <a:alphaOff val="0"/>
                <a:tint val="96000"/>
                <a:lumMod val="100000"/>
              </a:schemeClr>
            </a:gs>
            <a:gs pos="78000">
              <a:schemeClr val="accent2">
                <a:hueOff val="-14532784"/>
                <a:satOff val="16754"/>
                <a:lumOff val="558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 dirty="0"/>
            <a:t>On peut également passer un paramètre (comme pour la méthode </a:t>
          </a:r>
          <a:r>
            <a:rPr lang="fr-CH" sz="1700" kern="1200" dirty="0" err="1"/>
            <a:t>makeDoor</a:t>
          </a:r>
          <a:r>
            <a:rPr lang="fr-CH" sz="1700" kern="1200" dirty="0"/>
            <a:t>(Room </a:t>
          </a:r>
          <a:r>
            <a:rPr lang="fr-CH" sz="1700" kern="1200" dirty="0" err="1"/>
            <a:t>left</a:t>
          </a:r>
          <a:r>
            <a:rPr lang="fr-CH" sz="1700" kern="1200" dirty="0"/>
            <a:t>, Room right)) afin de pouvoir directement initialiser des valeurs spécifiques au clone</a:t>
          </a:r>
          <a:endParaRPr lang="en-US" sz="1700" kern="1200" dirty="0"/>
        </a:p>
      </dsp:txBody>
      <dsp:txXfrm>
        <a:off x="43693" y="2951773"/>
        <a:ext cx="6605427" cy="807664"/>
      </dsp:txXfrm>
    </dsp:sp>
    <dsp:sp modelId="{F54D4252-EEE8-4EAD-8CE8-5A64A3D7508E}">
      <dsp:nvSpPr>
        <dsp:cNvPr id="0" name=""/>
        <dsp:cNvSpPr/>
      </dsp:nvSpPr>
      <dsp:spPr>
        <a:xfrm>
          <a:off x="0" y="3867182"/>
          <a:ext cx="6692813" cy="895050"/>
        </a:xfrm>
        <a:prstGeom prst="roundRect">
          <a:avLst/>
        </a:prstGeom>
        <a:gradFill rotWithShape="0">
          <a:gsLst>
            <a:gs pos="0">
              <a:schemeClr val="accent2">
                <a:hueOff val="-19377047"/>
                <a:satOff val="22338"/>
                <a:lumOff val="7450"/>
                <a:alphaOff val="0"/>
                <a:tint val="96000"/>
                <a:lumMod val="100000"/>
              </a:schemeClr>
            </a:gs>
            <a:gs pos="78000">
              <a:schemeClr val="accent2">
                <a:hueOff val="-19377047"/>
                <a:satOff val="22338"/>
                <a:lumOff val="745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 dirty="0"/>
            <a:t>On peut ensuite s'imaginer de créer des murs ou pièces piégés en rajoutant des sous-classes spécifiques à Wall ou à </a:t>
          </a:r>
          <a:r>
            <a:rPr lang="fr-CH" sz="1700" kern="1200" dirty="0" err="1"/>
            <a:t>Door</a:t>
          </a:r>
          <a:r>
            <a:rPr lang="fr-CH" sz="1700" kern="1200" dirty="0"/>
            <a:t> afin de complexifier le labyrinthe</a:t>
          </a:r>
          <a:endParaRPr lang="en-US" sz="1700" kern="1200" dirty="0"/>
        </a:p>
      </dsp:txBody>
      <dsp:txXfrm>
        <a:off x="43693" y="3910875"/>
        <a:ext cx="6605427" cy="8076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E8D19-BF02-47AB-AB46-1999B1E5B2BE}">
      <dsp:nvSpPr>
        <dsp:cNvPr id="0" name=""/>
        <dsp:cNvSpPr/>
      </dsp:nvSpPr>
      <dsp:spPr>
        <a:xfrm>
          <a:off x="0" y="528929"/>
          <a:ext cx="6692813" cy="121094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Quand la création d’un objet est coûteuse, le modèle prototype est adapté. Il ne reste qu’à cloner le prototype</a:t>
          </a:r>
          <a:endParaRPr lang="en-US" sz="2300" kern="1200" dirty="0"/>
        </a:p>
      </dsp:txBody>
      <dsp:txXfrm>
        <a:off x="59114" y="588043"/>
        <a:ext cx="6574585" cy="1092721"/>
      </dsp:txXfrm>
    </dsp:sp>
    <dsp:sp modelId="{321956AE-74F3-49AC-9D66-F6405DBDCF84}">
      <dsp:nvSpPr>
        <dsp:cNvPr id="0" name=""/>
        <dsp:cNvSpPr/>
      </dsp:nvSpPr>
      <dsp:spPr>
        <a:xfrm>
          <a:off x="0" y="1806119"/>
          <a:ext cx="6692813" cy="1210949"/>
        </a:xfrm>
        <a:prstGeom prst="roundRect">
          <a:avLst/>
        </a:prstGeom>
        <a:gradFill rotWithShape="0">
          <a:gsLst>
            <a:gs pos="0">
              <a:schemeClr val="accent2">
                <a:hueOff val="-9688523"/>
                <a:satOff val="11169"/>
                <a:lumOff val="3725"/>
                <a:alphaOff val="0"/>
                <a:tint val="96000"/>
                <a:lumMod val="100000"/>
              </a:schemeClr>
            </a:gs>
            <a:gs pos="78000">
              <a:schemeClr val="accent2">
                <a:hueOff val="-9688523"/>
                <a:satOff val="11169"/>
                <a:lumOff val="372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Simplifie la hiérarchie des classes (en contraste avec le </a:t>
          </a:r>
          <a:r>
            <a:rPr lang="fr-FR" sz="2300" kern="1200" dirty="0" err="1"/>
            <a:t>Factory</a:t>
          </a:r>
          <a:r>
            <a:rPr lang="fr-FR" sz="2300" kern="1200" dirty="0"/>
            <a:t> Pattern, pas besoin d’une hiérarchie parallèle de classes de créateurs)</a:t>
          </a:r>
          <a:endParaRPr lang="en-US" sz="2300" kern="1200" dirty="0"/>
        </a:p>
      </dsp:txBody>
      <dsp:txXfrm>
        <a:off x="59114" y="1865233"/>
        <a:ext cx="6574585" cy="1092721"/>
      </dsp:txXfrm>
    </dsp:sp>
    <dsp:sp modelId="{AA8189F0-6CBD-4F5A-A35E-39B4FCF16DDF}">
      <dsp:nvSpPr>
        <dsp:cNvPr id="0" name=""/>
        <dsp:cNvSpPr/>
      </dsp:nvSpPr>
      <dsp:spPr>
        <a:xfrm>
          <a:off x="0" y="3083309"/>
          <a:ext cx="6692813" cy="1210949"/>
        </a:xfrm>
        <a:prstGeom prst="roundRect">
          <a:avLst/>
        </a:prstGeom>
        <a:gradFill rotWithShape="0">
          <a:gsLst>
            <a:gs pos="0">
              <a:schemeClr val="accent2">
                <a:hueOff val="-19377047"/>
                <a:satOff val="22338"/>
                <a:lumOff val="7450"/>
                <a:alphaOff val="0"/>
                <a:tint val="96000"/>
                <a:lumMod val="100000"/>
              </a:schemeClr>
            </a:gs>
            <a:gs pos="78000">
              <a:schemeClr val="accent2">
                <a:hueOff val="-19377047"/>
                <a:satOff val="22338"/>
                <a:lumOff val="745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La création de nouveaux objets at runtime (e.g. si on fournit une méthode qui initialise les objets après le clonage)</a:t>
          </a:r>
          <a:endParaRPr lang="en-US" sz="2300" kern="1200" dirty="0"/>
        </a:p>
      </dsp:txBody>
      <dsp:txXfrm>
        <a:off x="59114" y="3142423"/>
        <a:ext cx="6574585" cy="10927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2ED1B-995C-42AD-8158-B48FDB9A17A6}">
      <dsp:nvSpPr>
        <dsp:cNvPr id="0" name=""/>
        <dsp:cNvSpPr/>
      </dsp:nvSpPr>
      <dsp:spPr>
        <a:xfrm>
          <a:off x="0" y="12555"/>
          <a:ext cx="6692813" cy="23587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Les sous-classes du Prototype doivent implémenter la méthode Clone, ce qui n’est pas toujours évident (e.g. certains attributs de la classe qui ne sont pas clonables)</a:t>
          </a:r>
          <a:endParaRPr lang="en-US" sz="2800" kern="1200" dirty="0"/>
        </a:p>
      </dsp:txBody>
      <dsp:txXfrm>
        <a:off x="115143" y="127698"/>
        <a:ext cx="6462527" cy="2128434"/>
      </dsp:txXfrm>
    </dsp:sp>
    <dsp:sp modelId="{1A8D9A95-E06D-4763-8ACE-C499047426FB}">
      <dsp:nvSpPr>
        <dsp:cNvPr id="0" name=""/>
        <dsp:cNvSpPr/>
      </dsp:nvSpPr>
      <dsp:spPr>
        <a:xfrm>
          <a:off x="0" y="2451915"/>
          <a:ext cx="6692813" cy="2358720"/>
        </a:xfrm>
        <a:prstGeom prst="roundRect">
          <a:avLst/>
        </a:prstGeom>
        <a:gradFill rotWithShape="0">
          <a:gsLst>
            <a:gs pos="0">
              <a:schemeClr val="accent5">
                <a:hueOff val="14211322"/>
                <a:satOff val="-28541"/>
                <a:lumOff val="16667"/>
                <a:alphaOff val="0"/>
                <a:tint val="96000"/>
                <a:lumMod val="100000"/>
              </a:schemeClr>
            </a:gs>
            <a:gs pos="78000">
              <a:schemeClr val="accent5">
                <a:hueOff val="14211322"/>
                <a:satOff val="-28541"/>
                <a:lumOff val="1666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Peut être coûteux d’avoir plusieurs prototypes en mémoire</a:t>
          </a:r>
          <a:endParaRPr lang="en-US" sz="2800" kern="1200" dirty="0"/>
        </a:p>
      </dsp:txBody>
      <dsp:txXfrm>
        <a:off x="115143" y="2567058"/>
        <a:ext cx="6462527" cy="21284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2ED1B-995C-42AD-8158-B48FDB9A17A6}">
      <dsp:nvSpPr>
        <dsp:cNvPr id="0" name=""/>
        <dsp:cNvSpPr/>
      </dsp:nvSpPr>
      <dsp:spPr>
        <a:xfrm>
          <a:off x="0" y="691335"/>
          <a:ext cx="6692813" cy="4446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Jeu</a:t>
          </a:r>
          <a:r>
            <a:rPr lang="en-US" sz="1900" kern="1200" baseline="0" dirty="0"/>
            <a:t> de type rogue-like</a:t>
          </a:r>
          <a:endParaRPr lang="en-US" sz="1900" kern="1200" dirty="0"/>
        </a:p>
      </dsp:txBody>
      <dsp:txXfrm>
        <a:off x="21704" y="713039"/>
        <a:ext cx="6649405" cy="401192"/>
      </dsp:txXfrm>
    </dsp:sp>
    <dsp:sp modelId="{1A8D9A95-E06D-4763-8ACE-C499047426FB}">
      <dsp:nvSpPr>
        <dsp:cNvPr id="0" name=""/>
        <dsp:cNvSpPr/>
      </dsp:nvSpPr>
      <dsp:spPr>
        <a:xfrm>
          <a:off x="0" y="1190655"/>
          <a:ext cx="6692813" cy="444600"/>
        </a:xfrm>
        <a:prstGeom prst="roundRect">
          <a:avLst/>
        </a:prstGeom>
        <a:gradFill rotWithShape="0">
          <a:gsLst>
            <a:gs pos="0">
              <a:schemeClr val="accent5">
                <a:hueOff val="2368554"/>
                <a:satOff val="-4757"/>
                <a:lumOff val="2778"/>
                <a:alphaOff val="0"/>
                <a:tint val="96000"/>
                <a:lumMod val="100000"/>
              </a:schemeClr>
            </a:gs>
            <a:gs pos="78000">
              <a:schemeClr val="accent5">
                <a:hueOff val="2368554"/>
                <a:satOff val="-4757"/>
                <a:lumOff val="277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Labyrinthe</a:t>
          </a:r>
          <a:endParaRPr lang="en-US" sz="1900" kern="1200" dirty="0"/>
        </a:p>
      </dsp:txBody>
      <dsp:txXfrm>
        <a:off x="21704" y="1212359"/>
        <a:ext cx="6649405" cy="401192"/>
      </dsp:txXfrm>
    </dsp:sp>
    <dsp:sp modelId="{A48252F8-3A74-4475-A6FD-8A49DCF34F72}">
      <dsp:nvSpPr>
        <dsp:cNvPr id="0" name=""/>
        <dsp:cNvSpPr/>
      </dsp:nvSpPr>
      <dsp:spPr>
        <a:xfrm>
          <a:off x="0" y="1689975"/>
          <a:ext cx="6692813" cy="444600"/>
        </a:xfrm>
        <a:prstGeom prst="roundRect">
          <a:avLst/>
        </a:prstGeom>
        <a:gradFill rotWithShape="0">
          <a:gsLst>
            <a:gs pos="0">
              <a:schemeClr val="accent5">
                <a:hueOff val="4737107"/>
                <a:satOff val="-9514"/>
                <a:lumOff val="5556"/>
                <a:alphaOff val="0"/>
                <a:tint val="96000"/>
                <a:lumMod val="100000"/>
              </a:schemeClr>
            </a:gs>
            <a:gs pos="78000">
              <a:schemeClr val="accent5">
                <a:hueOff val="4737107"/>
                <a:satOff val="-9514"/>
                <a:lumOff val="555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900" kern="1200" dirty="0"/>
            <a:t>Plusieurs personnages</a:t>
          </a:r>
        </a:p>
      </dsp:txBody>
      <dsp:txXfrm>
        <a:off x="21704" y="1711679"/>
        <a:ext cx="6649405" cy="401192"/>
      </dsp:txXfrm>
    </dsp:sp>
    <dsp:sp modelId="{131CCFB3-0843-453E-9FD8-0BF947F84409}">
      <dsp:nvSpPr>
        <dsp:cNvPr id="0" name=""/>
        <dsp:cNvSpPr/>
      </dsp:nvSpPr>
      <dsp:spPr>
        <a:xfrm>
          <a:off x="0" y="2189295"/>
          <a:ext cx="6692813" cy="444600"/>
        </a:xfrm>
        <a:prstGeom prst="roundRect">
          <a:avLst/>
        </a:prstGeom>
        <a:gradFill rotWithShape="0">
          <a:gsLst>
            <a:gs pos="0">
              <a:schemeClr val="accent5">
                <a:hueOff val="7105661"/>
                <a:satOff val="-14270"/>
                <a:lumOff val="8334"/>
                <a:alphaOff val="0"/>
                <a:tint val="96000"/>
                <a:lumMod val="100000"/>
              </a:schemeClr>
            </a:gs>
            <a:gs pos="78000">
              <a:schemeClr val="accent5">
                <a:hueOff val="7105661"/>
                <a:satOff val="-14270"/>
                <a:lumOff val="833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900" kern="1200" dirty="0"/>
            <a:t>Plusieurs monstres</a:t>
          </a:r>
        </a:p>
      </dsp:txBody>
      <dsp:txXfrm>
        <a:off x="21704" y="2210999"/>
        <a:ext cx="6649405" cy="401192"/>
      </dsp:txXfrm>
    </dsp:sp>
    <dsp:sp modelId="{E45D4314-9DFD-4BE9-836E-06CDFD9E7110}">
      <dsp:nvSpPr>
        <dsp:cNvPr id="0" name=""/>
        <dsp:cNvSpPr/>
      </dsp:nvSpPr>
      <dsp:spPr>
        <a:xfrm>
          <a:off x="0" y="2688615"/>
          <a:ext cx="6692813" cy="444600"/>
        </a:xfrm>
        <a:prstGeom prst="roundRect">
          <a:avLst/>
        </a:prstGeom>
        <a:gradFill rotWithShape="0">
          <a:gsLst>
            <a:gs pos="0">
              <a:schemeClr val="accent5">
                <a:hueOff val="9474215"/>
                <a:satOff val="-19027"/>
                <a:lumOff val="11111"/>
                <a:alphaOff val="0"/>
                <a:tint val="96000"/>
                <a:lumMod val="100000"/>
              </a:schemeClr>
            </a:gs>
            <a:gs pos="78000">
              <a:schemeClr val="accent5">
                <a:hueOff val="9474215"/>
                <a:satOff val="-19027"/>
                <a:lumOff val="1111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900" kern="1200" dirty="0"/>
            <a:t>Système de niveaux (gain d’expérience)</a:t>
          </a:r>
        </a:p>
      </dsp:txBody>
      <dsp:txXfrm>
        <a:off x="21704" y="2710319"/>
        <a:ext cx="6649405" cy="401192"/>
      </dsp:txXfrm>
    </dsp:sp>
    <dsp:sp modelId="{FA0A95DE-8E81-4BE0-8DE5-E6E46CB9B6DE}">
      <dsp:nvSpPr>
        <dsp:cNvPr id="0" name=""/>
        <dsp:cNvSpPr/>
      </dsp:nvSpPr>
      <dsp:spPr>
        <a:xfrm>
          <a:off x="0" y="3187935"/>
          <a:ext cx="6692813" cy="444600"/>
        </a:xfrm>
        <a:prstGeom prst="roundRect">
          <a:avLst/>
        </a:prstGeom>
        <a:gradFill rotWithShape="0">
          <a:gsLst>
            <a:gs pos="0">
              <a:schemeClr val="accent5">
                <a:hueOff val="11842768"/>
                <a:satOff val="-23784"/>
                <a:lumOff val="13889"/>
                <a:alphaOff val="0"/>
                <a:tint val="96000"/>
                <a:lumMod val="100000"/>
              </a:schemeClr>
            </a:gs>
            <a:gs pos="78000">
              <a:schemeClr val="accent5">
                <a:hueOff val="11842768"/>
                <a:satOff val="-23784"/>
                <a:lumOff val="1388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900" kern="1200" dirty="0"/>
            <a:t>Objets récoltables</a:t>
          </a:r>
        </a:p>
      </dsp:txBody>
      <dsp:txXfrm>
        <a:off x="21704" y="3209639"/>
        <a:ext cx="6649405" cy="401192"/>
      </dsp:txXfrm>
    </dsp:sp>
    <dsp:sp modelId="{E78EFB66-C291-4433-BB91-BEA85B2C2A03}">
      <dsp:nvSpPr>
        <dsp:cNvPr id="0" name=""/>
        <dsp:cNvSpPr/>
      </dsp:nvSpPr>
      <dsp:spPr>
        <a:xfrm>
          <a:off x="0" y="3687254"/>
          <a:ext cx="6692813" cy="444600"/>
        </a:xfrm>
        <a:prstGeom prst="roundRect">
          <a:avLst/>
        </a:prstGeom>
        <a:gradFill rotWithShape="0">
          <a:gsLst>
            <a:gs pos="0">
              <a:schemeClr val="accent5">
                <a:hueOff val="14211322"/>
                <a:satOff val="-28541"/>
                <a:lumOff val="16667"/>
                <a:alphaOff val="0"/>
                <a:tint val="96000"/>
                <a:lumMod val="100000"/>
              </a:schemeClr>
            </a:gs>
            <a:gs pos="78000">
              <a:schemeClr val="accent5">
                <a:hueOff val="14211322"/>
                <a:satOff val="-28541"/>
                <a:lumOff val="1666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900" kern="1200" dirty="0"/>
            <a:t>Système de combat au tour par tour avec choix d’options</a:t>
          </a:r>
        </a:p>
      </dsp:txBody>
      <dsp:txXfrm>
        <a:off x="21704" y="3708958"/>
        <a:ext cx="6649405" cy="401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5BA84-42E8-4463-95DD-BBF01969D626}" type="datetimeFigureOut">
              <a:rPr lang="fr-CH" smtClean="0"/>
              <a:t>01.05.2019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023DD-7612-4FCD-8C16-67E24E6CEE5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06901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Notes :</a:t>
            </a:r>
          </a:p>
          <a:p>
            <a:r>
              <a:rPr lang="fr-FR" dirty="0"/>
              <a:t>1. Garder une trace des prototypes disponibles (nombre total inconnu)</a:t>
            </a:r>
          </a:p>
          <a:p>
            <a:r>
              <a:rPr lang="fr-FR" dirty="0"/>
              <a:t>   Les clients ne gère pas les prototypes </a:t>
            </a:r>
            <a:r>
              <a:rPr lang="fr-FR" dirty="0" err="1"/>
              <a:t>eux-même</a:t>
            </a:r>
            <a:r>
              <a:rPr lang="fr-FR" dirty="0"/>
              <a:t>, mais les stockent et les récupèrent</a:t>
            </a:r>
          </a:p>
          <a:p>
            <a:r>
              <a:rPr lang="fr-FR" dirty="0"/>
              <a:t>   via un </a:t>
            </a:r>
            <a:r>
              <a:rPr lang="fr-FR" dirty="0" err="1"/>
              <a:t>registry</a:t>
            </a:r>
            <a:r>
              <a:rPr lang="fr-FR" dirty="0"/>
              <a:t> appelé Prototype manager. Le client va lui demander un prototype avant de le cloner.</a:t>
            </a:r>
          </a:p>
          <a:p>
            <a:endParaRPr lang="fr-FR" dirty="0"/>
          </a:p>
          <a:p>
            <a:r>
              <a:rPr lang="fr-FR" dirty="0"/>
              <a:t>2. En général, une copie partielle suffit (via un simple constructeur). Mais dans le cas de structures complexes</a:t>
            </a:r>
          </a:p>
          <a:p>
            <a:r>
              <a:rPr lang="fr-FR" dirty="0"/>
              <a:t>   (e.g. références circulaires), il faut effectuer une copie profonde car le clone doit être indépendant du prototype.</a:t>
            </a:r>
          </a:p>
          <a:p>
            <a:r>
              <a:rPr lang="fr-FR" dirty="0"/>
              <a:t>   Il faut aussi s'assurer que les composantes d'un clone sont </a:t>
            </a:r>
            <a:r>
              <a:rPr lang="fr-FR" dirty="0" err="1"/>
              <a:t>eux-même</a:t>
            </a:r>
            <a:r>
              <a:rPr lang="fr-FR" dirty="0"/>
              <a:t> des clones des composantes du prototype.</a:t>
            </a:r>
          </a:p>
          <a:p>
            <a:r>
              <a:rPr lang="fr-FR" dirty="0"/>
              <a:t>   C'est durant cette opération qu'il faut décider ce qui sera partagé entre les clones.</a:t>
            </a:r>
          </a:p>
          <a:p>
            <a:endParaRPr lang="fr-FR" dirty="0"/>
          </a:p>
          <a:p>
            <a:r>
              <a:rPr lang="fr-FR" dirty="0"/>
              <a:t>3. Parfois, le simple clonage ne suffit pas et il est nécessaire d'initialiser une ou plusieurs valeurs</a:t>
            </a:r>
          </a:p>
          <a:p>
            <a:r>
              <a:rPr lang="fr-FR" dirty="0"/>
              <a:t>   du clone à sa création. Impossible de les passer en paramètre dans la méthode Clone car leur nombre</a:t>
            </a:r>
          </a:p>
          <a:p>
            <a:r>
              <a:rPr lang="fr-FR" dirty="0"/>
              <a:t>   varie selon les classes des prototypes. Soit les clients peuvent utiliser les opérations définies dans</a:t>
            </a:r>
          </a:p>
          <a:p>
            <a:r>
              <a:rPr lang="fr-FR" dirty="0"/>
              <a:t>   les classes du prototype pour procéder à l'initialisation, soit il n'y en a pas et il faut créer une</a:t>
            </a:r>
          </a:p>
          <a:p>
            <a:r>
              <a:rPr lang="fr-FR" dirty="0"/>
              <a:t>   méthode </a:t>
            </a:r>
            <a:r>
              <a:rPr lang="fr-FR" dirty="0" err="1"/>
              <a:t>Initialize</a:t>
            </a:r>
            <a:r>
              <a:rPr lang="fr-FR" dirty="0"/>
              <a:t> dont les paramètres sont ceux à initialiser.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023DD-7612-4FCD-8C16-67E24E6CEE54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85917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Notes :</a:t>
            </a:r>
          </a:p>
          <a:p>
            <a:r>
              <a:rPr lang="fr-FR" dirty="0"/>
              <a:t>1. Garder une trace des prototypes disponibles (nombre total inconnu)</a:t>
            </a:r>
          </a:p>
          <a:p>
            <a:r>
              <a:rPr lang="fr-FR" dirty="0"/>
              <a:t>   Les clients ne gère pas les prototypes </a:t>
            </a:r>
            <a:r>
              <a:rPr lang="fr-FR" dirty="0" err="1"/>
              <a:t>eux-même</a:t>
            </a:r>
            <a:r>
              <a:rPr lang="fr-FR" dirty="0"/>
              <a:t>, mais les stockent et les récupèrent</a:t>
            </a:r>
          </a:p>
          <a:p>
            <a:r>
              <a:rPr lang="fr-FR" dirty="0"/>
              <a:t>   via un </a:t>
            </a:r>
            <a:r>
              <a:rPr lang="fr-FR" dirty="0" err="1"/>
              <a:t>registry</a:t>
            </a:r>
            <a:r>
              <a:rPr lang="fr-FR" dirty="0"/>
              <a:t> appelé Prototype manager. Le client va lui demander un prototype avant de le cloner.</a:t>
            </a:r>
          </a:p>
          <a:p>
            <a:endParaRPr lang="fr-FR" dirty="0"/>
          </a:p>
          <a:p>
            <a:r>
              <a:rPr lang="fr-FR" dirty="0"/>
              <a:t>2. En général, une copie partielle suffit (via un simple constructeur). Mais dans le cas de structures complexes</a:t>
            </a:r>
          </a:p>
          <a:p>
            <a:r>
              <a:rPr lang="fr-FR" dirty="0"/>
              <a:t>   (e.g. références circulaires), il faut effectuer une copie profonde car le clone doit être indépendant du prototype.</a:t>
            </a:r>
          </a:p>
          <a:p>
            <a:r>
              <a:rPr lang="fr-FR" dirty="0"/>
              <a:t>   Il faut aussi s'assurer que les composantes d'un clone sont </a:t>
            </a:r>
            <a:r>
              <a:rPr lang="fr-FR" dirty="0" err="1"/>
              <a:t>eux-même</a:t>
            </a:r>
            <a:r>
              <a:rPr lang="fr-FR" dirty="0"/>
              <a:t> des clones des composantes du prototype.</a:t>
            </a:r>
          </a:p>
          <a:p>
            <a:r>
              <a:rPr lang="fr-FR" dirty="0"/>
              <a:t>   C'est durant cette opération qu'il faut décider ce qui sera partagé entre les clones.</a:t>
            </a:r>
          </a:p>
          <a:p>
            <a:endParaRPr lang="fr-FR" dirty="0"/>
          </a:p>
          <a:p>
            <a:r>
              <a:rPr lang="fr-FR" dirty="0"/>
              <a:t>3. Parfois, le simple clonage ne suffit pas et il est nécessaire d'initialiser une ou plusieurs valeurs</a:t>
            </a:r>
          </a:p>
          <a:p>
            <a:r>
              <a:rPr lang="fr-FR" dirty="0"/>
              <a:t>   du clone à sa création. Impossible de les passer en paramètre dans la méthode Clone car leur nombre</a:t>
            </a:r>
          </a:p>
          <a:p>
            <a:r>
              <a:rPr lang="fr-FR" dirty="0"/>
              <a:t>   varie selon les classes des prototypes. Soit les clients peuvent utiliser les opérations définies dans</a:t>
            </a:r>
          </a:p>
          <a:p>
            <a:r>
              <a:rPr lang="fr-FR" dirty="0"/>
              <a:t>   les classes du prototype pour procéder à l'initialisation, soit il n'y en a pas et il faut créer une</a:t>
            </a:r>
          </a:p>
          <a:p>
            <a:r>
              <a:rPr lang="fr-FR" dirty="0"/>
              <a:t>   méthode </a:t>
            </a:r>
            <a:r>
              <a:rPr lang="fr-FR" dirty="0" err="1"/>
              <a:t>Initialize</a:t>
            </a:r>
            <a:r>
              <a:rPr lang="fr-FR" dirty="0"/>
              <a:t> dont les paramètres sont ceux à initialiser.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023DD-7612-4FCD-8C16-67E24E6CEE54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3536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44">
            <a:extLst>
              <a:ext uri="{FF2B5EF4-FFF2-40B4-BE49-F238E27FC236}">
                <a16:creationId xmlns:a16="http://schemas.microsoft.com/office/drawing/2014/main" id="{6223A2CF-282D-4D97-960D-435F2BA68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E704595-09C7-4F19-9C35-A1585DE5E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F5D3415-BEB8-49B5-A258-65A6DB069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23">
              <a:extLst>
                <a:ext uri="{FF2B5EF4-FFF2-40B4-BE49-F238E27FC236}">
                  <a16:creationId xmlns:a16="http://schemas.microsoft.com/office/drawing/2014/main" id="{4572FE66-7C7C-4ED1-BB96-D4E741F7E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5">
              <a:extLst>
                <a:ext uri="{FF2B5EF4-FFF2-40B4-BE49-F238E27FC236}">
                  <a16:creationId xmlns:a16="http://schemas.microsoft.com/office/drawing/2014/main" id="{27DAB653-28E4-473D-BFF3-5B5530900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D42B9441-BD12-4ADD-98F9-146048C02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7">
              <a:extLst>
                <a:ext uri="{FF2B5EF4-FFF2-40B4-BE49-F238E27FC236}">
                  <a16:creationId xmlns:a16="http://schemas.microsoft.com/office/drawing/2014/main" id="{6849A7E1-FFE1-40FC-987C-B58FD2547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8">
              <a:extLst>
                <a:ext uri="{FF2B5EF4-FFF2-40B4-BE49-F238E27FC236}">
                  <a16:creationId xmlns:a16="http://schemas.microsoft.com/office/drawing/2014/main" id="{13A76386-AD1C-4954-82C0-0AA48165E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9">
              <a:extLst>
                <a:ext uri="{FF2B5EF4-FFF2-40B4-BE49-F238E27FC236}">
                  <a16:creationId xmlns:a16="http://schemas.microsoft.com/office/drawing/2014/main" id="{3276B172-4E18-465E-9AA3-FB122B17D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E4D72FB7-F5AA-4F4D-8EFD-1958081CB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811DE47E-CE10-46D2-9FA8-B48990695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17821AE2-7235-453E-BE75-A78B23B41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6734" y="609600"/>
            <a:ext cx="3737268" cy="1320800"/>
          </a:xfrm>
        </p:spPr>
        <p:txBody>
          <a:bodyPr anchor="t"/>
          <a:lstStyle/>
          <a:p>
            <a:pPr algn="l"/>
            <a:r>
              <a:rPr lang="en-US" sz="3600" dirty="0"/>
              <a:t>Prototype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F6C27CC-E440-4797-8D32-8015CB4D3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Julien Rod</a:t>
            </a:r>
          </a:p>
          <a:p>
            <a:pPr algn="l"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Yoann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Rohrbasser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Stephan Selim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Loris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Crüll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David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Jaquet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E217F79-F28F-4FAC-9346-EB5A6621CC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46" b="39070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78" name="Isosceles Triangle 56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9787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0265050-FD84-47EF-A163-6A481836C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1B064D-F4EB-4312-AEEA-6AFDB257E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7041201-C3DD-4181-B0E0-5C960FFE5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29A678F-8D0F-4F98-85A6-797199C55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2463FFC-4B08-4AF2-AC5A-F681CE977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87C110A9-8F54-42F4-9B19-8D33F94DE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9F5AD5FC-19DB-4C66-BDDA-043A6AAC9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52A3EAD-426D-4399-B7E0-81D26F700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F842EF93-A507-4796-A726-0D0A9B751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24F1410B-DBCE-471A-97C3-B96C0A7BB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BC8502-8D68-4CE4-B690-2EBB6BCC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C86D725-B6D6-4567-BA0D-8790D9270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fr-CH" sz="4400" dirty="0"/>
              <a:t>Motivations</a:t>
            </a:r>
            <a:br>
              <a:rPr lang="fr-CH" sz="4400" dirty="0"/>
            </a:br>
            <a:endParaRPr lang="fr-CH" sz="4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77CD7A-FE9E-475D-BF9C-78183B0B1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116BFA84-ABED-49AF-B72A-52EB299801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9961539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6686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69C6DC-8D8C-460F-92EB-F1D52FE7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Motivations (suite)</a:t>
            </a:r>
            <a:br>
              <a:rPr lang="fr-CH" dirty="0"/>
            </a:br>
            <a:endParaRPr lang="fr-CH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A978F8A-0EBB-4D9D-9093-4843B68B5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8719" y="2160588"/>
            <a:ext cx="721459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6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0265050-FD84-47EF-A163-6A481836C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1B064D-F4EB-4312-AEEA-6AFDB257E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7041201-C3DD-4181-B0E0-5C960FFE5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29A678F-8D0F-4F98-85A6-797199C55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2463FFC-4B08-4AF2-AC5A-F681CE977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87C110A9-8F54-42F4-9B19-8D33F94DE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9F5AD5FC-19DB-4C66-BDDA-043A6AAC9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52A3EAD-426D-4399-B7E0-81D26F700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F842EF93-A507-4796-A726-0D0A9B751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24F1410B-DBCE-471A-97C3-B96C0A7BB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BC8502-8D68-4CE4-B690-2EBB6BCC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C86D725-B6D6-4567-BA0D-8790D9270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4395" y="1382486"/>
            <a:ext cx="4509856" cy="4093028"/>
          </a:xfrm>
        </p:spPr>
        <p:txBody>
          <a:bodyPr anchor="ctr">
            <a:normAutofit/>
          </a:bodyPr>
          <a:lstStyle/>
          <a:p>
            <a:r>
              <a:rPr lang="fr-CH" sz="4400" dirty="0"/>
              <a:t>Implémentation</a:t>
            </a:r>
            <a:br>
              <a:rPr lang="fr-CH" sz="4400" dirty="0"/>
            </a:br>
            <a:endParaRPr lang="fr-CH" sz="4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77CD7A-FE9E-475D-BF9C-78183B0B1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116BFA84-ABED-49AF-B72A-52EB299801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2185321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91934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0265050-FD84-47EF-A163-6A481836C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1B064D-F4EB-4312-AEEA-6AFDB257E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7041201-C3DD-4181-B0E0-5C960FFE5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29A678F-8D0F-4F98-85A6-797199C55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2463FFC-4B08-4AF2-AC5A-F681CE977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87C110A9-8F54-42F4-9B19-8D33F94DE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9F5AD5FC-19DB-4C66-BDDA-043A6AAC9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52A3EAD-426D-4399-B7E0-81D26F700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F842EF93-A507-4796-A726-0D0A9B751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24F1410B-DBCE-471A-97C3-B96C0A7BB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BC8502-8D68-4CE4-B690-2EBB6BCC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C86D725-B6D6-4567-BA0D-8790D9270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08" y="1382486"/>
            <a:ext cx="4509856" cy="4093028"/>
          </a:xfrm>
        </p:spPr>
        <p:txBody>
          <a:bodyPr anchor="ctr">
            <a:normAutofit/>
          </a:bodyPr>
          <a:lstStyle/>
          <a:p>
            <a:r>
              <a:rPr lang="fr-CH" sz="4400" dirty="0"/>
              <a:t>Exemple</a:t>
            </a:r>
            <a:br>
              <a:rPr lang="fr-CH" sz="4400" dirty="0"/>
            </a:br>
            <a:endParaRPr lang="fr-CH" sz="4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77CD7A-FE9E-475D-BF9C-78183B0B1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116BFA84-ABED-49AF-B72A-52EB299801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568486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234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0265050-FD84-47EF-A163-6A481836C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1B064D-F4EB-4312-AEEA-6AFDB257E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7041201-C3DD-4181-B0E0-5C960FFE5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29A678F-8D0F-4F98-85A6-797199C55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2463FFC-4B08-4AF2-AC5A-F681CE977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87C110A9-8F54-42F4-9B19-8D33F94DE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9F5AD5FC-19DB-4C66-BDDA-043A6AAC9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52A3EAD-426D-4399-B7E0-81D26F700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F842EF93-A507-4796-A726-0D0A9B751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24F1410B-DBCE-471A-97C3-B96C0A7BB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BC8502-8D68-4CE4-B690-2EBB6BCC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769AEA7-2E64-4F2B-AB28-F5294F20E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fr-CH" sz="4400"/>
              <a:t>Avantages</a:t>
            </a:r>
            <a:br>
              <a:rPr lang="fr-CH" sz="4400"/>
            </a:br>
            <a:endParaRPr lang="fr-CH" sz="4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77CD7A-FE9E-475D-BF9C-78183B0B1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33F9973-4915-4B57-B447-11AAB5C793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2582360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4278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0265050-FD84-47EF-A163-6A481836C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11B064D-F4EB-4312-AEEA-6AFDB257E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7041201-C3DD-4181-B0E0-5C960FFE5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29A678F-8D0F-4F98-85A6-797199C55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82463FFC-4B08-4AF2-AC5A-F681CE977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87C110A9-8F54-42F4-9B19-8D33F94DE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9F5AD5FC-19DB-4C66-BDDA-043A6AAC9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352A3EAD-426D-4399-B7E0-81D26F700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F842EF93-A507-4796-A726-0D0A9B751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24F1410B-DBCE-471A-97C3-B96C0A7BB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0BBC8502-8D68-4CE4-B690-2EBB6BCC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9B9B853-1A6E-45CC-BA7B-921C2864F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90" y="1378252"/>
            <a:ext cx="3547581" cy="4093028"/>
          </a:xfrm>
        </p:spPr>
        <p:txBody>
          <a:bodyPr anchor="ctr">
            <a:normAutofit/>
          </a:bodyPr>
          <a:lstStyle/>
          <a:p>
            <a:r>
              <a:rPr lang="fr-CH" sz="4100" dirty="0"/>
              <a:t>Inconvénients</a:t>
            </a:r>
            <a:br>
              <a:rPr lang="fr-CH" sz="4100" dirty="0"/>
            </a:br>
            <a:endParaRPr lang="fr-CH" sz="41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77CD7A-FE9E-475D-BF9C-78183B0B1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2918C323-631B-4006-9A76-A398AEFF10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7253255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0028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0265050-FD84-47EF-A163-6A481836C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11B064D-F4EB-4312-AEEA-6AFDB257E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7041201-C3DD-4181-B0E0-5C960FFE5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29A678F-8D0F-4F98-85A6-797199C55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82463FFC-4B08-4AF2-AC5A-F681CE977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87C110A9-8F54-42F4-9B19-8D33F94DE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9F5AD5FC-19DB-4C66-BDDA-043A6AAC9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352A3EAD-426D-4399-B7E0-81D26F700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F842EF93-A507-4796-A726-0D0A9B751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24F1410B-DBCE-471A-97C3-B96C0A7BB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0BBC8502-8D68-4CE4-B690-2EBB6BCC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9B9B853-1A6E-45CC-BA7B-921C2864F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336" y="1001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fr-CH" sz="4100" dirty="0"/>
              <a:t>Projet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77CD7A-FE9E-475D-BF9C-78183B0B1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2918C323-631B-4006-9A76-A398AEFF10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2719289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7409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E27B9D-0F04-458B-A718-F84902C79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7AB6435-428E-44C8-A107-8435183F6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659658D-9AE1-44D3-B002-2BA204AB9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083C874-CFCD-47ED-9F98-DDB125C9C0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605E9946-A240-42E3-B6CD-E6691BF4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15B1B45-25C3-4C58-8EB8-41BCFA02A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87983A9A-7A69-406F-AFEA-AD2AE87E1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FFCBC4EF-C03E-4EED-9E9A-3097DECC0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F56545EE-F94F-4B4C-AA43-9D674566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FE2A6B2-D45B-484C-BAFD-3F45082664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C2132BF-207E-4FB2-B0FE-E6FD0A1D1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8440320-E0CC-43C9-9FAE-481801C98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020" y="4953000"/>
            <a:ext cx="8288032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Diagramme</a:t>
            </a:r>
            <a:endParaRPr lang="en-US" sz="48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95D63FD-F50A-4F48-BA6E-DD3D7F3C2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52" y="682108"/>
            <a:ext cx="8729251" cy="399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047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839</Words>
  <Application>Microsoft Office PowerPoint</Application>
  <PresentationFormat>Grand écran</PresentationFormat>
  <Paragraphs>74</Paragraphs>
  <Slides>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Facette</vt:lpstr>
      <vt:lpstr>Prototype</vt:lpstr>
      <vt:lpstr>Motivations </vt:lpstr>
      <vt:lpstr>Motivations (suite) </vt:lpstr>
      <vt:lpstr>Implémentation </vt:lpstr>
      <vt:lpstr>Exemple </vt:lpstr>
      <vt:lpstr>Avantages </vt:lpstr>
      <vt:lpstr>Inconvénients </vt:lpstr>
      <vt:lpstr>Projet</vt:lpstr>
      <vt:lpstr>Diagramme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Prototype-kyun</dc:title>
  <dc:creator>Rod Julien</dc:creator>
  <cp:lastModifiedBy>Rod Julien</cp:lastModifiedBy>
  <cp:revision>18</cp:revision>
  <dcterms:created xsi:type="dcterms:W3CDTF">2019-05-01T07:22:20Z</dcterms:created>
  <dcterms:modified xsi:type="dcterms:W3CDTF">2019-05-01T13:02:10Z</dcterms:modified>
</cp:coreProperties>
</file>