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1" r:id="rId5"/>
    <p:sldId id="266" r:id="rId6"/>
    <p:sldId id="262" r:id="rId7"/>
    <p:sldId id="263" r:id="rId8"/>
    <p:sldId id="269" r:id="rId9"/>
    <p:sldId id="267" r:id="rId10"/>
    <p:sldId id="271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41" autoAdjust="0"/>
  </p:normalViewPr>
  <p:slideViewPr>
    <p:cSldViewPr snapToGrid="0">
      <p:cViewPr varScale="1">
        <p:scale>
          <a:sx n="86" d="100"/>
          <a:sy n="86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fr-FR" dirty="0"/>
            <a:t>Est similaire à une fabrique (classe abstraite mais possède une méthode Clone)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r>
            <a:rPr lang="fr-FR" dirty="0"/>
            <a:t>Toutes les classes sont dérivées d’un prototype</a:t>
          </a:r>
          <a:endParaRPr lang="en-US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fr-FR" dirty="0"/>
            <a:t>Utilise un prototype manager</a:t>
          </a:r>
          <a:endParaRPr lang="en-US" dirty="0"/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fr-FR" dirty="0"/>
            <a:t>Implémente la méthode Clone</a:t>
          </a:r>
          <a:endParaRPr lang="en-US" dirty="0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E359260F-34A7-491B-81FE-B2885182322E}">
      <dgm:prSet/>
      <dgm:spPr/>
      <dgm:t>
        <a:bodyPr/>
        <a:lstStyle/>
        <a:p>
          <a:r>
            <a:rPr lang="fr-FR" dirty="0"/>
            <a:t>Initialise les clones</a:t>
          </a:r>
          <a:endParaRPr lang="en-US" dirty="0"/>
        </a:p>
      </dgm:t>
    </dgm:pt>
    <dgm:pt modelId="{0C7DE9AC-C223-4DD3-949A-0FDAE0752CFE}" type="parTrans" cxnId="{57A46589-403C-4A21-9C3C-D4BB78ADAA6E}">
      <dgm:prSet/>
      <dgm:spPr/>
      <dgm:t>
        <a:bodyPr/>
        <a:lstStyle/>
        <a:p>
          <a:endParaRPr lang="en-US"/>
        </a:p>
      </dgm:t>
    </dgm:pt>
    <dgm:pt modelId="{D2424C5E-B58F-471F-A6C4-B4DF241D2208}" type="sibTrans" cxnId="{57A46589-403C-4A21-9C3C-D4BB78ADAA6E}">
      <dgm:prSet/>
      <dgm:spPr/>
      <dgm:t>
        <a:bodyPr/>
        <a:lstStyle/>
        <a:p>
          <a:endParaRPr lang="en-US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246B2A94-A1E4-4DB3-B730-1182E0E80618}" type="pres">
      <dgm:prSet presAssocID="{099201AD-BCF9-4436-9909-5997AB123E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62AD80-B8B4-4F96-86EE-C1B775C63D10}" type="pres">
      <dgm:prSet presAssocID="{39E81F40-839F-49D7-B6DF-D19C6BE52603}" presName="spacer" presStyleCnt="0"/>
      <dgm:spPr/>
    </dgm:pt>
    <dgm:pt modelId="{BF9E4EC6-B1E8-4974-8DE3-45326E139A94}" type="pres">
      <dgm:prSet presAssocID="{E359260F-34A7-491B-81FE-B288518232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57A46589-403C-4A21-9C3C-D4BB78ADAA6E}" srcId="{EE2C5244-ED42-4B53-8BE9-7700BF10BFBC}" destId="{E359260F-34A7-491B-81FE-B2885182322E}" srcOrd="4" destOrd="0" parTransId="{0C7DE9AC-C223-4DD3-949A-0FDAE0752CFE}" sibTransId="{D2424C5E-B58F-471F-A6C4-B4DF241D2208}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DBDEB2B7-FABE-46D9-A964-3C3A19D6E4B5}" type="presOf" srcId="{E359260F-34A7-491B-81FE-B2885182322E}" destId="{BF9E4EC6-B1E8-4974-8DE3-45326E139A94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3D2C3CF2-D196-4191-909E-6181AB0A8B14}" srcId="{EE2C5244-ED42-4B53-8BE9-7700BF10BFBC}" destId="{099201AD-BCF9-4436-9909-5997AB123EA3}" srcOrd="2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87C53A6F-18A4-48A8-A791-123A674EABED}" type="presParOf" srcId="{5223BB6B-9A67-4404-AE47-2D9D9A73853E}" destId="{246B2A94-A1E4-4DB3-B730-1182E0E80618}" srcOrd="4" destOrd="0" presId="urn:microsoft.com/office/officeart/2005/8/layout/vList2"/>
    <dgm:cxn modelId="{5ADB4B47-238F-4B48-9F39-D4FC0C3E6CB5}" type="presParOf" srcId="{5223BB6B-9A67-4404-AE47-2D9D9A73853E}" destId="{1436111F-E87B-42DF-B547-B326D4E00951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221DB8E0-B900-4A65-8C33-04810D12843D}" type="presParOf" srcId="{5223BB6B-9A67-4404-AE47-2D9D9A73853E}" destId="{F662AD80-B8B4-4F96-86EE-C1B775C63D10}" srcOrd="7" destOrd="0" presId="urn:microsoft.com/office/officeart/2005/8/layout/vList2"/>
    <dgm:cxn modelId="{80A28E5B-68E3-4095-AFFD-8D0177727695}" type="presParOf" srcId="{5223BB6B-9A67-4404-AE47-2D9D9A73853E}" destId="{BF9E4EC6-B1E8-4974-8DE3-45326E139A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AF77E-27F0-4CD1-9DC8-E8B14EFC33B1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5C4D0-EFE1-436B-B3E6-BBED7B401392}">
      <dgm:prSet/>
      <dgm:spPr/>
      <dgm:t>
        <a:bodyPr/>
        <a:lstStyle/>
        <a:p>
          <a:r>
            <a:rPr lang="en-US" dirty="0" err="1"/>
            <a:t>Jeu</a:t>
          </a:r>
          <a:r>
            <a:rPr lang="en-US" baseline="0" dirty="0"/>
            <a:t> de type rogue-like</a:t>
          </a:r>
          <a:endParaRPr lang="en-US" dirty="0"/>
        </a:p>
      </dgm:t>
    </dgm:pt>
    <dgm:pt modelId="{D63700AC-4E0F-458A-8039-BEF5EB266022}" type="parTrans" cxnId="{1C50508A-77BA-4255-86D3-25B66E8AFED5}">
      <dgm:prSet/>
      <dgm:spPr/>
      <dgm:t>
        <a:bodyPr/>
        <a:lstStyle/>
        <a:p>
          <a:endParaRPr lang="en-US"/>
        </a:p>
      </dgm:t>
    </dgm:pt>
    <dgm:pt modelId="{11C5418D-587F-4529-9400-6E377B716CDA}" type="sibTrans" cxnId="{1C50508A-77BA-4255-86D3-25B66E8AFED5}">
      <dgm:prSet/>
      <dgm:spPr/>
      <dgm:t>
        <a:bodyPr/>
        <a:lstStyle/>
        <a:p>
          <a:endParaRPr lang="en-US"/>
        </a:p>
      </dgm:t>
    </dgm:pt>
    <dgm:pt modelId="{7A4CE4EA-7D70-4AA3-8271-C22F61B96AA0}">
      <dgm:prSet/>
      <dgm:spPr/>
      <dgm:t>
        <a:bodyPr/>
        <a:lstStyle/>
        <a:p>
          <a:r>
            <a:rPr lang="fr-FR" dirty="0"/>
            <a:t>Labyrinthe</a:t>
          </a:r>
          <a:endParaRPr lang="en-US" dirty="0"/>
        </a:p>
      </dgm:t>
    </dgm:pt>
    <dgm:pt modelId="{023E8D18-08A1-454A-B2DA-03EE70FED548}" type="parTrans" cxnId="{D82A90D1-2C53-4756-8C0F-800694144B88}">
      <dgm:prSet/>
      <dgm:spPr/>
      <dgm:t>
        <a:bodyPr/>
        <a:lstStyle/>
        <a:p>
          <a:endParaRPr lang="en-US"/>
        </a:p>
      </dgm:t>
    </dgm:pt>
    <dgm:pt modelId="{9BB4F799-3E29-45E5-9D23-CD79D70C8A2F}" type="sibTrans" cxnId="{D82A90D1-2C53-4756-8C0F-800694144B88}">
      <dgm:prSet/>
      <dgm:spPr/>
      <dgm:t>
        <a:bodyPr/>
        <a:lstStyle/>
        <a:p>
          <a:endParaRPr lang="en-US"/>
        </a:p>
      </dgm:t>
    </dgm:pt>
    <dgm:pt modelId="{0FEBF400-5A3F-4570-816E-E41AB267732E}">
      <dgm:prSet/>
      <dgm:spPr/>
      <dgm:t>
        <a:bodyPr/>
        <a:lstStyle/>
        <a:p>
          <a:r>
            <a:rPr lang="fr-CH" dirty="0"/>
            <a:t>Plusieurs personnages</a:t>
          </a:r>
        </a:p>
      </dgm:t>
    </dgm:pt>
    <dgm:pt modelId="{5B2E17CF-7634-476C-A022-8435E6D21516}" type="parTrans" cxnId="{288A3A77-6500-4064-9CCC-4C70E7932281}">
      <dgm:prSet/>
      <dgm:spPr/>
      <dgm:t>
        <a:bodyPr/>
        <a:lstStyle/>
        <a:p>
          <a:endParaRPr lang="fr-CH"/>
        </a:p>
      </dgm:t>
    </dgm:pt>
    <dgm:pt modelId="{F307694E-954C-4B60-9A6B-16A484939E3F}" type="sibTrans" cxnId="{288A3A77-6500-4064-9CCC-4C70E7932281}">
      <dgm:prSet/>
      <dgm:spPr/>
      <dgm:t>
        <a:bodyPr/>
        <a:lstStyle/>
        <a:p>
          <a:endParaRPr lang="fr-CH"/>
        </a:p>
      </dgm:t>
    </dgm:pt>
    <dgm:pt modelId="{D88EBB53-1B86-4F0C-AC71-7C15E7DB36D4}">
      <dgm:prSet/>
      <dgm:spPr/>
      <dgm:t>
        <a:bodyPr/>
        <a:lstStyle/>
        <a:p>
          <a:r>
            <a:rPr lang="fr-CH" dirty="0"/>
            <a:t>Plusieurs monstres</a:t>
          </a:r>
        </a:p>
      </dgm:t>
    </dgm:pt>
    <dgm:pt modelId="{F84F8871-2B5C-4B96-A135-DF400884C928}" type="parTrans" cxnId="{6CE10FE0-B308-4BBF-8521-F3B3ED7981F7}">
      <dgm:prSet/>
      <dgm:spPr/>
      <dgm:t>
        <a:bodyPr/>
        <a:lstStyle/>
        <a:p>
          <a:endParaRPr lang="fr-CH"/>
        </a:p>
      </dgm:t>
    </dgm:pt>
    <dgm:pt modelId="{DD41152F-AC53-4815-81D1-DB74281AB0E6}" type="sibTrans" cxnId="{6CE10FE0-B308-4BBF-8521-F3B3ED7981F7}">
      <dgm:prSet/>
      <dgm:spPr/>
      <dgm:t>
        <a:bodyPr/>
        <a:lstStyle/>
        <a:p>
          <a:endParaRPr lang="fr-CH"/>
        </a:p>
      </dgm:t>
    </dgm:pt>
    <dgm:pt modelId="{94B8BAA9-7986-4164-BAA0-7FA1832EA21D}">
      <dgm:prSet/>
      <dgm:spPr/>
      <dgm:t>
        <a:bodyPr/>
        <a:lstStyle/>
        <a:p>
          <a:r>
            <a:rPr lang="fr-CH" dirty="0"/>
            <a:t>Système de niveaux (gain d’expérience) [non ?]</a:t>
          </a:r>
        </a:p>
      </dgm:t>
    </dgm:pt>
    <dgm:pt modelId="{526CFA58-30A4-4DE5-92C7-141174435327}" type="parTrans" cxnId="{0514D82B-C028-4930-B5B7-F0A6A09A63D4}">
      <dgm:prSet/>
      <dgm:spPr/>
      <dgm:t>
        <a:bodyPr/>
        <a:lstStyle/>
        <a:p>
          <a:endParaRPr lang="fr-CH"/>
        </a:p>
      </dgm:t>
    </dgm:pt>
    <dgm:pt modelId="{3C41BB50-E050-4B1A-89FB-2E90624C63A1}" type="sibTrans" cxnId="{0514D82B-C028-4930-B5B7-F0A6A09A63D4}">
      <dgm:prSet/>
      <dgm:spPr/>
      <dgm:t>
        <a:bodyPr/>
        <a:lstStyle/>
        <a:p>
          <a:endParaRPr lang="fr-CH"/>
        </a:p>
      </dgm:t>
    </dgm:pt>
    <dgm:pt modelId="{586B8E0A-A653-4879-8365-FB644D7AE03F}">
      <dgm:prSet/>
      <dgm:spPr/>
      <dgm:t>
        <a:bodyPr/>
        <a:lstStyle/>
        <a:p>
          <a:r>
            <a:rPr lang="fr-CH" dirty="0"/>
            <a:t>Objets récoltables</a:t>
          </a:r>
        </a:p>
      </dgm:t>
    </dgm:pt>
    <dgm:pt modelId="{A53C908C-BDA7-4643-9D67-9B6827F7A767}" type="parTrans" cxnId="{1B6015B8-2F0B-4CEB-BDE2-586D3F724BFE}">
      <dgm:prSet/>
      <dgm:spPr/>
      <dgm:t>
        <a:bodyPr/>
        <a:lstStyle/>
        <a:p>
          <a:endParaRPr lang="fr-CH"/>
        </a:p>
      </dgm:t>
    </dgm:pt>
    <dgm:pt modelId="{5CF9754B-5799-4830-B241-D854C9E70B46}" type="sibTrans" cxnId="{1B6015B8-2F0B-4CEB-BDE2-586D3F724BFE}">
      <dgm:prSet/>
      <dgm:spPr/>
      <dgm:t>
        <a:bodyPr/>
        <a:lstStyle/>
        <a:p>
          <a:endParaRPr lang="fr-CH"/>
        </a:p>
      </dgm:t>
    </dgm:pt>
    <dgm:pt modelId="{FAE14B2A-1EA4-45E2-9DFC-D5BDF44B5B17}">
      <dgm:prSet/>
      <dgm:spPr/>
      <dgm:t>
        <a:bodyPr/>
        <a:lstStyle/>
        <a:p>
          <a:r>
            <a:rPr lang="fr-CH" dirty="0"/>
            <a:t>Système de combat au tour par tour avec choix d’options</a:t>
          </a:r>
        </a:p>
      </dgm:t>
    </dgm:pt>
    <dgm:pt modelId="{2CA0FCF3-0159-4CC0-890C-2152003CD0C7}" type="parTrans" cxnId="{939BDD27-AC86-46D3-83E7-4330F508D132}">
      <dgm:prSet/>
      <dgm:spPr/>
      <dgm:t>
        <a:bodyPr/>
        <a:lstStyle/>
        <a:p>
          <a:endParaRPr lang="fr-CH"/>
        </a:p>
      </dgm:t>
    </dgm:pt>
    <dgm:pt modelId="{6361DBC3-8356-41D0-8ACB-E5CC16C5D9D6}" type="sibTrans" cxnId="{939BDD27-AC86-46D3-83E7-4330F508D132}">
      <dgm:prSet/>
      <dgm:spPr/>
      <dgm:t>
        <a:bodyPr/>
        <a:lstStyle/>
        <a:p>
          <a:endParaRPr lang="fr-CH"/>
        </a:p>
      </dgm:t>
    </dgm:pt>
    <dgm:pt modelId="{679D17D3-34C1-41E7-96FD-19EF1A149061}" type="pres">
      <dgm:prSet presAssocID="{D72AF77E-27F0-4CD1-9DC8-E8B14EFC33B1}" presName="linear" presStyleCnt="0">
        <dgm:presLayoutVars>
          <dgm:animLvl val="lvl"/>
          <dgm:resizeHandles val="exact"/>
        </dgm:presLayoutVars>
      </dgm:prSet>
      <dgm:spPr/>
    </dgm:pt>
    <dgm:pt modelId="{8F22ED1B-995C-42AD-8158-B48FDB9A17A6}" type="pres">
      <dgm:prSet presAssocID="{CB65C4D0-EFE1-436B-B3E6-BBED7B40139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BEC8F7E-9C97-4956-B38E-2E2136914FB2}" type="pres">
      <dgm:prSet presAssocID="{11C5418D-587F-4529-9400-6E377B716CDA}" presName="spacer" presStyleCnt="0"/>
      <dgm:spPr/>
    </dgm:pt>
    <dgm:pt modelId="{1A8D9A95-E06D-4763-8ACE-C499047426FB}" type="pres">
      <dgm:prSet presAssocID="{7A4CE4EA-7D70-4AA3-8271-C22F61B96AA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C30A0C-0C77-4C7F-90FE-FFD0EB06077C}" type="pres">
      <dgm:prSet presAssocID="{9BB4F799-3E29-45E5-9D23-CD79D70C8A2F}" presName="spacer" presStyleCnt="0"/>
      <dgm:spPr/>
    </dgm:pt>
    <dgm:pt modelId="{A48252F8-3A74-4475-A6FD-8A49DCF34F72}" type="pres">
      <dgm:prSet presAssocID="{0FEBF400-5A3F-4570-816E-E41AB26773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1CD16E0-B775-4B0D-B561-D2C539ED3376}" type="pres">
      <dgm:prSet presAssocID="{F307694E-954C-4B60-9A6B-16A484939E3F}" presName="spacer" presStyleCnt="0"/>
      <dgm:spPr/>
    </dgm:pt>
    <dgm:pt modelId="{131CCFB3-0843-453E-9FD8-0BF947F84409}" type="pres">
      <dgm:prSet presAssocID="{D88EBB53-1B86-4F0C-AC71-7C15E7DB36D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FB1A85A-3E1E-4792-876F-60BEB1B953A5}" type="pres">
      <dgm:prSet presAssocID="{DD41152F-AC53-4815-81D1-DB74281AB0E6}" presName="spacer" presStyleCnt="0"/>
      <dgm:spPr/>
    </dgm:pt>
    <dgm:pt modelId="{E45D4314-9DFD-4BE9-836E-06CDFD9E7110}" type="pres">
      <dgm:prSet presAssocID="{94B8BAA9-7986-4164-BAA0-7FA1832EA21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FE7C22-5DED-43BD-8BE9-68781D518A49}" type="pres">
      <dgm:prSet presAssocID="{3C41BB50-E050-4B1A-89FB-2E90624C63A1}" presName="spacer" presStyleCnt="0"/>
      <dgm:spPr/>
    </dgm:pt>
    <dgm:pt modelId="{FA0A95DE-8E81-4BE0-8DE5-E6E46CB9B6DE}" type="pres">
      <dgm:prSet presAssocID="{586B8E0A-A653-4879-8365-FB644D7AE03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837FAC3-1DDD-4857-BB01-16852D4CDAD6}" type="pres">
      <dgm:prSet presAssocID="{5CF9754B-5799-4830-B241-D854C9E70B46}" presName="spacer" presStyleCnt="0"/>
      <dgm:spPr/>
    </dgm:pt>
    <dgm:pt modelId="{E78EFB66-C291-4433-BB91-BEA85B2C2A03}" type="pres">
      <dgm:prSet presAssocID="{FAE14B2A-1EA4-45E2-9DFC-D5BDF44B5B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1689C02-5BE6-40C6-8B52-0B4F928FDBE9}" type="presOf" srcId="{CB65C4D0-EFE1-436B-B3E6-BBED7B401392}" destId="{8F22ED1B-995C-42AD-8158-B48FDB9A17A6}" srcOrd="0" destOrd="0" presId="urn:microsoft.com/office/officeart/2005/8/layout/vList2"/>
    <dgm:cxn modelId="{2A747B1F-1AD1-4903-8426-59B1F89FD14F}" type="presOf" srcId="{D72AF77E-27F0-4CD1-9DC8-E8B14EFC33B1}" destId="{679D17D3-34C1-41E7-96FD-19EF1A149061}" srcOrd="0" destOrd="0" presId="urn:microsoft.com/office/officeart/2005/8/layout/vList2"/>
    <dgm:cxn modelId="{939BDD27-AC86-46D3-83E7-4330F508D132}" srcId="{D72AF77E-27F0-4CD1-9DC8-E8B14EFC33B1}" destId="{FAE14B2A-1EA4-45E2-9DFC-D5BDF44B5B17}" srcOrd="6" destOrd="0" parTransId="{2CA0FCF3-0159-4CC0-890C-2152003CD0C7}" sibTransId="{6361DBC3-8356-41D0-8ACB-E5CC16C5D9D6}"/>
    <dgm:cxn modelId="{0514D82B-C028-4930-B5B7-F0A6A09A63D4}" srcId="{D72AF77E-27F0-4CD1-9DC8-E8B14EFC33B1}" destId="{94B8BAA9-7986-4164-BAA0-7FA1832EA21D}" srcOrd="4" destOrd="0" parTransId="{526CFA58-30A4-4DE5-92C7-141174435327}" sibTransId="{3C41BB50-E050-4B1A-89FB-2E90624C63A1}"/>
    <dgm:cxn modelId="{E44AF35B-A707-4E79-BB1F-6F9366A33847}" type="presOf" srcId="{0FEBF400-5A3F-4570-816E-E41AB267732E}" destId="{A48252F8-3A74-4475-A6FD-8A49DCF34F72}" srcOrd="0" destOrd="0" presId="urn:microsoft.com/office/officeart/2005/8/layout/vList2"/>
    <dgm:cxn modelId="{443D6345-1D19-492A-8329-808B03D56517}" type="presOf" srcId="{7A4CE4EA-7D70-4AA3-8271-C22F61B96AA0}" destId="{1A8D9A95-E06D-4763-8ACE-C499047426FB}" srcOrd="0" destOrd="0" presId="urn:microsoft.com/office/officeart/2005/8/layout/vList2"/>
    <dgm:cxn modelId="{B79EC774-5BB0-46AE-BD51-90A7B9D44519}" type="presOf" srcId="{94B8BAA9-7986-4164-BAA0-7FA1832EA21D}" destId="{E45D4314-9DFD-4BE9-836E-06CDFD9E7110}" srcOrd="0" destOrd="0" presId="urn:microsoft.com/office/officeart/2005/8/layout/vList2"/>
    <dgm:cxn modelId="{288A3A77-6500-4064-9CCC-4C70E7932281}" srcId="{D72AF77E-27F0-4CD1-9DC8-E8B14EFC33B1}" destId="{0FEBF400-5A3F-4570-816E-E41AB267732E}" srcOrd="2" destOrd="0" parTransId="{5B2E17CF-7634-476C-A022-8435E6D21516}" sibTransId="{F307694E-954C-4B60-9A6B-16A484939E3F}"/>
    <dgm:cxn modelId="{0E7E8981-69CA-486E-90DD-ABE5E8359F05}" type="presOf" srcId="{586B8E0A-A653-4879-8365-FB644D7AE03F}" destId="{FA0A95DE-8E81-4BE0-8DE5-E6E46CB9B6DE}" srcOrd="0" destOrd="0" presId="urn:microsoft.com/office/officeart/2005/8/layout/vList2"/>
    <dgm:cxn modelId="{1C50508A-77BA-4255-86D3-25B66E8AFED5}" srcId="{D72AF77E-27F0-4CD1-9DC8-E8B14EFC33B1}" destId="{CB65C4D0-EFE1-436B-B3E6-BBED7B401392}" srcOrd="0" destOrd="0" parTransId="{D63700AC-4E0F-458A-8039-BEF5EB266022}" sibTransId="{11C5418D-587F-4529-9400-6E377B716CDA}"/>
    <dgm:cxn modelId="{5CEBA69E-4745-498C-9963-8AAE58AC12A3}" type="presOf" srcId="{FAE14B2A-1EA4-45E2-9DFC-D5BDF44B5B17}" destId="{E78EFB66-C291-4433-BB91-BEA85B2C2A03}" srcOrd="0" destOrd="0" presId="urn:microsoft.com/office/officeart/2005/8/layout/vList2"/>
    <dgm:cxn modelId="{1B6015B8-2F0B-4CEB-BDE2-586D3F724BFE}" srcId="{D72AF77E-27F0-4CD1-9DC8-E8B14EFC33B1}" destId="{586B8E0A-A653-4879-8365-FB644D7AE03F}" srcOrd="5" destOrd="0" parTransId="{A53C908C-BDA7-4643-9D67-9B6827F7A767}" sibTransId="{5CF9754B-5799-4830-B241-D854C9E70B46}"/>
    <dgm:cxn modelId="{22B754CA-D711-435E-9DD1-84E7E36C5407}" type="presOf" srcId="{D88EBB53-1B86-4F0C-AC71-7C15E7DB36D4}" destId="{131CCFB3-0843-453E-9FD8-0BF947F84409}" srcOrd="0" destOrd="0" presId="urn:microsoft.com/office/officeart/2005/8/layout/vList2"/>
    <dgm:cxn modelId="{D82A90D1-2C53-4756-8C0F-800694144B88}" srcId="{D72AF77E-27F0-4CD1-9DC8-E8B14EFC33B1}" destId="{7A4CE4EA-7D70-4AA3-8271-C22F61B96AA0}" srcOrd="1" destOrd="0" parTransId="{023E8D18-08A1-454A-B2DA-03EE70FED548}" sibTransId="{9BB4F799-3E29-45E5-9D23-CD79D70C8A2F}"/>
    <dgm:cxn modelId="{6CE10FE0-B308-4BBF-8521-F3B3ED7981F7}" srcId="{D72AF77E-27F0-4CD1-9DC8-E8B14EFC33B1}" destId="{D88EBB53-1B86-4F0C-AC71-7C15E7DB36D4}" srcOrd="3" destOrd="0" parTransId="{F84F8871-2B5C-4B96-A135-DF400884C928}" sibTransId="{DD41152F-AC53-4815-81D1-DB74281AB0E6}"/>
    <dgm:cxn modelId="{4D13C08F-5F37-4040-A04E-D097A2D44C38}" type="presParOf" srcId="{679D17D3-34C1-41E7-96FD-19EF1A149061}" destId="{8F22ED1B-995C-42AD-8158-B48FDB9A17A6}" srcOrd="0" destOrd="0" presId="urn:microsoft.com/office/officeart/2005/8/layout/vList2"/>
    <dgm:cxn modelId="{EA438386-7F2D-4AB9-BE99-0DEF7BCBEAB9}" type="presParOf" srcId="{679D17D3-34C1-41E7-96FD-19EF1A149061}" destId="{6BEC8F7E-9C97-4956-B38E-2E2136914FB2}" srcOrd="1" destOrd="0" presId="urn:microsoft.com/office/officeart/2005/8/layout/vList2"/>
    <dgm:cxn modelId="{721C92EB-F01F-4915-9BEF-8DCD98E70B58}" type="presParOf" srcId="{679D17D3-34C1-41E7-96FD-19EF1A149061}" destId="{1A8D9A95-E06D-4763-8ACE-C499047426FB}" srcOrd="2" destOrd="0" presId="urn:microsoft.com/office/officeart/2005/8/layout/vList2"/>
    <dgm:cxn modelId="{34DF06C8-0B0D-4673-A671-D2239A41B459}" type="presParOf" srcId="{679D17D3-34C1-41E7-96FD-19EF1A149061}" destId="{22C30A0C-0C77-4C7F-90FE-FFD0EB06077C}" srcOrd="3" destOrd="0" presId="urn:microsoft.com/office/officeart/2005/8/layout/vList2"/>
    <dgm:cxn modelId="{9A905E57-A9CD-45AB-BD0C-E193BD196FB5}" type="presParOf" srcId="{679D17D3-34C1-41E7-96FD-19EF1A149061}" destId="{A48252F8-3A74-4475-A6FD-8A49DCF34F72}" srcOrd="4" destOrd="0" presId="urn:microsoft.com/office/officeart/2005/8/layout/vList2"/>
    <dgm:cxn modelId="{D760C0E9-C89E-44C1-8925-D31CC4D82A87}" type="presParOf" srcId="{679D17D3-34C1-41E7-96FD-19EF1A149061}" destId="{51CD16E0-B775-4B0D-B561-D2C539ED3376}" srcOrd="5" destOrd="0" presId="urn:microsoft.com/office/officeart/2005/8/layout/vList2"/>
    <dgm:cxn modelId="{BCED8A90-2E9D-42A0-B792-FAFD17CF5C49}" type="presParOf" srcId="{679D17D3-34C1-41E7-96FD-19EF1A149061}" destId="{131CCFB3-0843-453E-9FD8-0BF947F84409}" srcOrd="6" destOrd="0" presId="urn:microsoft.com/office/officeart/2005/8/layout/vList2"/>
    <dgm:cxn modelId="{3880B479-D56A-44C8-B236-9996DC45F1BB}" type="presParOf" srcId="{679D17D3-34C1-41E7-96FD-19EF1A149061}" destId="{BFB1A85A-3E1E-4792-876F-60BEB1B953A5}" srcOrd="7" destOrd="0" presId="urn:microsoft.com/office/officeart/2005/8/layout/vList2"/>
    <dgm:cxn modelId="{4995739B-B0FF-4269-B2CD-4EBD5BE397B4}" type="presParOf" srcId="{679D17D3-34C1-41E7-96FD-19EF1A149061}" destId="{E45D4314-9DFD-4BE9-836E-06CDFD9E7110}" srcOrd="8" destOrd="0" presId="urn:microsoft.com/office/officeart/2005/8/layout/vList2"/>
    <dgm:cxn modelId="{86ADA3C0-DA3C-4123-9448-74CA459F2DD5}" type="presParOf" srcId="{679D17D3-34C1-41E7-96FD-19EF1A149061}" destId="{47FE7C22-5DED-43BD-8BE9-68781D518A49}" srcOrd="9" destOrd="0" presId="urn:microsoft.com/office/officeart/2005/8/layout/vList2"/>
    <dgm:cxn modelId="{5FE585DD-373C-480C-ADA9-5A84A28E963C}" type="presParOf" srcId="{679D17D3-34C1-41E7-96FD-19EF1A149061}" destId="{FA0A95DE-8E81-4BE0-8DE5-E6E46CB9B6DE}" srcOrd="10" destOrd="0" presId="urn:microsoft.com/office/officeart/2005/8/layout/vList2"/>
    <dgm:cxn modelId="{C56755A0-825D-4619-9E67-35E3722C2096}" type="presParOf" srcId="{679D17D3-34C1-41E7-96FD-19EF1A149061}" destId="{6837FAC3-1DDD-4857-BB01-16852D4CDAD6}" srcOrd="11" destOrd="0" presId="urn:microsoft.com/office/officeart/2005/8/layout/vList2"/>
    <dgm:cxn modelId="{D8181F3F-BDA3-4ADB-8FAE-A0A74BBEB82C}" type="presParOf" srcId="{679D17D3-34C1-41E7-96FD-19EF1A149061}" destId="{E78EFB66-C291-4433-BB91-BEA85B2C2A0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1009E4A-0498-4716-819B-DA33F7C4E373}">
      <dgm:prSet/>
      <dgm:spPr/>
      <dgm:t>
        <a:bodyPr/>
        <a:lstStyle/>
        <a:p>
          <a:pPr algn="l"/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  <a:endParaRPr lang="fr-CH" dirty="0"/>
        </a:p>
      </dgm:t>
    </dgm:pt>
    <dgm:pt modelId="{E07CBF14-17F8-4C05-A6D1-5BCBE6C301FD}" type="parTrans" cxnId="{BFDDE9AC-E954-41B4-A6A8-4AEFBDD600BB}">
      <dgm:prSet/>
      <dgm:spPr/>
      <dgm:t>
        <a:bodyPr/>
        <a:lstStyle/>
        <a:p>
          <a:endParaRPr lang="en-US"/>
        </a:p>
      </dgm:t>
    </dgm:pt>
    <dgm:pt modelId="{ACCA9F52-8003-46F8-BF57-BA23658A761F}" type="sibTrans" cxnId="{BFDDE9AC-E954-41B4-A6A8-4AEFBDD600BB}">
      <dgm:prSet/>
      <dgm:spPr/>
      <dgm:t>
        <a:bodyPr/>
        <a:lstStyle/>
        <a:p>
          <a:endParaRPr lang="en-US"/>
        </a:p>
      </dgm:t>
    </dgm:pt>
    <dgm:pt modelId="{099201AD-BCF9-4436-9909-5997AB123EA3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33FB7A83-DDF2-44C4-BAFE-579F5024B0EB}" type="parTrans" cxnId="{3D2C3CF2-D196-4191-909E-6181AB0A8B14}">
      <dgm:prSet/>
      <dgm:spPr/>
      <dgm:t>
        <a:bodyPr/>
        <a:lstStyle/>
        <a:p>
          <a:endParaRPr lang="en-US"/>
        </a:p>
      </dgm:t>
    </dgm:pt>
    <dgm:pt modelId="{D7FCBB30-1596-460E-8C99-3D41456989E5}" type="sibTrans" cxnId="{3D2C3CF2-D196-4191-909E-6181AB0A8B14}">
      <dgm:prSet/>
      <dgm:spPr/>
      <dgm:t>
        <a:bodyPr/>
        <a:lstStyle/>
        <a:p>
          <a:endParaRPr lang="en-US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classe</a:t>
          </a:r>
          <a:r>
            <a:rPr lang="en-US" dirty="0"/>
            <a:t> </a:t>
          </a:r>
          <a:r>
            <a:rPr lang="en-US" dirty="0" err="1"/>
            <a:t>utilisant</a:t>
          </a:r>
          <a:r>
            <a:rPr lang="en-US" dirty="0"/>
            <a:t> le prototype&gt;</a:t>
          </a:r>
          <a:br>
            <a:rPr lang="en-US" dirty="0"/>
          </a:br>
          <a:r>
            <a:rPr lang="en-US" dirty="0"/>
            <a:t>&lt;image du code </a:t>
          </a:r>
          <a:r>
            <a:rPr lang="en-US" dirty="0" err="1"/>
            <a:t>correspondant</a:t>
          </a:r>
          <a:r>
            <a:rPr lang="en-US" dirty="0"/>
            <a:t>&gt;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48C580D0-BFC8-4A71-92EE-C898EFEDA26A}" type="pres">
      <dgm:prSet presAssocID="{61009E4A-0498-4716-819B-DA33F7C4E3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B3DEC3-A1B5-4928-B768-183209A72A6B}" type="pres">
      <dgm:prSet presAssocID="{ACCA9F52-8003-46F8-BF57-BA23658A761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246B2A94-A1E4-4DB3-B730-1182E0E80618}" type="pres">
      <dgm:prSet presAssocID="{099201AD-BCF9-4436-9909-5997AB123EA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36111F-E87B-42DF-B547-B326D4E00951}" type="pres">
      <dgm:prSet presAssocID="{D7FCBB30-1596-460E-8C99-3D41456989E5}" presName="spacer" presStyleCnt="0"/>
      <dgm:spPr/>
    </dgm:pt>
    <dgm:pt modelId="{F54D4252-EEE8-4EAD-8CE8-5A64A3D7508E}" type="pres">
      <dgm:prSet presAssocID="{FC9745F2-6026-4914-9734-FC6D2483C9DF}" presName="parentText" presStyleLbl="node1" presStyleIdx="4" presStyleCnt="5" custLinFactNeighborX="-1174" custLinFactNeighborY="30826">
        <dgm:presLayoutVars>
          <dgm:chMax val="0"/>
          <dgm:bulletEnabled val="1"/>
        </dgm:presLayoutVars>
      </dgm:prSet>
      <dgm:spPr/>
    </dgm:pt>
  </dgm:ptLst>
  <dgm:cxnLst>
    <dgm:cxn modelId="{99B9AE21-FBA4-4E5B-A6C6-BBFD04421F7B}" type="presOf" srcId="{61009E4A-0498-4716-819B-DA33F7C4E373}" destId="{48C580D0-BFC8-4A71-92EE-C898EFEDA26A}" srcOrd="0" destOrd="0" presId="urn:microsoft.com/office/officeart/2005/8/layout/vList2"/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BFDDE9AC-E954-41B4-A6A8-4AEFBDD600BB}" srcId="{EE2C5244-ED42-4B53-8BE9-7700BF10BFBC}" destId="{61009E4A-0498-4716-819B-DA33F7C4E373}" srcOrd="1" destOrd="0" parTransId="{E07CBF14-17F8-4C05-A6D1-5BCBE6C301FD}" sibTransId="{ACCA9F52-8003-46F8-BF57-BA23658A761F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FF90AAC7-4E9C-4F55-98CB-30D8477F4C71}" type="presOf" srcId="{099201AD-BCF9-4436-9909-5997AB123EA3}" destId="{246B2A94-A1E4-4DB3-B730-1182E0E80618}" srcOrd="0" destOrd="0" presId="urn:microsoft.com/office/officeart/2005/8/layout/vList2"/>
    <dgm:cxn modelId="{FAD53FD2-987C-4AED-AC69-637D3C6A623F}" srcId="{EE2C5244-ED42-4B53-8BE9-7700BF10BFBC}" destId="{FC9745F2-6026-4914-9734-FC6D2483C9DF}" srcOrd="4" destOrd="0" parTransId="{5969D1A2-C128-4C18-A74B-EA325D970D60}" sibTransId="{39E81F40-839F-49D7-B6DF-D19C6BE52603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3D2C3CF2-D196-4191-909E-6181AB0A8B14}" srcId="{EE2C5244-ED42-4B53-8BE9-7700BF10BFBC}" destId="{099201AD-BCF9-4436-9909-5997AB123EA3}" srcOrd="3" destOrd="0" parTransId="{33FB7A83-DDF2-44C4-BAFE-579F5024B0EB}" sibTransId="{D7FCBB30-1596-460E-8C99-3D41456989E5}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64AC3CA0-D5BC-454D-9E49-6CFC423CA9A6}" type="presParOf" srcId="{5223BB6B-9A67-4404-AE47-2D9D9A73853E}" destId="{48C580D0-BFC8-4A71-92EE-C898EFEDA26A}" srcOrd="2" destOrd="0" presId="urn:microsoft.com/office/officeart/2005/8/layout/vList2"/>
    <dgm:cxn modelId="{DF4BBF5C-0968-4A49-B0FA-07F4BDECD397}" type="presParOf" srcId="{5223BB6B-9A67-4404-AE47-2D9D9A73853E}" destId="{83B3DEC3-A1B5-4928-B768-183209A72A6B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87C53A6F-18A4-48A8-A791-123A674EABED}" type="presParOf" srcId="{5223BB6B-9A67-4404-AE47-2D9D9A73853E}" destId="{246B2A94-A1E4-4DB3-B730-1182E0E80618}" srcOrd="6" destOrd="0" presId="urn:microsoft.com/office/officeart/2005/8/layout/vList2"/>
    <dgm:cxn modelId="{5ADB4B47-238F-4B48-9F39-D4FC0C3E6CB5}" type="presParOf" srcId="{5223BB6B-9A67-4404-AE47-2D9D9A73853E}" destId="{1436111F-E87B-42DF-B547-B326D4E00951}" srcOrd="7" destOrd="0" presId="urn:microsoft.com/office/officeart/2005/8/layout/vList2"/>
    <dgm:cxn modelId="{7927AC00-AD3E-4DE6-BDA3-EF1C595FA848}" type="presParOf" srcId="{5223BB6B-9A67-4404-AE47-2D9D9A73853E}" destId="{F54D4252-EEE8-4EAD-8CE8-5A64A3D750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11EF9B-49B5-4B4B-A23C-30A33A626CEF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5E91F-8ACC-4439-BB96-8C72661B8223}">
      <dgm:prSet/>
      <dgm:spPr/>
      <dgm:t>
        <a:bodyPr/>
        <a:lstStyle/>
        <a:p>
          <a:r>
            <a:rPr lang="fr-FR" dirty="0"/>
            <a:t>Déplacement des monstres</a:t>
          </a:r>
          <a:endParaRPr lang="en-US" dirty="0"/>
        </a:p>
      </dgm:t>
    </dgm:pt>
    <dgm:pt modelId="{CD5DC42F-40E2-4A4E-A40A-87CFBB5E397C}" type="parTrans" cxnId="{7256B14C-A5CA-4804-87EF-707DB53EAB37}">
      <dgm:prSet/>
      <dgm:spPr/>
      <dgm:t>
        <a:bodyPr/>
        <a:lstStyle/>
        <a:p>
          <a:endParaRPr lang="en-US"/>
        </a:p>
      </dgm:t>
    </dgm:pt>
    <dgm:pt modelId="{182B3E48-04AC-4BF4-9BB1-917DC2B5864F}" type="sibTrans" cxnId="{7256B14C-A5CA-4804-87EF-707DB53EAB37}">
      <dgm:prSet/>
      <dgm:spPr/>
      <dgm:t>
        <a:bodyPr/>
        <a:lstStyle/>
        <a:p>
          <a:endParaRPr lang="en-US"/>
        </a:p>
      </dgm:t>
    </dgm:pt>
    <dgm:pt modelId="{5BDDA11E-408B-46F3-9205-6CB38E027902}">
      <dgm:prSet/>
      <dgm:spPr/>
      <dgm:t>
        <a:bodyPr/>
        <a:lstStyle/>
        <a:p>
          <a:r>
            <a:rPr lang="fr-FR" dirty="0"/>
            <a:t>Génération aléatoire des niveaux</a:t>
          </a:r>
          <a:endParaRPr lang="en-US" dirty="0"/>
        </a:p>
      </dgm:t>
    </dgm:pt>
    <dgm:pt modelId="{FFBA2D62-CC9A-4719-8C76-4FAA9AE918ED}" type="parTrans" cxnId="{89CCAC24-2176-4B6F-AB21-1A5B910354F1}">
      <dgm:prSet/>
      <dgm:spPr/>
      <dgm:t>
        <a:bodyPr/>
        <a:lstStyle/>
        <a:p>
          <a:endParaRPr lang="en-US"/>
        </a:p>
      </dgm:t>
    </dgm:pt>
    <dgm:pt modelId="{B93B3963-F87C-4A0F-BD05-DF3B2CDB3A4D}" type="sibTrans" cxnId="{89CCAC24-2176-4B6F-AB21-1A5B910354F1}">
      <dgm:prSet/>
      <dgm:spPr/>
      <dgm:t>
        <a:bodyPr/>
        <a:lstStyle/>
        <a:p>
          <a:endParaRPr lang="en-US"/>
        </a:p>
      </dgm:t>
    </dgm:pt>
    <dgm:pt modelId="{B83BB2D1-2AAA-487E-96D2-4E08C1B4B870}">
      <dgm:prSet/>
      <dgm:spPr/>
      <dgm:t>
        <a:bodyPr/>
        <a:lstStyle/>
        <a:p>
          <a:r>
            <a:rPr lang="fr-FR" dirty="0"/>
            <a:t>Fenêtre de combat</a:t>
          </a:r>
          <a:endParaRPr lang="en-US" dirty="0"/>
        </a:p>
      </dgm:t>
    </dgm:pt>
    <dgm:pt modelId="{D576BA97-8DF5-466F-B43E-1771380209F9}" type="parTrans" cxnId="{66A6FC5A-650D-4DCA-9873-EF8C0F8D5B25}">
      <dgm:prSet/>
      <dgm:spPr/>
      <dgm:t>
        <a:bodyPr/>
        <a:lstStyle/>
        <a:p>
          <a:endParaRPr lang="en-US"/>
        </a:p>
      </dgm:t>
    </dgm:pt>
    <dgm:pt modelId="{89AC9C6B-0816-45BC-BC39-1C8571ECC185}" type="sibTrans" cxnId="{66A6FC5A-650D-4DCA-9873-EF8C0F8D5B25}">
      <dgm:prSet/>
      <dgm:spPr/>
      <dgm:t>
        <a:bodyPr/>
        <a:lstStyle/>
        <a:p>
          <a:endParaRPr lang="en-US"/>
        </a:p>
      </dgm:t>
    </dgm:pt>
    <dgm:pt modelId="{EE302915-CB3C-4DBF-B6AF-405BDD86549C}" type="pres">
      <dgm:prSet presAssocID="{EA11EF9B-49B5-4B4B-A23C-30A33A626CEF}" presName="linear" presStyleCnt="0">
        <dgm:presLayoutVars>
          <dgm:animLvl val="lvl"/>
          <dgm:resizeHandles val="exact"/>
        </dgm:presLayoutVars>
      </dgm:prSet>
      <dgm:spPr/>
    </dgm:pt>
    <dgm:pt modelId="{B22E8D19-BF02-47AB-AB46-1999B1E5B2BE}" type="pres">
      <dgm:prSet presAssocID="{B235E91F-8ACC-4439-BB96-8C72661B8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627939-8EB5-4B45-8AF0-30B1E8EFC317}" type="pres">
      <dgm:prSet presAssocID="{182B3E48-04AC-4BF4-9BB1-917DC2B5864F}" presName="spacer" presStyleCnt="0"/>
      <dgm:spPr/>
    </dgm:pt>
    <dgm:pt modelId="{321956AE-74F3-49AC-9D66-F6405DBDCF84}" type="pres">
      <dgm:prSet presAssocID="{5BDDA11E-408B-46F3-9205-6CB38E0279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023296-D815-45E8-A01C-A9965C125C6D}" type="pres">
      <dgm:prSet presAssocID="{B93B3963-F87C-4A0F-BD05-DF3B2CDB3A4D}" presName="spacer" presStyleCnt="0"/>
      <dgm:spPr/>
    </dgm:pt>
    <dgm:pt modelId="{AA8189F0-6CBD-4F5A-A35E-39B4FCF16DDF}" type="pres">
      <dgm:prSet presAssocID="{B83BB2D1-2AAA-487E-96D2-4E08C1B4B8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CCAC24-2176-4B6F-AB21-1A5B910354F1}" srcId="{EA11EF9B-49B5-4B4B-A23C-30A33A626CEF}" destId="{5BDDA11E-408B-46F3-9205-6CB38E027902}" srcOrd="1" destOrd="0" parTransId="{FFBA2D62-CC9A-4719-8C76-4FAA9AE918ED}" sibTransId="{B93B3963-F87C-4A0F-BD05-DF3B2CDB3A4D}"/>
    <dgm:cxn modelId="{34397337-D796-415D-A8A5-B8107DA558CA}" type="presOf" srcId="{B83BB2D1-2AAA-487E-96D2-4E08C1B4B870}" destId="{AA8189F0-6CBD-4F5A-A35E-39B4FCF16DDF}" srcOrd="0" destOrd="0" presId="urn:microsoft.com/office/officeart/2005/8/layout/vList2"/>
    <dgm:cxn modelId="{7256B14C-A5CA-4804-87EF-707DB53EAB37}" srcId="{EA11EF9B-49B5-4B4B-A23C-30A33A626CEF}" destId="{B235E91F-8ACC-4439-BB96-8C72661B8223}" srcOrd="0" destOrd="0" parTransId="{CD5DC42F-40E2-4A4E-A40A-87CFBB5E397C}" sibTransId="{182B3E48-04AC-4BF4-9BB1-917DC2B5864F}"/>
    <dgm:cxn modelId="{66A6FC5A-650D-4DCA-9873-EF8C0F8D5B25}" srcId="{EA11EF9B-49B5-4B4B-A23C-30A33A626CEF}" destId="{B83BB2D1-2AAA-487E-96D2-4E08C1B4B870}" srcOrd="2" destOrd="0" parTransId="{D576BA97-8DF5-466F-B43E-1771380209F9}" sibTransId="{89AC9C6B-0816-45BC-BC39-1C8571ECC185}"/>
    <dgm:cxn modelId="{589B7F81-1595-454C-9426-34822A8BE7BB}" type="presOf" srcId="{5BDDA11E-408B-46F3-9205-6CB38E027902}" destId="{321956AE-74F3-49AC-9D66-F6405DBDCF84}" srcOrd="0" destOrd="0" presId="urn:microsoft.com/office/officeart/2005/8/layout/vList2"/>
    <dgm:cxn modelId="{AC742EA3-FA05-48AA-AD78-0E362DAA1876}" type="presOf" srcId="{EA11EF9B-49B5-4B4B-A23C-30A33A626CEF}" destId="{EE302915-CB3C-4DBF-B6AF-405BDD86549C}" srcOrd="0" destOrd="0" presId="urn:microsoft.com/office/officeart/2005/8/layout/vList2"/>
    <dgm:cxn modelId="{CCC66DC2-0C13-4555-AAD3-184DFE86635F}" type="presOf" srcId="{B235E91F-8ACC-4439-BB96-8C72661B8223}" destId="{B22E8D19-BF02-47AB-AB46-1999B1E5B2BE}" srcOrd="0" destOrd="0" presId="urn:microsoft.com/office/officeart/2005/8/layout/vList2"/>
    <dgm:cxn modelId="{A36BA5A6-6CD1-4C94-B8F8-13889EA036F3}" type="presParOf" srcId="{EE302915-CB3C-4DBF-B6AF-405BDD86549C}" destId="{B22E8D19-BF02-47AB-AB46-1999B1E5B2BE}" srcOrd="0" destOrd="0" presId="urn:microsoft.com/office/officeart/2005/8/layout/vList2"/>
    <dgm:cxn modelId="{D57AD113-7C92-4E7E-9BBF-9976E49076C5}" type="presParOf" srcId="{EE302915-CB3C-4DBF-B6AF-405BDD86549C}" destId="{FB627939-8EB5-4B45-8AF0-30B1E8EFC317}" srcOrd="1" destOrd="0" presId="urn:microsoft.com/office/officeart/2005/8/layout/vList2"/>
    <dgm:cxn modelId="{DB3B4B00-94EB-44A0-8D51-0ED305F6DE1E}" type="presParOf" srcId="{EE302915-CB3C-4DBF-B6AF-405BDD86549C}" destId="{321956AE-74F3-49AC-9D66-F6405DBDCF84}" srcOrd="2" destOrd="0" presId="urn:microsoft.com/office/officeart/2005/8/layout/vList2"/>
    <dgm:cxn modelId="{69A214FA-737C-4885-88D7-E0E988DCA66A}" type="presParOf" srcId="{EE302915-CB3C-4DBF-B6AF-405BDD86549C}" destId="{77023296-D815-45E8-A01C-A9965C125C6D}" srcOrd="3" destOrd="0" presId="urn:microsoft.com/office/officeart/2005/8/layout/vList2"/>
    <dgm:cxn modelId="{32710BB6-1452-49E3-AA53-6A6893CEB2A2}" type="presParOf" srcId="{EE302915-CB3C-4DBF-B6AF-405BDD86549C}" destId="{AA8189F0-6CBD-4F5A-A35E-39B4FCF16D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/>
            <a:t>&lt;description du bug&gt;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&lt;description du bug&gt;</a:t>
          </a:r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2C5244-ED42-4B53-8BE9-7700BF10BFBC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A5EE24-FE3D-426F-B2DA-48B4290928E4}">
      <dgm:prSet/>
      <dgm:spPr/>
      <dgm:t>
        <a:bodyPr/>
        <a:lstStyle/>
        <a:p>
          <a:r>
            <a:rPr lang="en-US" dirty="0" err="1"/>
            <a:t>Multijoueurs</a:t>
          </a:r>
          <a:endParaRPr lang="en-US" dirty="0"/>
        </a:p>
      </dgm:t>
    </dgm:pt>
    <dgm:pt modelId="{206FA24C-06F7-4337-B322-3603A26EAB4A}" type="parTrans" cxnId="{88A1934D-0342-4885-A4C7-141E406D6592}">
      <dgm:prSet/>
      <dgm:spPr/>
      <dgm:t>
        <a:bodyPr/>
        <a:lstStyle/>
        <a:p>
          <a:endParaRPr lang="en-US"/>
        </a:p>
      </dgm:t>
    </dgm:pt>
    <dgm:pt modelId="{D98E67D3-080A-4068-9083-18EA0B1A56AB}" type="sibTrans" cxnId="{88A1934D-0342-4885-A4C7-141E406D6592}">
      <dgm:prSet/>
      <dgm:spPr/>
      <dgm:t>
        <a:bodyPr/>
        <a:lstStyle/>
        <a:p>
          <a:endParaRPr lang="en-US"/>
        </a:p>
      </dgm:t>
    </dgm:pt>
    <dgm:pt modelId="{6F6C3012-BD25-4191-8B19-B1A086039EC0}">
      <dgm:prSet/>
      <dgm:spPr/>
      <dgm:t>
        <a:bodyPr/>
        <a:lstStyle/>
        <a:p>
          <a:r>
            <a:rPr lang="en-US" dirty="0" err="1"/>
            <a:t>Système</a:t>
          </a:r>
          <a:r>
            <a:rPr lang="en-US" dirty="0"/>
            <a:t> de </a:t>
          </a:r>
          <a:r>
            <a:rPr lang="en-US" dirty="0" err="1"/>
            <a:t>lootboxes</a:t>
          </a:r>
          <a:endParaRPr lang="fr-CH" dirty="0"/>
        </a:p>
      </dgm:t>
    </dgm:pt>
    <dgm:pt modelId="{D611DE4E-39F5-43BD-A8E7-21B58C12B0EA}" type="parTrans" cxnId="{F1F2C5E4-3A92-4B32-B346-62A1306B66F5}">
      <dgm:prSet/>
      <dgm:spPr/>
      <dgm:t>
        <a:bodyPr/>
        <a:lstStyle/>
        <a:p>
          <a:endParaRPr lang="fr-CH"/>
        </a:p>
      </dgm:t>
    </dgm:pt>
    <dgm:pt modelId="{D4D8658E-5F0C-4FAF-9621-DDFFAFB710BE}" type="sibTrans" cxnId="{F1F2C5E4-3A92-4B32-B346-62A1306B66F5}">
      <dgm:prSet/>
      <dgm:spPr/>
      <dgm:t>
        <a:bodyPr/>
        <a:lstStyle/>
        <a:p>
          <a:endParaRPr lang="fr-CH"/>
        </a:p>
      </dgm:t>
    </dgm:pt>
    <dgm:pt modelId="{FC9745F2-6026-4914-9734-FC6D2483C9DF}">
      <dgm:prSet/>
      <dgm:spPr/>
      <dgm:t>
        <a:bodyPr/>
        <a:lstStyle/>
        <a:p>
          <a:r>
            <a:rPr lang="en-US" dirty="0"/>
            <a:t>DLC et season pass</a:t>
          </a:r>
        </a:p>
      </dgm:t>
    </dgm:pt>
    <dgm:pt modelId="{39E81F40-839F-49D7-B6DF-D19C6BE52603}" type="sibTrans" cxnId="{FAD53FD2-987C-4AED-AC69-637D3C6A623F}">
      <dgm:prSet/>
      <dgm:spPr/>
      <dgm:t>
        <a:bodyPr/>
        <a:lstStyle/>
        <a:p>
          <a:endParaRPr lang="en-US"/>
        </a:p>
      </dgm:t>
    </dgm:pt>
    <dgm:pt modelId="{5969D1A2-C128-4C18-A74B-EA325D970D60}" type="parTrans" cxnId="{FAD53FD2-987C-4AED-AC69-637D3C6A623F}">
      <dgm:prSet/>
      <dgm:spPr/>
      <dgm:t>
        <a:bodyPr/>
        <a:lstStyle/>
        <a:p>
          <a:endParaRPr lang="en-US"/>
        </a:p>
      </dgm:t>
    </dgm:pt>
    <dgm:pt modelId="{42EB0B34-EDA3-42CB-92DC-1DCC1A52D515}">
      <dgm:prSet/>
      <dgm:spPr/>
      <dgm:t>
        <a:bodyPr/>
        <a:lstStyle/>
        <a:p>
          <a:r>
            <a:rPr lang="en-US" dirty="0"/>
            <a:t>Cross-platforms</a:t>
          </a:r>
        </a:p>
      </dgm:t>
    </dgm:pt>
    <dgm:pt modelId="{F3250E5B-03EC-4DA7-9996-0C13EEF8723C}" type="parTrans" cxnId="{DEB468D7-0E5B-4B6A-A48F-3771DFCA2B21}">
      <dgm:prSet/>
      <dgm:spPr/>
      <dgm:t>
        <a:bodyPr/>
        <a:lstStyle/>
        <a:p>
          <a:endParaRPr lang="fr-CH"/>
        </a:p>
      </dgm:t>
    </dgm:pt>
    <dgm:pt modelId="{8ACB3D2C-A745-4276-826A-A77F916BD0BF}" type="sibTrans" cxnId="{DEB468D7-0E5B-4B6A-A48F-3771DFCA2B21}">
      <dgm:prSet/>
      <dgm:spPr/>
      <dgm:t>
        <a:bodyPr/>
        <a:lstStyle/>
        <a:p>
          <a:endParaRPr lang="fr-CH"/>
        </a:p>
      </dgm:t>
    </dgm:pt>
    <dgm:pt modelId="{69BF6663-E665-4C81-B54F-5412155B9116}">
      <dgm:prSet/>
      <dgm:spPr/>
      <dgm:t>
        <a:bodyPr/>
        <a:lstStyle/>
        <a:p>
          <a:r>
            <a:rPr lang="en-US" dirty="0"/>
            <a:t>Mode battle </a:t>
          </a:r>
          <a:r>
            <a:rPr lang="en-US" dirty="0" err="1"/>
            <a:t>royale</a:t>
          </a:r>
          <a:endParaRPr lang="en-US" dirty="0"/>
        </a:p>
      </dgm:t>
    </dgm:pt>
    <dgm:pt modelId="{EC10764E-38D1-40F9-B8FC-9B331696829B}" type="parTrans" cxnId="{D658FCB3-9865-4BB0-8AFB-45538AF65FD7}">
      <dgm:prSet/>
      <dgm:spPr/>
      <dgm:t>
        <a:bodyPr/>
        <a:lstStyle/>
        <a:p>
          <a:endParaRPr lang="fr-CH"/>
        </a:p>
      </dgm:t>
    </dgm:pt>
    <dgm:pt modelId="{C11DD219-3A95-43F8-BB93-8C39F76E60F0}" type="sibTrans" cxnId="{D658FCB3-9865-4BB0-8AFB-45538AF65FD7}">
      <dgm:prSet/>
      <dgm:spPr/>
      <dgm:t>
        <a:bodyPr/>
        <a:lstStyle/>
        <a:p>
          <a:endParaRPr lang="fr-CH"/>
        </a:p>
      </dgm:t>
    </dgm:pt>
    <dgm:pt modelId="{5223BB6B-9A67-4404-AE47-2D9D9A73853E}" type="pres">
      <dgm:prSet presAssocID="{EE2C5244-ED42-4B53-8BE9-7700BF10BFBC}" presName="linear" presStyleCnt="0">
        <dgm:presLayoutVars>
          <dgm:animLvl val="lvl"/>
          <dgm:resizeHandles val="exact"/>
        </dgm:presLayoutVars>
      </dgm:prSet>
      <dgm:spPr/>
    </dgm:pt>
    <dgm:pt modelId="{61340AAD-BD36-4374-9C5C-F2457B6CB73A}" type="pres">
      <dgm:prSet presAssocID="{58A5EE24-FE3D-426F-B2DA-48B4290928E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4BFFD2-F565-4676-A724-6BB93F26B899}" type="pres">
      <dgm:prSet presAssocID="{D98E67D3-080A-4068-9083-18EA0B1A56AB}" presName="spacer" presStyleCnt="0"/>
      <dgm:spPr/>
    </dgm:pt>
    <dgm:pt modelId="{9F10EE78-B610-4083-B655-E1D7862E2752}" type="pres">
      <dgm:prSet presAssocID="{42EB0B34-EDA3-42CB-92DC-1DCC1A52D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3BE817-0845-487D-8131-5F3F258CDEAD}" type="pres">
      <dgm:prSet presAssocID="{8ACB3D2C-A745-4276-826A-A77F916BD0BF}" presName="spacer" presStyleCnt="0"/>
      <dgm:spPr/>
    </dgm:pt>
    <dgm:pt modelId="{90ED3BEE-B842-483E-A02D-CA2A5DB7BA49}" type="pres">
      <dgm:prSet presAssocID="{6F6C3012-BD25-4191-8B19-B1A086039E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ED1DAA2-5EC2-4EEE-B292-5A3EDDA37574}" type="pres">
      <dgm:prSet presAssocID="{D4D8658E-5F0C-4FAF-9621-DDFFAFB710BE}" presName="spacer" presStyleCnt="0"/>
      <dgm:spPr/>
    </dgm:pt>
    <dgm:pt modelId="{F54D4252-EEE8-4EAD-8CE8-5A64A3D7508E}" type="pres">
      <dgm:prSet presAssocID="{FC9745F2-6026-4914-9734-FC6D2483C9DF}" presName="parentText" presStyleLbl="node1" presStyleIdx="3" presStyleCnt="5" custLinFactNeighborY="178">
        <dgm:presLayoutVars>
          <dgm:chMax val="0"/>
          <dgm:bulletEnabled val="1"/>
        </dgm:presLayoutVars>
      </dgm:prSet>
      <dgm:spPr/>
    </dgm:pt>
    <dgm:pt modelId="{B8750CA3-8CFD-410E-AEAA-DA3E10AA50D7}" type="pres">
      <dgm:prSet presAssocID="{39E81F40-839F-49D7-B6DF-D19C6BE52603}" presName="spacer" presStyleCnt="0"/>
      <dgm:spPr/>
    </dgm:pt>
    <dgm:pt modelId="{B99B485E-548B-414F-9C01-B2CD04BD8C13}" type="pres">
      <dgm:prSet presAssocID="{69BF6663-E665-4C81-B54F-5412155B91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4CA5D36-FC29-4653-B572-8F3378A8F8B8}" type="presOf" srcId="{FC9745F2-6026-4914-9734-FC6D2483C9DF}" destId="{F54D4252-EEE8-4EAD-8CE8-5A64A3D7508E}" srcOrd="0" destOrd="0" presId="urn:microsoft.com/office/officeart/2005/8/layout/vList2"/>
    <dgm:cxn modelId="{88A1934D-0342-4885-A4C7-141E406D6592}" srcId="{EE2C5244-ED42-4B53-8BE9-7700BF10BFBC}" destId="{58A5EE24-FE3D-426F-B2DA-48B4290928E4}" srcOrd="0" destOrd="0" parTransId="{206FA24C-06F7-4337-B322-3603A26EAB4A}" sibTransId="{D98E67D3-080A-4068-9083-18EA0B1A56AB}"/>
    <dgm:cxn modelId="{B1B17271-C1A8-49B2-95E1-0FCFF949CCBC}" type="presOf" srcId="{EE2C5244-ED42-4B53-8BE9-7700BF10BFBC}" destId="{5223BB6B-9A67-4404-AE47-2D9D9A73853E}" srcOrd="0" destOrd="0" presId="urn:microsoft.com/office/officeart/2005/8/layout/vList2"/>
    <dgm:cxn modelId="{D658FCB3-9865-4BB0-8AFB-45538AF65FD7}" srcId="{EE2C5244-ED42-4B53-8BE9-7700BF10BFBC}" destId="{69BF6663-E665-4C81-B54F-5412155B9116}" srcOrd="4" destOrd="0" parTransId="{EC10764E-38D1-40F9-B8FC-9B331696829B}" sibTransId="{C11DD219-3A95-43F8-BB93-8C39F76E60F0}"/>
    <dgm:cxn modelId="{67D2C7C3-20A5-4969-BEDE-16CFD0AB1952}" type="presOf" srcId="{6F6C3012-BD25-4191-8B19-B1A086039EC0}" destId="{90ED3BEE-B842-483E-A02D-CA2A5DB7BA49}" srcOrd="0" destOrd="0" presId="urn:microsoft.com/office/officeart/2005/8/layout/vList2"/>
    <dgm:cxn modelId="{5C5450D0-A982-4C02-8EEB-0A9CC953EFB8}" type="presOf" srcId="{42EB0B34-EDA3-42CB-92DC-1DCC1A52D515}" destId="{9F10EE78-B610-4083-B655-E1D7862E2752}" srcOrd="0" destOrd="0" presId="urn:microsoft.com/office/officeart/2005/8/layout/vList2"/>
    <dgm:cxn modelId="{FAD53FD2-987C-4AED-AC69-637D3C6A623F}" srcId="{EE2C5244-ED42-4B53-8BE9-7700BF10BFBC}" destId="{FC9745F2-6026-4914-9734-FC6D2483C9DF}" srcOrd="3" destOrd="0" parTransId="{5969D1A2-C128-4C18-A74B-EA325D970D60}" sibTransId="{39E81F40-839F-49D7-B6DF-D19C6BE52603}"/>
    <dgm:cxn modelId="{DEB468D7-0E5B-4B6A-A48F-3771DFCA2B21}" srcId="{EE2C5244-ED42-4B53-8BE9-7700BF10BFBC}" destId="{42EB0B34-EDA3-42CB-92DC-1DCC1A52D515}" srcOrd="1" destOrd="0" parTransId="{F3250E5B-03EC-4DA7-9996-0C13EEF8723C}" sibTransId="{8ACB3D2C-A745-4276-826A-A77F916BD0BF}"/>
    <dgm:cxn modelId="{0EE52FE3-D0E6-47F3-91EF-E138F1A98D2B}" type="presOf" srcId="{58A5EE24-FE3D-426F-B2DA-48B4290928E4}" destId="{61340AAD-BD36-4374-9C5C-F2457B6CB73A}" srcOrd="0" destOrd="0" presId="urn:microsoft.com/office/officeart/2005/8/layout/vList2"/>
    <dgm:cxn modelId="{F1F2C5E4-3A92-4B32-B346-62A1306B66F5}" srcId="{EE2C5244-ED42-4B53-8BE9-7700BF10BFBC}" destId="{6F6C3012-BD25-4191-8B19-B1A086039EC0}" srcOrd="2" destOrd="0" parTransId="{D611DE4E-39F5-43BD-A8E7-21B58C12B0EA}" sibTransId="{D4D8658E-5F0C-4FAF-9621-DDFFAFB710BE}"/>
    <dgm:cxn modelId="{A54D14E9-8269-443A-BC1F-093C910B87E2}" type="presOf" srcId="{69BF6663-E665-4C81-B54F-5412155B9116}" destId="{B99B485E-548B-414F-9C01-B2CD04BD8C13}" srcOrd="0" destOrd="0" presId="urn:microsoft.com/office/officeart/2005/8/layout/vList2"/>
    <dgm:cxn modelId="{178A1AAE-79F4-4423-AB6A-2FB4C5D41EAE}" type="presParOf" srcId="{5223BB6B-9A67-4404-AE47-2D9D9A73853E}" destId="{61340AAD-BD36-4374-9C5C-F2457B6CB73A}" srcOrd="0" destOrd="0" presId="urn:microsoft.com/office/officeart/2005/8/layout/vList2"/>
    <dgm:cxn modelId="{3DB947CA-9D39-45E8-9034-995A218C7357}" type="presParOf" srcId="{5223BB6B-9A67-4404-AE47-2D9D9A73853E}" destId="{334BFFD2-F565-4676-A724-6BB93F26B899}" srcOrd="1" destOrd="0" presId="urn:microsoft.com/office/officeart/2005/8/layout/vList2"/>
    <dgm:cxn modelId="{813ED7D3-B99D-4A06-AF8E-1992D20A1D23}" type="presParOf" srcId="{5223BB6B-9A67-4404-AE47-2D9D9A73853E}" destId="{9F10EE78-B610-4083-B655-E1D7862E2752}" srcOrd="2" destOrd="0" presId="urn:microsoft.com/office/officeart/2005/8/layout/vList2"/>
    <dgm:cxn modelId="{7D849D16-2DB7-41D5-A20C-19AC2E9754D4}" type="presParOf" srcId="{5223BB6B-9A67-4404-AE47-2D9D9A73853E}" destId="{923BE817-0845-487D-8131-5F3F258CDEAD}" srcOrd="3" destOrd="0" presId="urn:microsoft.com/office/officeart/2005/8/layout/vList2"/>
    <dgm:cxn modelId="{AD197921-1198-4765-B2FB-1DF0953EB600}" type="presParOf" srcId="{5223BB6B-9A67-4404-AE47-2D9D9A73853E}" destId="{90ED3BEE-B842-483E-A02D-CA2A5DB7BA49}" srcOrd="4" destOrd="0" presId="urn:microsoft.com/office/officeart/2005/8/layout/vList2"/>
    <dgm:cxn modelId="{86611374-3286-401C-9C28-22BE2770E817}" type="presParOf" srcId="{5223BB6B-9A67-4404-AE47-2D9D9A73853E}" destId="{EED1DAA2-5EC2-4EEE-B292-5A3EDDA37574}" srcOrd="5" destOrd="0" presId="urn:microsoft.com/office/officeart/2005/8/layout/vList2"/>
    <dgm:cxn modelId="{7927AC00-AD3E-4DE6-BDA3-EF1C595FA848}" type="presParOf" srcId="{5223BB6B-9A67-4404-AE47-2D9D9A73853E}" destId="{F54D4252-EEE8-4EAD-8CE8-5A64A3D7508E}" srcOrd="6" destOrd="0" presId="urn:microsoft.com/office/officeart/2005/8/layout/vList2"/>
    <dgm:cxn modelId="{AE2B0E3B-331A-4138-A941-DD16606A272C}" type="presParOf" srcId="{5223BB6B-9A67-4404-AE47-2D9D9A73853E}" destId="{B8750CA3-8CFD-410E-AEAA-DA3E10AA50D7}" srcOrd="7" destOrd="0" presId="urn:microsoft.com/office/officeart/2005/8/layout/vList2"/>
    <dgm:cxn modelId="{566F63C1-1DD1-4886-BCCD-B0FE7D87E5D8}" type="presParOf" srcId="{5223BB6B-9A67-4404-AE47-2D9D9A73853E}" destId="{B99B485E-548B-414F-9C01-B2CD04BD8C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Est similaire à une fabrique (classe abstraite mais possède une méthode Clone)</a:t>
          </a:r>
          <a:endParaRPr lang="en-US" sz="2300" kern="1200" dirty="0"/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Toutes les classes sont dérivées d’un prototype</a:t>
          </a:r>
          <a:endParaRPr lang="en-US" sz="2300" kern="1200" dirty="0"/>
        </a:p>
      </dsp:txBody>
      <dsp:txXfrm>
        <a:off x="43350" y="105665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Utilise un prototype manager</a:t>
          </a:r>
          <a:endParaRPr lang="en-US" sz="2300" kern="1200" dirty="0"/>
        </a:p>
      </dsp:txBody>
      <dsp:txXfrm>
        <a:off x="43350" y="201092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Implémente la méthode Clone</a:t>
          </a:r>
          <a:endParaRPr lang="en-US" sz="2300" kern="1200" dirty="0"/>
        </a:p>
      </dsp:txBody>
      <dsp:txXfrm>
        <a:off x="43350" y="2965199"/>
        <a:ext cx="6606113" cy="801330"/>
      </dsp:txXfrm>
    </dsp:sp>
    <dsp:sp modelId="{BF9E4EC6-B1E8-4974-8DE3-45326E139A94}">
      <dsp:nvSpPr>
        <dsp:cNvPr id="0" name=""/>
        <dsp:cNvSpPr/>
      </dsp:nvSpPr>
      <dsp:spPr>
        <a:xfrm>
          <a:off x="0" y="3876120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Initialise les clones</a:t>
          </a:r>
          <a:endParaRPr lang="en-US" sz="2300" kern="1200" dirty="0"/>
        </a:p>
      </dsp:txBody>
      <dsp:txXfrm>
        <a:off x="43350" y="3919470"/>
        <a:ext cx="6606113" cy="80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2ED1B-995C-42AD-8158-B48FDB9A17A6}">
      <dsp:nvSpPr>
        <dsp:cNvPr id="0" name=""/>
        <dsp:cNvSpPr/>
      </dsp:nvSpPr>
      <dsp:spPr>
        <a:xfrm>
          <a:off x="0" y="6913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Jeu</a:t>
          </a:r>
          <a:r>
            <a:rPr lang="en-US" sz="1900" kern="1200" baseline="0" dirty="0"/>
            <a:t> de type rogue-like</a:t>
          </a:r>
          <a:endParaRPr lang="en-US" sz="1900" kern="1200" dirty="0"/>
        </a:p>
      </dsp:txBody>
      <dsp:txXfrm>
        <a:off x="21704" y="713039"/>
        <a:ext cx="6649405" cy="401192"/>
      </dsp:txXfrm>
    </dsp:sp>
    <dsp:sp modelId="{1A8D9A95-E06D-4763-8ACE-C499047426FB}">
      <dsp:nvSpPr>
        <dsp:cNvPr id="0" name=""/>
        <dsp:cNvSpPr/>
      </dsp:nvSpPr>
      <dsp:spPr>
        <a:xfrm>
          <a:off x="0" y="119065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Labyrinthe</a:t>
          </a:r>
          <a:endParaRPr lang="en-US" sz="1900" kern="1200" dirty="0"/>
        </a:p>
      </dsp:txBody>
      <dsp:txXfrm>
        <a:off x="21704" y="1212359"/>
        <a:ext cx="6649405" cy="401192"/>
      </dsp:txXfrm>
    </dsp:sp>
    <dsp:sp modelId="{A48252F8-3A74-4475-A6FD-8A49DCF34F72}">
      <dsp:nvSpPr>
        <dsp:cNvPr id="0" name=""/>
        <dsp:cNvSpPr/>
      </dsp:nvSpPr>
      <dsp:spPr>
        <a:xfrm>
          <a:off x="0" y="168997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personnages</a:t>
          </a:r>
        </a:p>
      </dsp:txBody>
      <dsp:txXfrm>
        <a:off x="21704" y="1711679"/>
        <a:ext cx="6649405" cy="401192"/>
      </dsp:txXfrm>
    </dsp:sp>
    <dsp:sp modelId="{131CCFB3-0843-453E-9FD8-0BF947F84409}">
      <dsp:nvSpPr>
        <dsp:cNvPr id="0" name=""/>
        <dsp:cNvSpPr/>
      </dsp:nvSpPr>
      <dsp:spPr>
        <a:xfrm>
          <a:off x="0" y="218929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Plusieurs monstres</a:t>
          </a:r>
        </a:p>
      </dsp:txBody>
      <dsp:txXfrm>
        <a:off x="21704" y="2210999"/>
        <a:ext cx="6649405" cy="401192"/>
      </dsp:txXfrm>
    </dsp:sp>
    <dsp:sp modelId="{E45D4314-9DFD-4BE9-836E-06CDFD9E7110}">
      <dsp:nvSpPr>
        <dsp:cNvPr id="0" name=""/>
        <dsp:cNvSpPr/>
      </dsp:nvSpPr>
      <dsp:spPr>
        <a:xfrm>
          <a:off x="0" y="268861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niveaux (gain d’expérience) [non ?]</a:t>
          </a:r>
        </a:p>
      </dsp:txBody>
      <dsp:txXfrm>
        <a:off x="21704" y="2710319"/>
        <a:ext cx="6649405" cy="401192"/>
      </dsp:txXfrm>
    </dsp:sp>
    <dsp:sp modelId="{FA0A95DE-8E81-4BE0-8DE5-E6E46CB9B6DE}">
      <dsp:nvSpPr>
        <dsp:cNvPr id="0" name=""/>
        <dsp:cNvSpPr/>
      </dsp:nvSpPr>
      <dsp:spPr>
        <a:xfrm>
          <a:off x="0" y="3187935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Objets récoltables</a:t>
          </a:r>
        </a:p>
      </dsp:txBody>
      <dsp:txXfrm>
        <a:off x="21704" y="3209639"/>
        <a:ext cx="6649405" cy="401192"/>
      </dsp:txXfrm>
    </dsp:sp>
    <dsp:sp modelId="{E78EFB66-C291-4433-BB91-BEA85B2C2A03}">
      <dsp:nvSpPr>
        <dsp:cNvPr id="0" name=""/>
        <dsp:cNvSpPr/>
      </dsp:nvSpPr>
      <dsp:spPr>
        <a:xfrm>
          <a:off x="0" y="3687254"/>
          <a:ext cx="669281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Système de combat au tour par tour avec choix d’options</a:t>
          </a:r>
        </a:p>
      </dsp:txBody>
      <dsp:txXfrm>
        <a:off x="21704" y="3708958"/>
        <a:ext cx="6649405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590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102389"/>
        <a:ext cx="6606113" cy="801330"/>
      </dsp:txXfrm>
    </dsp:sp>
    <dsp:sp modelId="{48C580D0-BFC8-4A71-92EE-C898EFEDA26A}">
      <dsp:nvSpPr>
        <dsp:cNvPr id="0" name=""/>
        <dsp:cNvSpPr/>
      </dsp:nvSpPr>
      <dsp:spPr>
        <a:xfrm>
          <a:off x="0" y="101330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  <a:endParaRPr lang="fr-CH" sz="2300" kern="1200" dirty="0"/>
        </a:p>
      </dsp:txBody>
      <dsp:txXfrm>
        <a:off x="43350" y="1056659"/>
        <a:ext cx="6606113" cy="801330"/>
      </dsp:txXfrm>
    </dsp:sp>
    <dsp:sp modelId="{90ED3BEE-B842-483E-A02D-CA2A5DB7BA49}">
      <dsp:nvSpPr>
        <dsp:cNvPr id="0" name=""/>
        <dsp:cNvSpPr/>
      </dsp:nvSpPr>
      <dsp:spPr>
        <a:xfrm>
          <a:off x="0" y="196757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  <a:endParaRPr lang="fr-CH" sz="2300" kern="1200" dirty="0"/>
        </a:p>
      </dsp:txBody>
      <dsp:txXfrm>
        <a:off x="43350" y="2010929"/>
        <a:ext cx="6606113" cy="801330"/>
      </dsp:txXfrm>
    </dsp:sp>
    <dsp:sp modelId="{246B2A94-A1E4-4DB3-B730-1182E0E80618}">
      <dsp:nvSpPr>
        <dsp:cNvPr id="0" name=""/>
        <dsp:cNvSpPr/>
      </dsp:nvSpPr>
      <dsp:spPr>
        <a:xfrm>
          <a:off x="0" y="292184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2965199"/>
        <a:ext cx="6606113" cy="801330"/>
      </dsp:txXfrm>
    </dsp:sp>
    <dsp:sp modelId="{F54D4252-EEE8-4EAD-8CE8-5A64A3D7508E}">
      <dsp:nvSpPr>
        <dsp:cNvPr id="0" name=""/>
        <dsp:cNvSpPr/>
      </dsp:nvSpPr>
      <dsp:spPr>
        <a:xfrm>
          <a:off x="0" y="3896539"/>
          <a:ext cx="6692813" cy="888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&lt;</a:t>
          </a:r>
          <a:r>
            <a:rPr lang="en-US" sz="2300" kern="1200" dirty="0" err="1"/>
            <a:t>classe</a:t>
          </a:r>
          <a:r>
            <a:rPr lang="en-US" sz="2300" kern="1200" dirty="0"/>
            <a:t> </a:t>
          </a:r>
          <a:r>
            <a:rPr lang="en-US" sz="2300" kern="1200" dirty="0" err="1"/>
            <a:t>utilisant</a:t>
          </a:r>
          <a:r>
            <a:rPr lang="en-US" sz="2300" kern="1200" dirty="0"/>
            <a:t> le prototype&gt;</a:t>
          </a:r>
          <a:br>
            <a:rPr lang="en-US" sz="2300" kern="1200" dirty="0"/>
          </a:br>
          <a:r>
            <a:rPr lang="en-US" sz="2300" kern="1200" dirty="0"/>
            <a:t>&lt;image du code </a:t>
          </a:r>
          <a:r>
            <a:rPr lang="en-US" sz="2300" kern="1200" dirty="0" err="1"/>
            <a:t>correspondant</a:t>
          </a:r>
          <a:r>
            <a:rPr lang="en-US" sz="2300" kern="1200" dirty="0"/>
            <a:t>&gt;</a:t>
          </a:r>
        </a:p>
      </dsp:txBody>
      <dsp:txXfrm>
        <a:off x="43350" y="3939889"/>
        <a:ext cx="6606113" cy="801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E8D19-BF02-47AB-AB46-1999B1E5B2BE}">
      <dsp:nvSpPr>
        <dsp:cNvPr id="0" name=""/>
        <dsp:cNvSpPr/>
      </dsp:nvSpPr>
      <dsp:spPr>
        <a:xfrm>
          <a:off x="0" y="14894"/>
          <a:ext cx="6692813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Déplacement des monstres</a:t>
          </a:r>
          <a:endParaRPr lang="en-US" sz="4000" kern="1200" dirty="0"/>
        </a:p>
      </dsp:txBody>
      <dsp:txXfrm>
        <a:off x="74249" y="89143"/>
        <a:ext cx="6544315" cy="1372502"/>
      </dsp:txXfrm>
    </dsp:sp>
    <dsp:sp modelId="{321956AE-74F3-49AC-9D66-F6405DBDCF84}">
      <dsp:nvSpPr>
        <dsp:cNvPr id="0" name=""/>
        <dsp:cNvSpPr/>
      </dsp:nvSpPr>
      <dsp:spPr>
        <a:xfrm>
          <a:off x="0" y="1651094"/>
          <a:ext cx="6692813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Génération aléatoire des niveaux</a:t>
          </a:r>
          <a:endParaRPr lang="en-US" sz="4000" kern="1200" dirty="0"/>
        </a:p>
      </dsp:txBody>
      <dsp:txXfrm>
        <a:off x="74249" y="1725343"/>
        <a:ext cx="6544315" cy="1372502"/>
      </dsp:txXfrm>
    </dsp:sp>
    <dsp:sp modelId="{AA8189F0-6CBD-4F5A-A35E-39B4FCF16DDF}">
      <dsp:nvSpPr>
        <dsp:cNvPr id="0" name=""/>
        <dsp:cNvSpPr/>
      </dsp:nvSpPr>
      <dsp:spPr>
        <a:xfrm>
          <a:off x="0" y="3287295"/>
          <a:ext cx="6692813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Fenêtre de combat</a:t>
          </a:r>
          <a:endParaRPr lang="en-US" sz="4000" kern="1200" dirty="0"/>
        </a:p>
      </dsp:txBody>
      <dsp:txXfrm>
        <a:off x="74249" y="3361544"/>
        <a:ext cx="6544315" cy="1372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&lt;description du bug&gt;</a:t>
          </a:r>
        </a:p>
      </dsp:txBody>
      <dsp:txXfrm>
        <a:off x="42265" y="3965680"/>
        <a:ext cx="6608283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0AAD-BD36-4374-9C5C-F2457B6CB73A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Multijoueurs</a:t>
          </a:r>
          <a:endParaRPr lang="en-US" sz="3700" kern="1200" dirty="0"/>
        </a:p>
      </dsp:txBody>
      <dsp:txXfrm>
        <a:off x="42265" y="76239"/>
        <a:ext cx="6608283" cy="781270"/>
      </dsp:txXfrm>
    </dsp:sp>
    <dsp:sp modelId="{9F10EE78-B610-4083-B655-E1D7862E2752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Cross-platforms</a:t>
          </a:r>
        </a:p>
      </dsp:txBody>
      <dsp:txXfrm>
        <a:off x="42265" y="1048600"/>
        <a:ext cx="6608283" cy="781270"/>
      </dsp:txXfrm>
    </dsp:sp>
    <dsp:sp modelId="{90ED3BEE-B842-483E-A02D-CA2A5DB7BA49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Système</a:t>
          </a:r>
          <a:r>
            <a:rPr lang="en-US" sz="3700" kern="1200" dirty="0"/>
            <a:t> de </a:t>
          </a:r>
          <a:r>
            <a:rPr lang="en-US" sz="3700" kern="1200" dirty="0" err="1"/>
            <a:t>lootboxes</a:t>
          </a:r>
          <a:endParaRPr lang="fr-CH" sz="3700" kern="1200" dirty="0"/>
        </a:p>
      </dsp:txBody>
      <dsp:txXfrm>
        <a:off x="42265" y="2020960"/>
        <a:ext cx="6608283" cy="781270"/>
      </dsp:txXfrm>
    </dsp:sp>
    <dsp:sp modelId="{F54D4252-EEE8-4EAD-8CE8-5A64A3D7508E}">
      <dsp:nvSpPr>
        <dsp:cNvPr id="0" name=""/>
        <dsp:cNvSpPr/>
      </dsp:nvSpPr>
      <dsp:spPr>
        <a:xfrm>
          <a:off x="0" y="295124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DLC et season pass</a:t>
          </a:r>
        </a:p>
      </dsp:txBody>
      <dsp:txXfrm>
        <a:off x="42265" y="2993509"/>
        <a:ext cx="6608283" cy="781270"/>
      </dsp:txXfrm>
    </dsp:sp>
    <dsp:sp modelId="{B99B485E-548B-414F-9C01-B2CD04BD8C13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Mode battle </a:t>
          </a:r>
          <a:r>
            <a:rPr lang="en-US" sz="3700" kern="1200" dirty="0" err="1"/>
            <a:t>royale</a:t>
          </a:r>
          <a:endParaRPr lang="en-US" sz="3700" kern="1200" dirty="0"/>
        </a:p>
      </dsp:txBody>
      <dsp:txXfrm>
        <a:off x="42265" y="3965680"/>
        <a:ext cx="6608283" cy="7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5BA84-42E8-4463-95DD-BBF01969D626}" type="datetimeFigureOut">
              <a:rPr lang="fr-CH" smtClean="0"/>
              <a:t>11.06.2019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23DD-7612-4FCD-8C16-67E24E6CEE5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69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Notes :</a:t>
            </a:r>
          </a:p>
          <a:p>
            <a:r>
              <a:rPr lang="fr-FR" dirty="0"/>
              <a:t>1. Garder une trace des prototypes disponibles (nombre total inconnu)</a:t>
            </a:r>
          </a:p>
          <a:p>
            <a:r>
              <a:rPr lang="fr-FR" dirty="0"/>
              <a:t>   Les clients ne gère pas les prototypes </a:t>
            </a:r>
            <a:r>
              <a:rPr lang="fr-FR" dirty="0" err="1"/>
              <a:t>eux-même</a:t>
            </a:r>
            <a:r>
              <a:rPr lang="fr-FR" dirty="0"/>
              <a:t>, mais les stockent et les récupèrent</a:t>
            </a:r>
          </a:p>
          <a:p>
            <a:r>
              <a:rPr lang="fr-FR" dirty="0"/>
              <a:t>   via un </a:t>
            </a:r>
            <a:r>
              <a:rPr lang="fr-FR" dirty="0" err="1"/>
              <a:t>registry</a:t>
            </a:r>
            <a:r>
              <a:rPr lang="fr-FR" dirty="0"/>
              <a:t> appelé Prototype manager. Le client va lui demander un prototype avant de le cloner.</a:t>
            </a:r>
          </a:p>
          <a:p>
            <a:endParaRPr lang="fr-FR" dirty="0"/>
          </a:p>
          <a:p>
            <a:r>
              <a:rPr lang="fr-FR" dirty="0"/>
              <a:t>2. En général, une copie partielle suffit (via un simple constructeur). Mais dans le cas de structures complexes</a:t>
            </a:r>
          </a:p>
          <a:p>
            <a:r>
              <a:rPr lang="fr-FR" dirty="0"/>
              <a:t>   (e.g. références circulaires), il faut effectuer une copie profonde car le clone doit être indépendant du prototype.</a:t>
            </a:r>
          </a:p>
          <a:p>
            <a:r>
              <a:rPr lang="fr-FR" dirty="0"/>
              <a:t>   Il faut aussi s'assurer que les composantes d'un clone sont </a:t>
            </a:r>
            <a:r>
              <a:rPr lang="fr-FR" dirty="0" err="1"/>
              <a:t>eux-même</a:t>
            </a:r>
            <a:r>
              <a:rPr lang="fr-FR" dirty="0"/>
              <a:t> des clones des composantes du prototype.</a:t>
            </a:r>
          </a:p>
          <a:p>
            <a:r>
              <a:rPr lang="fr-FR" dirty="0"/>
              <a:t>   C'est durant cette opération qu'il faut décider ce qui sera partagé entre les clones.</a:t>
            </a:r>
          </a:p>
          <a:p>
            <a:endParaRPr lang="fr-FR" dirty="0"/>
          </a:p>
          <a:p>
            <a:r>
              <a:rPr lang="fr-FR" dirty="0"/>
              <a:t>3. Parfois, le simple clonage ne suffit pas et il est nécessaire d'initialiser une ou plusieurs valeurs</a:t>
            </a:r>
          </a:p>
          <a:p>
            <a:r>
              <a:rPr lang="fr-FR" dirty="0"/>
              <a:t>   du clone à sa création. Impossible de les passer en paramètre dans la méthode Clone car leur nombre</a:t>
            </a:r>
          </a:p>
          <a:p>
            <a:r>
              <a:rPr lang="fr-FR" dirty="0"/>
              <a:t>   varie selon les classes des prototypes. Soit les clients peuvent utiliser les opérations définies dans</a:t>
            </a:r>
          </a:p>
          <a:p>
            <a:r>
              <a:rPr lang="fr-FR" dirty="0"/>
              <a:t>   les classes du prototype pour procéder à l'initialisation, soit il n'y en a pas et il faut créer une</a:t>
            </a:r>
          </a:p>
          <a:p>
            <a:r>
              <a:rPr lang="fr-FR" dirty="0"/>
              <a:t>   méthode </a:t>
            </a:r>
            <a:r>
              <a:rPr lang="fr-FR" dirty="0" err="1"/>
              <a:t>Initialize</a:t>
            </a:r>
            <a:r>
              <a:rPr lang="fr-FR" dirty="0"/>
              <a:t> dont les paramètres sont ceux à initialiser.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591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536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Déplacement des monstres : problèmes de concurrence</a:t>
            </a:r>
          </a:p>
          <a:p>
            <a:endParaRPr lang="fr-CH" dirty="0"/>
          </a:p>
          <a:p>
            <a:r>
              <a:rPr lang="fr-CH" dirty="0"/>
              <a:t>Génération aléatoire : idée de base :</a:t>
            </a:r>
          </a:p>
          <a:p>
            <a:r>
              <a:rPr lang="fr-CH" dirty="0"/>
              <a:t>	            - générer des rectangles (représentant les salles) qui ne se superposent 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générer des chemins qui contournent ces rectangles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relier chaque rectangle à un ou plusieurs chemins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	            - supprimer les impasses</a:t>
            </a:r>
          </a:p>
          <a:p>
            <a:r>
              <a:rPr lang="fr-CH" dirty="0"/>
              <a:t>Pas assez de temps pour l’implémenter. Les niveaux sont créés statiquement</a:t>
            </a:r>
          </a:p>
          <a:p>
            <a:endParaRPr lang="fr-CH" dirty="0"/>
          </a:p>
          <a:p>
            <a:r>
              <a:rPr lang="fr-CH" dirty="0"/>
              <a:t>Fenêtre de combat : problèmes liés à l’exécution des actions et à l’arrêt de l’exploration du donjon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84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C’est faux, mais ça va faire rire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52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18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Création unique des objets : la création ne s’effectue qu’une fois, les autres objets sont ensuite clonés à partir du prototype</a:t>
            </a:r>
          </a:p>
          <a:p>
            <a:endParaRPr lang="fr-CH" dirty="0"/>
          </a:p>
          <a:p>
            <a:r>
              <a:rPr lang="fr-CH" dirty="0"/>
              <a:t>Temps de chargement : tout se crée via la méthode clone(), tout est déjà prêt une fois le jeu lancé</a:t>
            </a:r>
          </a:p>
          <a:p>
            <a:endParaRPr lang="fr-CH" dirty="0"/>
          </a:p>
          <a:p>
            <a:r>
              <a:rPr lang="fr-CH" dirty="0"/>
              <a:t>Jeu fonctionnel : le jeu est jouable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023DD-7612-4FCD-8C16-67E24E6CEE5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0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9.jpg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Relationship Id="rId1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E1F26655-48A2-4ACC-847C-A2AC372C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" y="-571360"/>
            <a:ext cx="1498592" cy="1546934"/>
          </a:xfrm>
          <a:prstGeom prst="rect">
            <a:avLst/>
          </a:prstGeom>
        </p:spPr>
      </p:pic>
      <p:grpSp>
        <p:nvGrpSpPr>
          <p:cNvPr id="77" name="Group 44">
            <a:extLst>
              <a:ext uri="{FF2B5EF4-FFF2-40B4-BE49-F238E27FC236}">
                <a16:creationId xmlns:a16="http://schemas.microsoft.com/office/drawing/2014/main" id="{6223A2CF-282D-4D97-960D-435F2BA6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704595-09C7-4F19-9C35-A1585DE5E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5D3415-BEB8-49B5-A258-65A6DB06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4572FE66-7C7C-4ED1-BB96-D4E741F7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7DAB653-28E4-473D-BFF3-5B5530900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42B9441-BD12-4ADD-98F9-146048C0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6849A7E1-FFE1-40FC-987C-B58FD2547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13A76386-AD1C-4954-82C0-0AA48165E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3276B172-4E18-465E-9AA3-FB122B17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4D72FB7-F5AA-4F4D-8EFD-1958081CB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11DE47E-CE10-46D2-9FA8-B4899069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821AE2-7235-453E-BE75-A78B23B41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12" y="435307"/>
            <a:ext cx="3737268" cy="1320800"/>
          </a:xfrm>
        </p:spPr>
        <p:txBody>
          <a:bodyPr anchor="t"/>
          <a:lstStyle/>
          <a:p>
            <a:pPr algn="ctr"/>
            <a:r>
              <a:rPr lang="en-US" sz="6000" dirty="0"/>
              <a:t>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6C27CC-E440-4797-8D32-8015CB4D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820" y="2389520"/>
            <a:ext cx="4064439" cy="3880773"/>
          </a:xfrm>
        </p:spPr>
        <p:txBody>
          <a:bodyPr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Julien Rod</a:t>
            </a:r>
          </a:p>
          <a:p>
            <a:pPr algn="l">
              <a:buFont typeface="Wingdings 3" charset="2"/>
              <a:buChar char="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Yoann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Rohrbasser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Stephan Selim</a:t>
            </a: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Loris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Crüll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Jaquet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Isosceles Triangle 5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F6A66280-7801-4720-B776-D109C7FD62F4}"/>
              </a:ext>
            </a:extLst>
          </p:cNvPr>
          <p:cNvSpPr txBox="1">
            <a:spLocks/>
          </p:cNvSpPr>
          <p:nvPr/>
        </p:nvSpPr>
        <p:spPr>
          <a:xfrm>
            <a:off x="1151116" y="3495213"/>
            <a:ext cx="2718756" cy="66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&lt;image du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978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427487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travail de groupe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5" y="2538810"/>
            <a:ext cx="1498592" cy="1546934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Bonne dynamique de groupe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71;p8">
              <a:extLst>
                <a:ext uri="{FF2B5EF4-FFF2-40B4-BE49-F238E27FC236}">
                  <a16:creationId xmlns:a16="http://schemas.microsoft.com/office/drawing/2014/main" id="{C6CC3EF8-C43D-4CE0-888E-3EBA852A0F74}"/>
                </a:ext>
              </a:extLst>
            </p:cNvPr>
            <p:cNvSpPr/>
            <p:nvPr/>
          </p:nvSpPr>
          <p:spPr>
            <a:xfrm>
              <a:off x="413101" y="306090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Motivation persistante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75;p8">
              <a:extLst>
                <a:ext uri="{FF2B5EF4-FFF2-40B4-BE49-F238E27FC236}">
                  <a16:creationId xmlns:a16="http://schemas.microsoft.com/office/drawing/2014/main" id="{FF8813B7-44FD-45C5-B121-67CDD50E0ADD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Répartition efficace des tâches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1176" y="2062709"/>
              <a:ext cx="757744" cy="7577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83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" y="1486431"/>
            <a:ext cx="3605525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Conclusion sur le projet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108" y="1674737"/>
            <a:ext cx="1089318" cy="1124458"/>
          </a:xfrm>
          <a:prstGeom prst="rect">
            <a:avLst/>
          </a:prstGeom>
        </p:spPr>
      </p:pic>
      <p:grpSp>
        <p:nvGrpSpPr>
          <p:cNvPr id="19" name="Google Shape;365;p8">
            <a:extLst>
              <a:ext uri="{FF2B5EF4-FFF2-40B4-BE49-F238E27FC236}">
                <a16:creationId xmlns:a16="http://schemas.microsoft.com/office/drawing/2014/main" id="{DBCAF5AE-0C7B-4C98-BA25-7F1A344EF5D1}"/>
              </a:ext>
            </a:extLst>
          </p:cNvPr>
          <p:cNvGrpSpPr/>
          <p:nvPr/>
        </p:nvGrpSpPr>
        <p:grpSpPr>
          <a:xfrm>
            <a:off x="5238922" y="985879"/>
            <a:ext cx="6692813" cy="4822012"/>
            <a:chOff x="0" y="588"/>
            <a:chExt cx="6692813" cy="4822012"/>
          </a:xfrm>
        </p:grpSpPr>
        <p:sp>
          <p:nvSpPr>
            <p:cNvPr id="20" name="Google Shape;366;p8">
              <a:extLst>
                <a:ext uri="{FF2B5EF4-FFF2-40B4-BE49-F238E27FC236}">
                  <a16:creationId xmlns:a16="http://schemas.microsoft.com/office/drawing/2014/main" id="{410FC76F-D14C-49AF-8C21-4AB3A8009BB7}"/>
                </a:ext>
              </a:extLst>
            </p:cNvPr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68;p8">
              <a:extLst>
                <a:ext uri="{FF2B5EF4-FFF2-40B4-BE49-F238E27FC236}">
                  <a16:creationId xmlns:a16="http://schemas.microsoft.com/office/drawing/2014/main" id="{9BD2AB5F-DE7A-47C8-A0D5-9A23300A31BF}"/>
                </a:ext>
              </a:extLst>
            </p:cNvPr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69;p8">
              <a:extLst>
                <a:ext uri="{FF2B5EF4-FFF2-40B4-BE49-F238E27FC236}">
                  <a16:creationId xmlns:a16="http://schemas.microsoft.com/office/drawing/2014/main" id="{5CD7C3A7-21D9-4442-95A7-5FE14EEA4415}"/>
                </a:ext>
              </a:extLst>
            </p:cNvPr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Création unique des objets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370;p8">
              <a:extLst>
                <a:ext uri="{FF2B5EF4-FFF2-40B4-BE49-F238E27FC236}">
                  <a16:creationId xmlns:a16="http://schemas.microsoft.com/office/drawing/2014/main" id="{F49935FE-F637-4353-82AF-1EEA8BE1A3C8}"/>
                </a:ext>
              </a:extLst>
            </p:cNvPr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2;p8">
              <a:extLst>
                <a:ext uri="{FF2B5EF4-FFF2-40B4-BE49-F238E27FC236}">
                  <a16:creationId xmlns:a16="http://schemas.microsoft.com/office/drawing/2014/main" id="{9DDA3EAC-DBF1-48EB-8BB0-F751833EA095}"/>
                </a:ext>
              </a:extLst>
            </p:cNvPr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3;p8">
              <a:extLst>
                <a:ext uri="{FF2B5EF4-FFF2-40B4-BE49-F238E27FC236}">
                  <a16:creationId xmlns:a16="http://schemas.microsoft.com/office/drawing/2014/main" id="{2731913E-0D38-4CB1-B875-088A42ABB7F8}"/>
                </a:ext>
              </a:extLst>
            </p:cNvPr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Pas de temps de chargement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374;p8">
              <a:extLst>
                <a:ext uri="{FF2B5EF4-FFF2-40B4-BE49-F238E27FC236}">
                  <a16:creationId xmlns:a16="http://schemas.microsoft.com/office/drawing/2014/main" id="{9FA4D142-EFC8-40FC-BD79-9B778B47E1EC}"/>
                </a:ext>
              </a:extLst>
            </p:cNvPr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76;p8">
              <a:extLst>
                <a:ext uri="{FF2B5EF4-FFF2-40B4-BE49-F238E27FC236}">
                  <a16:creationId xmlns:a16="http://schemas.microsoft.com/office/drawing/2014/main" id="{3428D0D3-D699-4178-81C3-7D65BFAF167A}"/>
                </a:ext>
              </a:extLst>
            </p:cNvPr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77;p8">
              <a:extLst>
                <a:ext uri="{FF2B5EF4-FFF2-40B4-BE49-F238E27FC236}">
                  <a16:creationId xmlns:a16="http://schemas.microsoft.com/office/drawing/2014/main" id="{EB7D32B7-4457-468A-BF9B-D86F0AD8F4A1}"/>
                </a:ext>
              </a:extLst>
            </p:cNvPr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5800" tIns="145800" rIns="145800" bIns="145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fr-CH" sz="2500" b="0" i="0" u="none" strike="noStrike" cap="none" dirty="0">
                  <a:solidFill>
                    <a:schemeClr val="bg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Jeu fonctionnel</a:t>
              </a:r>
              <a:endParaRPr sz="2500" b="0" i="0" u="none" strike="noStrike" cap="none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Google Shape;367;p8">
              <a:extLst>
                <a:ext uri="{FF2B5EF4-FFF2-40B4-BE49-F238E27FC236}">
                  <a16:creationId xmlns:a16="http://schemas.microsoft.com/office/drawing/2014/main" id="{BE151A9E-CE38-441B-BCDD-DD6390669F9E}"/>
                </a:ext>
              </a:extLst>
            </p:cNvPr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  <a:duotone>
                  <a:prstClr val="black"/>
                  <a:schemeClr val="accent1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CD652BB-E5E3-4A85-B286-BBC2C42D99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56952" y="3147165"/>
            <a:ext cx="555201" cy="5552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161FD8D-670B-40E3-9090-271B381C8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0715" y="1270900"/>
            <a:ext cx="807673" cy="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44" y="318253"/>
            <a:ext cx="458572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Questions</a:t>
            </a:r>
          </a:p>
        </p:txBody>
      </p: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7384B7C6-5BA6-4C37-8F4D-2F7DBED5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71650" y="2359152"/>
            <a:ext cx="2922109" cy="292210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79" y="4108944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5835B3-9F63-4F98-AC97-1BADBD80F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58" y="5675739"/>
            <a:ext cx="1498592" cy="15469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1" y="1378252"/>
            <a:ext cx="3489724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Rappel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967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19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9645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100" dirty="0"/>
              <a:t>Projet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6BC0BD2D-1659-41BD-8169-DF8FC46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56" y="630098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18C323-631B-4006-9A76-A398AEFF1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20542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 descr="Une image contenant jouet, poupée&#10;&#10;Description générée automatiquement">
            <a:extLst>
              <a:ext uri="{FF2B5EF4-FFF2-40B4-BE49-F238E27FC236}">
                <a16:creationId xmlns:a16="http://schemas.microsoft.com/office/drawing/2014/main" id="{9D1B7062-F300-4480-A0B9-CCF09089A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872" y="2641649"/>
            <a:ext cx="393651" cy="406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686FC8-E95D-4F4B-AD37-BA73D5AD2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7432" y="2641649"/>
            <a:ext cx="393651" cy="4063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BA66F1-99A4-4A43-B990-586237790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993" y="2661629"/>
            <a:ext cx="393651" cy="4063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713C67-40E6-485C-B4C7-C9883EA04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6370" y="3131705"/>
            <a:ext cx="435974" cy="4844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A1F3E69-696A-4720-968F-D5A0486392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4255" y="3080996"/>
            <a:ext cx="393651" cy="538680"/>
          </a:xfrm>
          <a:prstGeom prst="rect">
            <a:avLst/>
          </a:prstGeom>
        </p:spPr>
      </p:pic>
      <p:pic>
        <p:nvPicPr>
          <p:cNvPr id="17" name="Image 16" descr="Une image contenant objet&#10;&#10;Description générée automatiquement">
            <a:extLst>
              <a:ext uri="{FF2B5EF4-FFF2-40B4-BE49-F238E27FC236}">
                <a16:creationId xmlns:a16="http://schemas.microsoft.com/office/drawing/2014/main" id="{F45FCC1D-C792-4357-95EC-3A1769264A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9817" y="3035249"/>
            <a:ext cx="393650" cy="656084"/>
          </a:xfrm>
          <a:prstGeom prst="rect">
            <a:avLst/>
          </a:prstGeom>
        </p:spPr>
      </p:pic>
      <p:pic>
        <p:nvPicPr>
          <p:cNvPr id="21" name="Image 20" descr="Une image contenant intérieur, plancher&#10;&#10;Description générée automatiquement">
            <a:extLst>
              <a:ext uri="{FF2B5EF4-FFF2-40B4-BE49-F238E27FC236}">
                <a16:creationId xmlns:a16="http://schemas.microsoft.com/office/drawing/2014/main" id="{4306CF3F-EC46-49A7-9B81-4745DD6A19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4032" y="2177032"/>
            <a:ext cx="409333" cy="409333"/>
          </a:xfrm>
          <a:prstGeom prst="rect">
            <a:avLst/>
          </a:prstGeom>
        </p:spPr>
      </p:pic>
      <p:pic>
        <p:nvPicPr>
          <p:cNvPr id="23" name="Image 22" descr="Une image contenant plante&#10;&#10;Description générée automatiquement">
            <a:extLst>
              <a:ext uri="{FF2B5EF4-FFF2-40B4-BE49-F238E27FC236}">
                <a16:creationId xmlns:a16="http://schemas.microsoft.com/office/drawing/2014/main" id="{1EC273E0-F602-4C5E-A634-E02C00531E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06913" y="2177032"/>
            <a:ext cx="409334" cy="409334"/>
          </a:xfrm>
          <a:prstGeom prst="rect">
            <a:avLst/>
          </a:prstGeom>
        </p:spPr>
      </p:pic>
      <p:pic>
        <p:nvPicPr>
          <p:cNvPr id="25" name="Image 24" descr="Une image contenant pizza, alimentation, assis&#10;&#10;Description générée automatiquement">
            <a:extLst>
              <a:ext uri="{FF2B5EF4-FFF2-40B4-BE49-F238E27FC236}">
                <a16:creationId xmlns:a16="http://schemas.microsoft.com/office/drawing/2014/main" id="{2643A51A-CE23-4ED8-8F8B-8CE9F1DBE8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6381" y="2177032"/>
            <a:ext cx="409334" cy="40933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834ADD6-5BFD-40E3-8F4C-0ED641B38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41313" y="4090687"/>
            <a:ext cx="532856" cy="53285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2C52F11-4455-4EAD-ABF5-B96DBAE4962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6454" y="4090688"/>
            <a:ext cx="532855" cy="5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162" y="3347126"/>
            <a:ext cx="1498592" cy="15469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82" y="168729"/>
            <a:ext cx="6775659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Diagramme</a:t>
            </a:r>
            <a:r>
              <a:rPr lang="en-US" sz="6000" dirty="0"/>
              <a:t> UML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474D0B8C-32C5-404D-831F-FD08F9FAADFF}"/>
              </a:ext>
            </a:extLst>
          </p:cNvPr>
          <p:cNvSpPr txBox="1">
            <a:spLocks/>
          </p:cNvSpPr>
          <p:nvPr/>
        </p:nvSpPr>
        <p:spPr>
          <a:xfrm>
            <a:off x="4314910" y="3012840"/>
            <a:ext cx="3027274" cy="66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diagramme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simplifié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57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C86D725-B6D6-4567-BA0D-8790D927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3353"/>
            <a:ext cx="4205900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Implémentation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A0244A0-7D0C-40E9-A9A1-6459D95A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62" y="4496239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16BFA84-ABED-49AF-B72A-52EB2998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5183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23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769AEA7-2E64-4F2B-AB28-F5294F20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7" y="1378252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fr-CH" sz="4400" dirty="0"/>
              <a:t>Difficultés</a:t>
            </a:r>
            <a:br>
              <a:rPr lang="fr-CH" sz="4400" dirty="0"/>
            </a:br>
            <a:r>
              <a:rPr lang="fr-CH" sz="4400" dirty="0"/>
              <a:t>rencontrées</a:t>
            </a:r>
            <a:br>
              <a:rPr lang="fr-CH" sz="4400" dirty="0"/>
            </a:br>
            <a:endParaRPr lang="fr-CH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5157194-4B26-4C34-BBC0-989D8A01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60" y="1615366"/>
            <a:ext cx="1498592" cy="1546934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33F9973-4915-4B57-B447-11AAB5C79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205776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427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303A9D5-D03E-4936-9CD1-B0BFC687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30" y="-602370"/>
            <a:ext cx="1498592" cy="154693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B9B853-1A6E-45CC-BA7B-921C286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0" y="1378252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CH" sz="4100" dirty="0"/>
              <a:t>Bugs connus</a:t>
            </a:r>
            <a:br>
              <a:rPr lang="fr-CH" sz="4100" dirty="0"/>
            </a:br>
            <a:endParaRPr lang="fr-CH" sz="4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BFC792C1-7707-47C3-8E98-F1CD3CF49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3572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49" y="295951"/>
            <a:ext cx="814591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Améliorations</a:t>
            </a:r>
            <a:endParaRPr lang="en-US" sz="600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52" y="144966"/>
            <a:ext cx="1331361" cy="1374308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A9662AD-8682-4EF9-970C-57559E24A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977172"/>
              </p:ext>
            </p:extLst>
          </p:nvPr>
        </p:nvGraphicFramePr>
        <p:xfrm>
          <a:off x="2286298" y="1414901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556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27B9D-0F04-458B-A718-F84902C79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AB6435-428E-44C8-A107-8435183F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59658D-9AE1-44D3-B002-2BA204AB9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083C874-CFCD-47ED-9F98-DDB125C9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05E9946-A240-42E3-B6CD-E6691BF4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15B1B45-25C3-4C58-8EB8-41BCFA02A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7983A9A-7A69-406F-AFEA-AD2AE87E1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FCBC4EF-C03E-4EED-9E9A-3097DECC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56545EE-F94F-4B4C-AA43-9D674566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FE2A6B2-D45B-484C-BAFD-3F450826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2132BF-207E-4FB2-B0FE-E6FD0A1D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440320-E0CC-43C9-9FAE-481801C9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521" y="358352"/>
            <a:ext cx="5995335" cy="109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 err="1"/>
              <a:t>Démonstration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BC5771-1754-4279-BDCB-A1A8558E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1" y="775520"/>
            <a:ext cx="6082480" cy="60824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8DE8B1-5673-4176-AD44-6913AD8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33" y="2907946"/>
            <a:ext cx="1498592" cy="15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4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500</Words>
  <Application>Microsoft Office PowerPoint</Application>
  <PresentationFormat>Grand écran</PresentationFormat>
  <Paragraphs>92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Prototype</vt:lpstr>
      <vt:lpstr>Rappel </vt:lpstr>
      <vt:lpstr>Projet</vt:lpstr>
      <vt:lpstr>Diagramme UML</vt:lpstr>
      <vt:lpstr>Implémentation </vt:lpstr>
      <vt:lpstr>Difficultés rencontrées </vt:lpstr>
      <vt:lpstr>Bugs connus </vt:lpstr>
      <vt:lpstr>Améliorations</vt:lpstr>
      <vt:lpstr>Démonstration</vt:lpstr>
      <vt:lpstr>Conclusion sur le travail de groupe </vt:lpstr>
      <vt:lpstr>Conclusion sur le projet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Prototype-kyun</dc:title>
  <dc:creator>Rod Julien</dc:creator>
  <cp:lastModifiedBy>Loris Crüll</cp:lastModifiedBy>
  <cp:revision>37</cp:revision>
  <dcterms:created xsi:type="dcterms:W3CDTF">2019-05-01T07:22:20Z</dcterms:created>
  <dcterms:modified xsi:type="dcterms:W3CDTF">2019-06-11T22:04:32Z</dcterms:modified>
</cp:coreProperties>
</file>