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1" r:id="rId5"/>
    <p:sldId id="266" r:id="rId6"/>
    <p:sldId id="262" r:id="rId7"/>
    <p:sldId id="263" r:id="rId8"/>
    <p:sldId id="269" r:id="rId9"/>
    <p:sldId id="273" r:id="rId10"/>
    <p:sldId id="267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441" autoAdjust="0"/>
  </p:normalViewPr>
  <p:slideViewPr>
    <p:cSldViewPr snapToGrid="0">
      <p:cViewPr varScale="1">
        <p:scale>
          <a:sx n="50" d="100"/>
          <a:sy n="50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Est similaire à une fabrique (classe abstraite mais possède une méthode Clone)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Toutes les classes sont dérivées d’un prototype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Utilise un prototype manager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 dirty="0"/>
            <a:t>Implémente la méthode Clone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Initialise les clones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246B2A94-A1E4-4DB3-B730-1182E0E80618}" type="pres">
      <dgm:prSet presAssocID="{099201AD-BCF9-4436-9909-5997AB123E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4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2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87C53A6F-18A4-48A8-A791-123A674EABED}" type="presParOf" srcId="{5223BB6B-9A67-4404-AE47-2D9D9A73853E}" destId="{246B2A94-A1E4-4DB3-B730-1182E0E80618}" srcOrd="4" destOrd="0" presId="urn:microsoft.com/office/officeart/2005/8/layout/vList2"/>
    <dgm:cxn modelId="{5ADB4B47-238F-4B48-9F39-D4FC0C3E6CB5}" type="presParOf" srcId="{5223BB6B-9A67-4404-AE47-2D9D9A73853E}" destId="{1436111F-E87B-42DF-B547-B326D4E00951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221DB8E0-B900-4A65-8C33-04810D12843D}" type="presParOf" srcId="{5223BB6B-9A67-4404-AE47-2D9D9A73853E}" destId="{F662AD80-B8B4-4F96-86EE-C1B775C63D10}" srcOrd="7" destOrd="0" presId="urn:microsoft.com/office/officeart/2005/8/layout/vList2"/>
    <dgm:cxn modelId="{80A28E5B-68E3-4095-AFFD-8D0177727695}" type="presParOf" srcId="{5223BB6B-9A67-4404-AE47-2D9D9A73853E}" destId="{BF9E4EC6-B1E8-4974-8DE3-45326E139A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en-US" dirty="0" err="1"/>
            <a:t>Jeu</a:t>
          </a:r>
          <a:r>
            <a:rPr lang="en-US" baseline="0" dirty="0"/>
            <a:t> de type rogue-like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Labyrinthe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0FEBF400-5A3F-4570-816E-E41AB267732E}">
      <dgm:prSet/>
      <dgm:spPr/>
      <dgm:t>
        <a:bodyPr/>
        <a:lstStyle/>
        <a:p>
          <a:r>
            <a:rPr lang="fr-CH" dirty="0"/>
            <a:t>Plusieurs personnages</a:t>
          </a:r>
        </a:p>
      </dgm:t>
    </dgm:pt>
    <dgm:pt modelId="{5B2E17CF-7634-476C-A022-8435E6D21516}" type="parTrans" cxnId="{288A3A77-6500-4064-9CCC-4C70E7932281}">
      <dgm:prSet/>
      <dgm:spPr/>
      <dgm:t>
        <a:bodyPr/>
        <a:lstStyle/>
        <a:p>
          <a:endParaRPr lang="fr-CH"/>
        </a:p>
      </dgm:t>
    </dgm:pt>
    <dgm:pt modelId="{F307694E-954C-4B60-9A6B-16A484939E3F}" type="sibTrans" cxnId="{288A3A77-6500-4064-9CCC-4C70E7932281}">
      <dgm:prSet/>
      <dgm:spPr/>
      <dgm:t>
        <a:bodyPr/>
        <a:lstStyle/>
        <a:p>
          <a:endParaRPr lang="fr-CH"/>
        </a:p>
      </dgm:t>
    </dgm:pt>
    <dgm:pt modelId="{D88EBB53-1B86-4F0C-AC71-7C15E7DB36D4}">
      <dgm:prSet/>
      <dgm:spPr/>
      <dgm:t>
        <a:bodyPr/>
        <a:lstStyle/>
        <a:p>
          <a:r>
            <a:rPr lang="fr-CH" dirty="0"/>
            <a:t>Plusieurs monstres</a:t>
          </a:r>
        </a:p>
      </dgm:t>
    </dgm:pt>
    <dgm:pt modelId="{F84F8871-2B5C-4B96-A135-DF400884C928}" type="parTrans" cxnId="{6CE10FE0-B308-4BBF-8521-F3B3ED7981F7}">
      <dgm:prSet/>
      <dgm:spPr/>
      <dgm:t>
        <a:bodyPr/>
        <a:lstStyle/>
        <a:p>
          <a:endParaRPr lang="fr-CH"/>
        </a:p>
      </dgm:t>
    </dgm:pt>
    <dgm:pt modelId="{DD41152F-AC53-4815-81D1-DB74281AB0E6}" type="sibTrans" cxnId="{6CE10FE0-B308-4BBF-8521-F3B3ED7981F7}">
      <dgm:prSet/>
      <dgm:spPr/>
      <dgm:t>
        <a:bodyPr/>
        <a:lstStyle/>
        <a:p>
          <a:endParaRPr lang="fr-CH"/>
        </a:p>
      </dgm:t>
    </dgm:pt>
    <dgm:pt modelId="{94B8BAA9-7986-4164-BAA0-7FA1832EA21D}">
      <dgm:prSet/>
      <dgm:spPr/>
      <dgm:t>
        <a:bodyPr/>
        <a:lstStyle/>
        <a:p>
          <a:r>
            <a:rPr lang="fr-CH" dirty="0"/>
            <a:t>Système de niveaux (gain d’expérience) [non ?]</a:t>
          </a:r>
        </a:p>
      </dgm:t>
    </dgm:pt>
    <dgm:pt modelId="{526CFA58-30A4-4DE5-92C7-141174435327}" type="parTrans" cxnId="{0514D82B-C028-4930-B5B7-F0A6A09A63D4}">
      <dgm:prSet/>
      <dgm:spPr/>
      <dgm:t>
        <a:bodyPr/>
        <a:lstStyle/>
        <a:p>
          <a:endParaRPr lang="fr-CH"/>
        </a:p>
      </dgm:t>
    </dgm:pt>
    <dgm:pt modelId="{3C41BB50-E050-4B1A-89FB-2E90624C63A1}" type="sibTrans" cxnId="{0514D82B-C028-4930-B5B7-F0A6A09A63D4}">
      <dgm:prSet/>
      <dgm:spPr/>
      <dgm:t>
        <a:bodyPr/>
        <a:lstStyle/>
        <a:p>
          <a:endParaRPr lang="fr-CH"/>
        </a:p>
      </dgm:t>
    </dgm:pt>
    <dgm:pt modelId="{586B8E0A-A653-4879-8365-FB644D7AE03F}">
      <dgm:prSet/>
      <dgm:spPr/>
      <dgm:t>
        <a:bodyPr/>
        <a:lstStyle/>
        <a:p>
          <a:r>
            <a:rPr lang="fr-CH" dirty="0"/>
            <a:t>Objets récoltables</a:t>
          </a:r>
        </a:p>
      </dgm:t>
    </dgm:pt>
    <dgm:pt modelId="{A53C908C-BDA7-4643-9D67-9B6827F7A767}" type="parTrans" cxnId="{1B6015B8-2F0B-4CEB-BDE2-586D3F724BFE}">
      <dgm:prSet/>
      <dgm:spPr/>
      <dgm:t>
        <a:bodyPr/>
        <a:lstStyle/>
        <a:p>
          <a:endParaRPr lang="fr-CH"/>
        </a:p>
      </dgm:t>
    </dgm:pt>
    <dgm:pt modelId="{5CF9754B-5799-4830-B241-D854C9E70B46}" type="sibTrans" cxnId="{1B6015B8-2F0B-4CEB-BDE2-586D3F724BFE}">
      <dgm:prSet/>
      <dgm:spPr/>
      <dgm:t>
        <a:bodyPr/>
        <a:lstStyle/>
        <a:p>
          <a:endParaRPr lang="fr-CH"/>
        </a:p>
      </dgm:t>
    </dgm:pt>
    <dgm:pt modelId="{FAE14B2A-1EA4-45E2-9DFC-D5BDF44B5B17}">
      <dgm:prSet/>
      <dgm:spPr/>
      <dgm:t>
        <a:bodyPr/>
        <a:lstStyle/>
        <a:p>
          <a:r>
            <a:rPr lang="fr-CH" dirty="0"/>
            <a:t>Système de combat au tour par tour avec choix d’options</a:t>
          </a:r>
        </a:p>
      </dgm:t>
    </dgm:pt>
    <dgm:pt modelId="{2CA0FCF3-0159-4CC0-890C-2152003CD0C7}" type="parTrans" cxnId="{939BDD27-AC86-46D3-83E7-4330F508D132}">
      <dgm:prSet/>
      <dgm:spPr/>
      <dgm:t>
        <a:bodyPr/>
        <a:lstStyle/>
        <a:p>
          <a:endParaRPr lang="fr-CH"/>
        </a:p>
      </dgm:t>
    </dgm:pt>
    <dgm:pt modelId="{6361DBC3-8356-41D0-8ACB-E5CC16C5D9D6}" type="sibTrans" cxnId="{939BDD27-AC86-46D3-83E7-4330F508D132}">
      <dgm:prSet/>
      <dgm:spPr/>
      <dgm:t>
        <a:bodyPr/>
        <a:lstStyle/>
        <a:p>
          <a:endParaRPr lang="fr-CH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C30A0C-0C77-4C7F-90FE-FFD0EB06077C}" type="pres">
      <dgm:prSet presAssocID="{9BB4F799-3E29-45E5-9D23-CD79D70C8A2F}" presName="spacer" presStyleCnt="0"/>
      <dgm:spPr/>
    </dgm:pt>
    <dgm:pt modelId="{A48252F8-3A74-4475-A6FD-8A49DCF34F72}" type="pres">
      <dgm:prSet presAssocID="{0FEBF400-5A3F-4570-816E-E41AB26773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CD16E0-B775-4B0D-B561-D2C539ED3376}" type="pres">
      <dgm:prSet presAssocID="{F307694E-954C-4B60-9A6B-16A484939E3F}" presName="spacer" presStyleCnt="0"/>
      <dgm:spPr/>
    </dgm:pt>
    <dgm:pt modelId="{131CCFB3-0843-453E-9FD8-0BF947F84409}" type="pres">
      <dgm:prSet presAssocID="{D88EBB53-1B86-4F0C-AC71-7C15E7DB36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FB1A85A-3E1E-4792-876F-60BEB1B953A5}" type="pres">
      <dgm:prSet presAssocID="{DD41152F-AC53-4815-81D1-DB74281AB0E6}" presName="spacer" presStyleCnt="0"/>
      <dgm:spPr/>
    </dgm:pt>
    <dgm:pt modelId="{E45D4314-9DFD-4BE9-836E-06CDFD9E7110}" type="pres">
      <dgm:prSet presAssocID="{94B8BAA9-7986-4164-BAA0-7FA1832EA2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FE7C22-5DED-43BD-8BE9-68781D518A49}" type="pres">
      <dgm:prSet presAssocID="{3C41BB50-E050-4B1A-89FB-2E90624C63A1}" presName="spacer" presStyleCnt="0"/>
      <dgm:spPr/>
    </dgm:pt>
    <dgm:pt modelId="{FA0A95DE-8E81-4BE0-8DE5-E6E46CB9B6DE}" type="pres">
      <dgm:prSet presAssocID="{586B8E0A-A653-4879-8365-FB644D7AE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37FAC3-1DDD-4857-BB01-16852D4CDAD6}" type="pres">
      <dgm:prSet presAssocID="{5CF9754B-5799-4830-B241-D854C9E70B46}" presName="spacer" presStyleCnt="0"/>
      <dgm:spPr/>
    </dgm:pt>
    <dgm:pt modelId="{E78EFB66-C291-4433-BB91-BEA85B2C2A03}" type="pres">
      <dgm:prSet presAssocID="{FAE14B2A-1EA4-45E2-9DFC-D5BDF44B5B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939BDD27-AC86-46D3-83E7-4330F508D132}" srcId="{D72AF77E-27F0-4CD1-9DC8-E8B14EFC33B1}" destId="{FAE14B2A-1EA4-45E2-9DFC-D5BDF44B5B17}" srcOrd="6" destOrd="0" parTransId="{2CA0FCF3-0159-4CC0-890C-2152003CD0C7}" sibTransId="{6361DBC3-8356-41D0-8ACB-E5CC16C5D9D6}"/>
    <dgm:cxn modelId="{0514D82B-C028-4930-B5B7-F0A6A09A63D4}" srcId="{D72AF77E-27F0-4CD1-9DC8-E8B14EFC33B1}" destId="{94B8BAA9-7986-4164-BAA0-7FA1832EA21D}" srcOrd="4" destOrd="0" parTransId="{526CFA58-30A4-4DE5-92C7-141174435327}" sibTransId="{3C41BB50-E050-4B1A-89FB-2E90624C63A1}"/>
    <dgm:cxn modelId="{E44AF35B-A707-4E79-BB1F-6F9366A33847}" type="presOf" srcId="{0FEBF400-5A3F-4570-816E-E41AB267732E}" destId="{A48252F8-3A74-4475-A6FD-8A49DCF34F72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B79EC774-5BB0-46AE-BD51-90A7B9D44519}" type="presOf" srcId="{94B8BAA9-7986-4164-BAA0-7FA1832EA21D}" destId="{E45D4314-9DFD-4BE9-836E-06CDFD9E7110}" srcOrd="0" destOrd="0" presId="urn:microsoft.com/office/officeart/2005/8/layout/vList2"/>
    <dgm:cxn modelId="{288A3A77-6500-4064-9CCC-4C70E7932281}" srcId="{D72AF77E-27F0-4CD1-9DC8-E8B14EFC33B1}" destId="{0FEBF400-5A3F-4570-816E-E41AB267732E}" srcOrd="2" destOrd="0" parTransId="{5B2E17CF-7634-476C-A022-8435E6D21516}" sibTransId="{F307694E-954C-4B60-9A6B-16A484939E3F}"/>
    <dgm:cxn modelId="{0E7E8981-69CA-486E-90DD-ABE5E8359F05}" type="presOf" srcId="{586B8E0A-A653-4879-8365-FB644D7AE03F}" destId="{FA0A95DE-8E81-4BE0-8DE5-E6E46CB9B6DE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5CEBA69E-4745-498C-9963-8AAE58AC12A3}" type="presOf" srcId="{FAE14B2A-1EA4-45E2-9DFC-D5BDF44B5B17}" destId="{E78EFB66-C291-4433-BB91-BEA85B2C2A03}" srcOrd="0" destOrd="0" presId="urn:microsoft.com/office/officeart/2005/8/layout/vList2"/>
    <dgm:cxn modelId="{1B6015B8-2F0B-4CEB-BDE2-586D3F724BFE}" srcId="{D72AF77E-27F0-4CD1-9DC8-E8B14EFC33B1}" destId="{586B8E0A-A653-4879-8365-FB644D7AE03F}" srcOrd="5" destOrd="0" parTransId="{A53C908C-BDA7-4643-9D67-9B6827F7A767}" sibTransId="{5CF9754B-5799-4830-B241-D854C9E70B46}"/>
    <dgm:cxn modelId="{22B754CA-D711-435E-9DD1-84E7E36C5407}" type="presOf" srcId="{D88EBB53-1B86-4F0C-AC71-7C15E7DB36D4}" destId="{131CCFB3-0843-453E-9FD8-0BF947F84409}" srcOrd="0" destOrd="0" presId="urn:microsoft.com/office/officeart/2005/8/layout/vList2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6CE10FE0-B308-4BBF-8521-F3B3ED7981F7}" srcId="{D72AF77E-27F0-4CD1-9DC8-E8B14EFC33B1}" destId="{D88EBB53-1B86-4F0C-AC71-7C15E7DB36D4}" srcOrd="3" destOrd="0" parTransId="{F84F8871-2B5C-4B96-A135-DF400884C928}" sibTransId="{DD41152F-AC53-4815-81D1-DB74281AB0E6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  <dgm:cxn modelId="{34DF06C8-0B0D-4673-A671-D2239A41B459}" type="presParOf" srcId="{679D17D3-34C1-41E7-96FD-19EF1A149061}" destId="{22C30A0C-0C77-4C7F-90FE-FFD0EB06077C}" srcOrd="3" destOrd="0" presId="urn:microsoft.com/office/officeart/2005/8/layout/vList2"/>
    <dgm:cxn modelId="{9A905E57-A9CD-45AB-BD0C-E193BD196FB5}" type="presParOf" srcId="{679D17D3-34C1-41E7-96FD-19EF1A149061}" destId="{A48252F8-3A74-4475-A6FD-8A49DCF34F72}" srcOrd="4" destOrd="0" presId="urn:microsoft.com/office/officeart/2005/8/layout/vList2"/>
    <dgm:cxn modelId="{D760C0E9-C89E-44C1-8925-D31CC4D82A87}" type="presParOf" srcId="{679D17D3-34C1-41E7-96FD-19EF1A149061}" destId="{51CD16E0-B775-4B0D-B561-D2C539ED3376}" srcOrd="5" destOrd="0" presId="urn:microsoft.com/office/officeart/2005/8/layout/vList2"/>
    <dgm:cxn modelId="{BCED8A90-2E9D-42A0-B792-FAFD17CF5C49}" type="presParOf" srcId="{679D17D3-34C1-41E7-96FD-19EF1A149061}" destId="{131CCFB3-0843-453E-9FD8-0BF947F84409}" srcOrd="6" destOrd="0" presId="urn:microsoft.com/office/officeart/2005/8/layout/vList2"/>
    <dgm:cxn modelId="{3880B479-D56A-44C8-B236-9996DC45F1BB}" type="presParOf" srcId="{679D17D3-34C1-41E7-96FD-19EF1A149061}" destId="{BFB1A85A-3E1E-4792-876F-60BEB1B953A5}" srcOrd="7" destOrd="0" presId="urn:microsoft.com/office/officeart/2005/8/layout/vList2"/>
    <dgm:cxn modelId="{4995739B-B0FF-4269-B2CD-4EBD5BE397B4}" type="presParOf" srcId="{679D17D3-34C1-41E7-96FD-19EF1A149061}" destId="{E45D4314-9DFD-4BE9-836E-06CDFD9E7110}" srcOrd="8" destOrd="0" presId="urn:microsoft.com/office/officeart/2005/8/layout/vList2"/>
    <dgm:cxn modelId="{86ADA3C0-DA3C-4123-9448-74CA459F2DD5}" type="presParOf" srcId="{679D17D3-34C1-41E7-96FD-19EF1A149061}" destId="{47FE7C22-5DED-43BD-8BE9-68781D518A49}" srcOrd="9" destOrd="0" presId="urn:microsoft.com/office/officeart/2005/8/layout/vList2"/>
    <dgm:cxn modelId="{5FE585DD-373C-480C-ADA9-5A84A28E963C}" type="presParOf" srcId="{679D17D3-34C1-41E7-96FD-19EF1A149061}" destId="{FA0A95DE-8E81-4BE0-8DE5-E6E46CB9B6DE}" srcOrd="10" destOrd="0" presId="urn:microsoft.com/office/officeart/2005/8/layout/vList2"/>
    <dgm:cxn modelId="{C56755A0-825D-4619-9E67-35E3722C2096}" type="presParOf" srcId="{679D17D3-34C1-41E7-96FD-19EF1A149061}" destId="{6837FAC3-1DDD-4857-BB01-16852D4CDAD6}" srcOrd="11" destOrd="0" presId="urn:microsoft.com/office/officeart/2005/8/layout/vList2"/>
    <dgm:cxn modelId="{D8181F3F-BDA3-4ADB-8FAE-A0A74BBEB82C}" type="presParOf" srcId="{679D17D3-34C1-41E7-96FD-19EF1A149061}" destId="{E78EFB66-C291-4433-BB91-BEA85B2C2A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pPr algn="l"/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  <a:endParaRPr lang="fr-CH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5" custLinFactNeighborX="-1174" custLinFactNeighborY="30826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1EF9B-49B5-4B4B-A23C-30A33A626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5E91F-8ACC-4439-BB96-8C72661B8223}">
      <dgm:prSet/>
      <dgm:spPr/>
      <dgm:t>
        <a:bodyPr/>
        <a:lstStyle/>
        <a:p>
          <a:r>
            <a:rPr lang="fr-FR" dirty="0"/>
            <a:t>Déplacement des monstres</a:t>
          </a:r>
          <a:endParaRPr lang="en-US" dirty="0"/>
        </a:p>
      </dgm:t>
    </dgm:pt>
    <dgm:pt modelId="{CD5DC42F-40E2-4A4E-A40A-87CFBB5E397C}" type="parTrans" cxnId="{7256B14C-A5CA-4804-87EF-707DB53EAB37}">
      <dgm:prSet/>
      <dgm:spPr/>
      <dgm:t>
        <a:bodyPr/>
        <a:lstStyle/>
        <a:p>
          <a:endParaRPr lang="en-US"/>
        </a:p>
      </dgm:t>
    </dgm:pt>
    <dgm:pt modelId="{182B3E48-04AC-4BF4-9BB1-917DC2B5864F}" type="sibTrans" cxnId="{7256B14C-A5CA-4804-87EF-707DB53EAB37}">
      <dgm:prSet/>
      <dgm:spPr/>
      <dgm:t>
        <a:bodyPr/>
        <a:lstStyle/>
        <a:p>
          <a:endParaRPr lang="en-US"/>
        </a:p>
      </dgm:t>
    </dgm:pt>
    <dgm:pt modelId="{5BDDA11E-408B-46F3-9205-6CB38E027902}">
      <dgm:prSet/>
      <dgm:spPr/>
      <dgm:t>
        <a:bodyPr/>
        <a:lstStyle/>
        <a:p>
          <a:r>
            <a:rPr lang="en-US" dirty="0"/>
            <a:t>Le temps</a:t>
          </a:r>
        </a:p>
      </dgm:t>
    </dgm:pt>
    <dgm:pt modelId="{FFBA2D62-CC9A-4719-8C76-4FAA9AE918ED}" type="parTrans" cxnId="{89CCAC24-2176-4B6F-AB21-1A5B910354F1}">
      <dgm:prSet/>
      <dgm:spPr/>
      <dgm:t>
        <a:bodyPr/>
        <a:lstStyle/>
        <a:p>
          <a:endParaRPr lang="en-US"/>
        </a:p>
      </dgm:t>
    </dgm:pt>
    <dgm:pt modelId="{B93B3963-F87C-4A0F-BD05-DF3B2CDB3A4D}" type="sibTrans" cxnId="{89CCAC24-2176-4B6F-AB21-1A5B910354F1}">
      <dgm:prSet/>
      <dgm:spPr/>
      <dgm:t>
        <a:bodyPr/>
        <a:lstStyle/>
        <a:p>
          <a:endParaRPr lang="en-US"/>
        </a:p>
      </dgm:t>
    </dgm:pt>
    <dgm:pt modelId="{B83BB2D1-2AAA-487E-96D2-4E08C1B4B870}">
      <dgm:prSet/>
      <dgm:spPr/>
      <dgm:t>
        <a:bodyPr/>
        <a:lstStyle/>
        <a:p>
          <a:r>
            <a:rPr lang="fr-FR" dirty="0"/>
            <a:t>Fenêtre de combat</a:t>
          </a:r>
          <a:endParaRPr lang="en-US" dirty="0"/>
        </a:p>
      </dgm:t>
    </dgm:pt>
    <dgm:pt modelId="{D576BA97-8DF5-466F-B43E-1771380209F9}" type="parTrans" cxnId="{66A6FC5A-650D-4DCA-9873-EF8C0F8D5B25}">
      <dgm:prSet/>
      <dgm:spPr/>
      <dgm:t>
        <a:bodyPr/>
        <a:lstStyle/>
        <a:p>
          <a:endParaRPr lang="en-US"/>
        </a:p>
      </dgm:t>
    </dgm:pt>
    <dgm:pt modelId="{89AC9C6B-0816-45BC-BC39-1C8571ECC185}" type="sibTrans" cxnId="{66A6FC5A-650D-4DCA-9873-EF8C0F8D5B25}">
      <dgm:prSet/>
      <dgm:spPr/>
      <dgm:t>
        <a:bodyPr/>
        <a:lstStyle/>
        <a:p>
          <a:endParaRPr lang="en-US"/>
        </a:p>
      </dgm:t>
    </dgm:pt>
    <dgm:pt modelId="{EE302915-CB3C-4DBF-B6AF-405BDD86549C}" type="pres">
      <dgm:prSet presAssocID="{EA11EF9B-49B5-4B4B-A23C-30A33A626CEF}" presName="linear" presStyleCnt="0">
        <dgm:presLayoutVars>
          <dgm:animLvl val="lvl"/>
          <dgm:resizeHandles val="exact"/>
        </dgm:presLayoutVars>
      </dgm:prSet>
      <dgm:spPr/>
    </dgm:pt>
    <dgm:pt modelId="{B22E8D19-BF02-47AB-AB46-1999B1E5B2BE}" type="pres">
      <dgm:prSet presAssocID="{B235E91F-8ACC-4439-BB96-8C72661B8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627939-8EB5-4B45-8AF0-30B1E8EFC317}" type="pres">
      <dgm:prSet presAssocID="{182B3E48-04AC-4BF4-9BB1-917DC2B5864F}" presName="spacer" presStyleCnt="0"/>
      <dgm:spPr/>
    </dgm:pt>
    <dgm:pt modelId="{321956AE-74F3-49AC-9D66-F6405DBDCF84}" type="pres">
      <dgm:prSet presAssocID="{5BDDA11E-408B-46F3-9205-6CB38E027902}" presName="parentText" presStyleLbl="node1" presStyleIdx="1" presStyleCnt="3" custLinFactY="89563" custLinFactNeighborX="262" custLinFactNeighborY="100000">
        <dgm:presLayoutVars>
          <dgm:chMax val="0"/>
          <dgm:bulletEnabled val="1"/>
        </dgm:presLayoutVars>
      </dgm:prSet>
      <dgm:spPr/>
    </dgm:pt>
    <dgm:pt modelId="{77023296-D815-45E8-A01C-A9965C125C6D}" type="pres">
      <dgm:prSet presAssocID="{B93B3963-F87C-4A0F-BD05-DF3B2CDB3A4D}" presName="spacer" presStyleCnt="0"/>
      <dgm:spPr/>
    </dgm:pt>
    <dgm:pt modelId="{AA8189F0-6CBD-4F5A-A35E-39B4FCF16DDF}" type="pres">
      <dgm:prSet presAssocID="{B83BB2D1-2AAA-487E-96D2-4E08C1B4B870}" presName="parentText" presStyleLbl="node1" presStyleIdx="2" presStyleCnt="3" custLinFactY="-100000" custLinFactNeighborX="967" custLinFactNeighborY="-132313">
        <dgm:presLayoutVars>
          <dgm:chMax val="0"/>
          <dgm:bulletEnabled val="1"/>
        </dgm:presLayoutVars>
      </dgm:prSet>
      <dgm:spPr/>
    </dgm:pt>
  </dgm:ptLst>
  <dgm:cxnLst>
    <dgm:cxn modelId="{89CCAC24-2176-4B6F-AB21-1A5B910354F1}" srcId="{EA11EF9B-49B5-4B4B-A23C-30A33A626CEF}" destId="{5BDDA11E-408B-46F3-9205-6CB38E027902}" srcOrd="1" destOrd="0" parTransId="{FFBA2D62-CC9A-4719-8C76-4FAA9AE918ED}" sibTransId="{B93B3963-F87C-4A0F-BD05-DF3B2CDB3A4D}"/>
    <dgm:cxn modelId="{34397337-D796-415D-A8A5-B8107DA558CA}" type="presOf" srcId="{B83BB2D1-2AAA-487E-96D2-4E08C1B4B870}" destId="{AA8189F0-6CBD-4F5A-A35E-39B4FCF16DDF}" srcOrd="0" destOrd="0" presId="urn:microsoft.com/office/officeart/2005/8/layout/vList2"/>
    <dgm:cxn modelId="{7256B14C-A5CA-4804-87EF-707DB53EAB37}" srcId="{EA11EF9B-49B5-4B4B-A23C-30A33A626CEF}" destId="{B235E91F-8ACC-4439-BB96-8C72661B8223}" srcOrd="0" destOrd="0" parTransId="{CD5DC42F-40E2-4A4E-A40A-87CFBB5E397C}" sibTransId="{182B3E48-04AC-4BF4-9BB1-917DC2B5864F}"/>
    <dgm:cxn modelId="{66A6FC5A-650D-4DCA-9873-EF8C0F8D5B25}" srcId="{EA11EF9B-49B5-4B4B-A23C-30A33A626CEF}" destId="{B83BB2D1-2AAA-487E-96D2-4E08C1B4B870}" srcOrd="2" destOrd="0" parTransId="{D576BA97-8DF5-466F-B43E-1771380209F9}" sibTransId="{89AC9C6B-0816-45BC-BC39-1C8571ECC185}"/>
    <dgm:cxn modelId="{589B7F81-1595-454C-9426-34822A8BE7BB}" type="presOf" srcId="{5BDDA11E-408B-46F3-9205-6CB38E027902}" destId="{321956AE-74F3-49AC-9D66-F6405DBDCF84}" srcOrd="0" destOrd="0" presId="urn:microsoft.com/office/officeart/2005/8/layout/vList2"/>
    <dgm:cxn modelId="{AC742EA3-FA05-48AA-AD78-0E362DAA1876}" type="presOf" srcId="{EA11EF9B-49B5-4B4B-A23C-30A33A626CEF}" destId="{EE302915-CB3C-4DBF-B6AF-405BDD86549C}" srcOrd="0" destOrd="0" presId="urn:microsoft.com/office/officeart/2005/8/layout/vList2"/>
    <dgm:cxn modelId="{CCC66DC2-0C13-4555-AAD3-184DFE86635F}" type="presOf" srcId="{B235E91F-8ACC-4439-BB96-8C72661B8223}" destId="{B22E8D19-BF02-47AB-AB46-1999B1E5B2BE}" srcOrd="0" destOrd="0" presId="urn:microsoft.com/office/officeart/2005/8/layout/vList2"/>
    <dgm:cxn modelId="{A36BA5A6-6CD1-4C94-B8F8-13889EA036F3}" type="presParOf" srcId="{EE302915-CB3C-4DBF-B6AF-405BDD86549C}" destId="{B22E8D19-BF02-47AB-AB46-1999B1E5B2BE}" srcOrd="0" destOrd="0" presId="urn:microsoft.com/office/officeart/2005/8/layout/vList2"/>
    <dgm:cxn modelId="{D57AD113-7C92-4E7E-9BBF-9976E49076C5}" type="presParOf" srcId="{EE302915-CB3C-4DBF-B6AF-405BDD86549C}" destId="{FB627939-8EB5-4B45-8AF0-30B1E8EFC317}" srcOrd="1" destOrd="0" presId="urn:microsoft.com/office/officeart/2005/8/layout/vList2"/>
    <dgm:cxn modelId="{DB3B4B00-94EB-44A0-8D51-0ED305F6DE1E}" type="presParOf" srcId="{EE302915-CB3C-4DBF-B6AF-405BDD86549C}" destId="{321956AE-74F3-49AC-9D66-F6405DBDCF84}" srcOrd="2" destOrd="0" presId="urn:microsoft.com/office/officeart/2005/8/layout/vList2"/>
    <dgm:cxn modelId="{69A214FA-737C-4885-88D7-E0E988DCA66A}" type="presParOf" srcId="{EE302915-CB3C-4DBF-B6AF-405BDD86549C}" destId="{77023296-D815-45E8-A01C-A9965C125C6D}" srcOrd="3" destOrd="0" presId="urn:microsoft.com/office/officeart/2005/8/layout/vList2"/>
    <dgm:cxn modelId="{32710BB6-1452-49E3-AA53-6A6893CEB2A2}" type="presParOf" srcId="{EE302915-CB3C-4DBF-B6AF-405BDD86549C}" destId="{AA8189F0-6CBD-4F5A-A35E-39B4FCF16D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 err="1"/>
            <a:t>Monstres</a:t>
          </a:r>
          <a:r>
            <a:rPr lang="en-US" dirty="0"/>
            <a:t> sur la </a:t>
          </a:r>
          <a:r>
            <a:rPr lang="en-US" dirty="0" err="1"/>
            <a:t>même</a:t>
          </a:r>
          <a:r>
            <a:rPr lang="en-US" dirty="0"/>
            <a:t> cases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 err="1"/>
            <a:t>Monstre</a:t>
          </a:r>
          <a:r>
            <a:rPr lang="en-US" dirty="0"/>
            <a:t> sur la case de fin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Fin de </a:t>
          </a:r>
          <a:r>
            <a:rPr lang="en-US" dirty="0" err="1"/>
            <a:t>partie</a:t>
          </a:r>
          <a:endParaRPr lang="en-US" dirty="0"/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B99B485E-548B-414F-9C01-B2CD04BD8C13}" type="pres">
      <dgm:prSet presAssocID="{69BF6663-E665-4C81-B54F-5412155B91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4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566F63C1-1DD1-4886-BCCD-B0FE7D87E5D8}" type="presParOf" srcId="{5223BB6B-9A67-4404-AE47-2D9D9A73853E}" destId="{B99B485E-548B-414F-9C01-B2CD04BD8C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 err="1"/>
            <a:t>Multijoueurs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 err="1"/>
            <a:t>Système</a:t>
          </a:r>
          <a:r>
            <a:rPr lang="en-US" dirty="0"/>
            <a:t> de </a:t>
          </a:r>
          <a:r>
            <a:rPr lang="en-US" dirty="0" err="1"/>
            <a:t>lootboxes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DLC et season pass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Cross-platforms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/>
            <a:t>Mode battle </a:t>
          </a:r>
          <a:r>
            <a:rPr lang="en-US" dirty="0" err="1"/>
            <a:t>royale</a:t>
          </a:r>
          <a:endParaRPr lang="en-US" dirty="0"/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B99B485E-548B-414F-9C01-B2CD04BD8C13}" type="pres">
      <dgm:prSet presAssocID="{69BF6663-E665-4C81-B54F-5412155B91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4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566F63C1-1DD1-4886-BCCD-B0FE7D87E5D8}" type="presParOf" srcId="{5223BB6B-9A67-4404-AE47-2D9D9A73853E}" destId="{B99B485E-548B-414F-9C01-B2CD04BD8C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CH" noProof="0" dirty="0"/>
            <a:t>Labyrinthe</a:t>
          </a:r>
          <a:r>
            <a:rPr lang="en-US" dirty="0"/>
            <a:t> plus grand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fr-CH" dirty="0"/>
            <a:t>Équilibrage</a:t>
          </a:r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fr-CH" noProof="0" dirty="0"/>
            <a:t>Amélioration du bestiaire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fr-CH" noProof="0" dirty="0"/>
            <a:t>Génération</a:t>
          </a:r>
          <a:r>
            <a:rPr lang="en-US" dirty="0"/>
            <a:t> </a:t>
          </a:r>
          <a:r>
            <a:rPr lang="fr-CH" noProof="0" dirty="0"/>
            <a:t>aléatoire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4" custLinFactNeighborY="178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Est similaire à une fabrique (classe abstraite mais possède une méthode Clone)</a:t>
          </a:r>
          <a:endParaRPr lang="en-US" sz="2300" kern="1200" dirty="0"/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Toutes les classes sont dérivées d’un prototype</a:t>
          </a:r>
          <a:endParaRPr lang="en-US" sz="2300" kern="1200" dirty="0"/>
        </a:p>
      </dsp:txBody>
      <dsp:txXfrm>
        <a:off x="43350" y="105665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Utilise un prototype manager</a:t>
          </a:r>
          <a:endParaRPr lang="en-US" sz="2300" kern="1200" dirty="0"/>
        </a:p>
      </dsp:txBody>
      <dsp:txXfrm>
        <a:off x="43350" y="201092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Implémente la méthode Clone</a:t>
          </a:r>
          <a:endParaRPr lang="en-US" sz="2300" kern="1200" dirty="0"/>
        </a:p>
      </dsp:txBody>
      <dsp:txXfrm>
        <a:off x="43350" y="2965199"/>
        <a:ext cx="6606113" cy="801330"/>
      </dsp:txXfrm>
    </dsp:sp>
    <dsp:sp modelId="{BF9E4EC6-B1E8-4974-8DE3-45326E139A94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Initialise les clones</a:t>
          </a:r>
          <a:endParaRPr lang="en-US" sz="2300" kern="1200" dirty="0"/>
        </a:p>
      </dsp:txBody>
      <dsp:txXfrm>
        <a:off x="43350" y="3919470"/>
        <a:ext cx="6606113" cy="80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6913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Jeu</a:t>
          </a:r>
          <a:r>
            <a:rPr lang="en-US" sz="1900" kern="1200" baseline="0" dirty="0"/>
            <a:t> de type rogue-like</a:t>
          </a:r>
          <a:endParaRPr lang="en-US" sz="1900" kern="1200" dirty="0"/>
        </a:p>
      </dsp:txBody>
      <dsp:txXfrm>
        <a:off x="21704" y="713039"/>
        <a:ext cx="6649405" cy="401192"/>
      </dsp:txXfrm>
    </dsp:sp>
    <dsp:sp modelId="{1A8D9A95-E06D-4763-8ACE-C499047426FB}">
      <dsp:nvSpPr>
        <dsp:cNvPr id="0" name=""/>
        <dsp:cNvSpPr/>
      </dsp:nvSpPr>
      <dsp:spPr>
        <a:xfrm>
          <a:off x="0" y="119065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Labyrinthe</a:t>
          </a:r>
          <a:endParaRPr lang="en-US" sz="1900" kern="1200" dirty="0"/>
        </a:p>
      </dsp:txBody>
      <dsp:txXfrm>
        <a:off x="21704" y="1212359"/>
        <a:ext cx="6649405" cy="401192"/>
      </dsp:txXfrm>
    </dsp:sp>
    <dsp:sp modelId="{A48252F8-3A74-4475-A6FD-8A49DCF34F72}">
      <dsp:nvSpPr>
        <dsp:cNvPr id="0" name=""/>
        <dsp:cNvSpPr/>
      </dsp:nvSpPr>
      <dsp:spPr>
        <a:xfrm>
          <a:off x="0" y="168997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personnages</a:t>
          </a:r>
        </a:p>
      </dsp:txBody>
      <dsp:txXfrm>
        <a:off x="21704" y="1711679"/>
        <a:ext cx="6649405" cy="401192"/>
      </dsp:txXfrm>
    </dsp:sp>
    <dsp:sp modelId="{131CCFB3-0843-453E-9FD8-0BF947F84409}">
      <dsp:nvSpPr>
        <dsp:cNvPr id="0" name=""/>
        <dsp:cNvSpPr/>
      </dsp:nvSpPr>
      <dsp:spPr>
        <a:xfrm>
          <a:off x="0" y="218929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monstres</a:t>
          </a:r>
        </a:p>
      </dsp:txBody>
      <dsp:txXfrm>
        <a:off x="21704" y="2210999"/>
        <a:ext cx="6649405" cy="401192"/>
      </dsp:txXfrm>
    </dsp:sp>
    <dsp:sp modelId="{E45D4314-9DFD-4BE9-836E-06CDFD9E7110}">
      <dsp:nvSpPr>
        <dsp:cNvPr id="0" name=""/>
        <dsp:cNvSpPr/>
      </dsp:nvSpPr>
      <dsp:spPr>
        <a:xfrm>
          <a:off x="0" y="268861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niveaux (gain d’expérience) [non ?]</a:t>
          </a:r>
        </a:p>
      </dsp:txBody>
      <dsp:txXfrm>
        <a:off x="21704" y="2710319"/>
        <a:ext cx="6649405" cy="401192"/>
      </dsp:txXfrm>
    </dsp:sp>
    <dsp:sp modelId="{FA0A95DE-8E81-4BE0-8DE5-E6E46CB9B6DE}">
      <dsp:nvSpPr>
        <dsp:cNvPr id="0" name=""/>
        <dsp:cNvSpPr/>
      </dsp:nvSpPr>
      <dsp:spPr>
        <a:xfrm>
          <a:off x="0" y="31879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Objets récoltables</a:t>
          </a:r>
        </a:p>
      </dsp:txBody>
      <dsp:txXfrm>
        <a:off x="21704" y="3209639"/>
        <a:ext cx="6649405" cy="401192"/>
      </dsp:txXfrm>
    </dsp:sp>
    <dsp:sp modelId="{E78EFB66-C291-4433-BB91-BEA85B2C2A03}">
      <dsp:nvSpPr>
        <dsp:cNvPr id="0" name=""/>
        <dsp:cNvSpPr/>
      </dsp:nvSpPr>
      <dsp:spPr>
        <a:xfrm>
          <a:off x="0" y="3687254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combat au tour par tour avec choix d’options</a:t>
          </a:r>
        </a:p>
      </dsp:txBody>
      <dsp:txXfrm>
        <a:off x="21704" y="3708958"/>
        <a:ext cx="6649405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  <a:endParaRPr lang="fr-CH" sz="2300" kern="1200" dirty="0"/>
        </a:p>
      </dsp:txBody>
      <dsp:txXfrm>
        <a:off x="43350" y="1056659"/>
        <a:ext cx="6606113" cy="801330"/>
      </dsp:txXfrm>
    </dsp:sp>
    <dsp:sp modelId="{90ED3BEE-B842-483E-A02D-CA2A5DB7BA49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  <a:endParaRPr lang="fr-CH" sz="2300" kern="1200" dirty="0"/>
        </a:p>
      </dsp:txBody>
      <dsp:txXfrm>
        <a:off x="43350" y="201092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296519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38965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3939889"/>
        <a:ext cx="6606113" cy="801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8D19-BF02-47AB-AB46-1999B1E5B2BE}">
      <dsp:nvSpPr>
        <dsp:cNvPr id="0" name=""/>
        <dsp:cNvSpPr/>
      </dsp:nvSpPr>
      <dsp:spPr>
        <a:xfrm>
          <a:off x="0" y="892394"/>
          <a:ext cx="6692813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Déplacement des monstres</a:t>
          </a:r>
          <a:endParaRPr lang="en-US" sz="4000" kern="1200" dirty="0"/>
        </a:p>
      </dsp:txBody>
      <dsp:txXfrm>
        <a:off x="45692" y="938086"/>
        <a:ext cx="6601429" cy="844616"/>
      </dsp:txXfrm>
    </dsp:sp>
    <dsp:sp modelId="{321956AE-74F3-49AC-9D66-F6405DBDCF84}">
      <dsp:nvSpPr>
        <dsp:cNvPr id="0" name=""/>
        <dsp:cNvSpPr/>
      </dsp:nvSpPr>
      <dsp:spPr>
        <a:xfrm>
          <a:off x="0" y="2897104"/>
          <a:ext cx="6692813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 temps</a:t>
          </a:r>
        </a:p>
      </dsp:txBody>
      <dsp:txXfrm>
        <a:off x="45692" y="2942796"/>
        <a:ext cx="6601429" cy="844616"/>
      </dsp:txXfrm>
    </dsp:sp>
    <dsp:sp modelId="{AA8189F0-6CBD-4F5A-A35E-39B4FCF16DDF}">
      <dsp:nvSpPr>
        <dsp:cNvPr id="0" name=""/>
        <dsp:cNvSpPr/>
      </dsp:nvSpPr>
      <dsp:spPr>
        <a:xfrm>
          <a:off x="0" y="1906370"/>
          <a:ext cx="6692813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Fenêtre de combat</a:t>
          </a:r>
          <a:endParaRPr lang="en-US" sz="4000" kern="1200" dirty="0"/>
        </a:p>
      </dsp:txBody>
      <dsp:txXfrm>
        <a:off x="45692" y="1952062"/>
        <a:ext cx="6601429" cy="844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Monstres</a:t>
          </a:r>
          <a:r>
            <a:rPr lang="en-US" sz="3700" kern="1200" dirty="0"/>
            <a:t> sur la </a:t>
          </a:r>
          <a:r>
            <a:rPr lang="en-US" sz="3700" kern="1200" dirty="0" err="1"/>
            <a:t>même</a:t>
          </a:r>
          <a:r>
            <a:rPr lang="en-US" sz="3700" kern="1200" dirty="0"/>
            <a:t> cases</a:t>
          </a:r>
        </a:p>
      </dsp:txBody>
      <dsp:txXfrm>
        <a:off x="42265" y="76239"/>
        <a:ext cx="6608283" cy="781270"/>
      </dsp:txXfrm>
    </dsp:sp>
    <dsp:sp modelId="{9F10EE78-B610-4083-B655-E1D7862E2752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Fin de </a:t>
          </a:r>
          <a:r>
            <a:rPr lang="en-US" sz="3700" kern="1200" dirty="0" err="1"/>
            <a:t>partie</a:t>
          </a:r>
          <a:endParaRPr lang="en-US" sz="3700" kern="1200" dirty="0"/>
        </a:p>
      </dsp:txBody>
      <dsp:txXfrm>
        <a:off x="42265" y="1048600"/>
        <a:ext cx="6608283" cy="781270"/>
      </dsp:txXfrm>
    </dsp:sp>
    <dsp:sp modelId="{90ED3BEE-B842-483E-A02D-CA2A5DB7BA49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Monstre</a:t>
          </a:r>
          <a:r>
            <a:rPr lang="en-US" sz="3700" kern="1200" dirty="0"/>
            <a:t> sur la case de fin</a:t>
          </a:r>
          <a:endParaRPr lang="fr-CH" sz="3700" kern="1200" dirty="0"/>
        </a:p>
      </dsp:txBody>
      <dsp:txXfrm>
        <a:off x="42265" y="2020960"/>
        <a:ext cx="6608283" cy="781270"/>
      </dsp:txXfrm>
    </dsp:sp>
    <dsp:sp modelId="{F54D4252-EEE8-4EAD-8CE8-5A64A3D7508E}">
      <dsp:nvSpPr>
        <dsp:cNvPr id="0" name=""/>
        <dsp:cNvSpPr/>
      </dsp:nvSpPr>
      <dsp:spPr>
        <a:xfrm>
          <a:off x="0" y="2951244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2993509"/>
        <a:ext cx="6608283" cy="781270"/>
      </dsp:txXfrm>
    </dsp:sp>
    <dsp:sp modelId="{B99B485E-548B-414F-9C01-B2CD04BD8C13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3965680"/>
        <a:ext cx="6608283" cy="78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Multijoueurs</a:t>
          </a:r>
          <a:endParaRPr lang="en-US" sz="3700" kern="1200" dirty="0"/>
        </a:p>
      </dsp:txBody>
      <dsp:txXfrm>
        <a:off x="42265" y="76239"/>
        <a:ext cx="6608283" cy="781270"/>
      </dsp:txXfrm>
    </dsp:sp>
    <dsp:sp modelId="{9F10EE78-B610-4083-B655-E1D7862E2752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Cross-platforms</a:t>
          </a:r>
        </a:p>
      </dsp:txBody>
      <dsp:txXfrm>
        <a:off x="42265" y="1048600"/>
        <a:ext cx="6608283" cy="781270"/>
      </dsp:txXfrm>
    </dsp:sp>
    <dsp:sp modelId="{90ED3BEE-B842-483E-A02D-CA2A5DB7BA49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Système</a:t>
          </a:r>
          <a:r>
            <a:rPr lang="en-US" sz="3700" kern="1200" dirty="0"/>
            <a:t> de </a:t>
          </a:r>
          <a:r>
            <a:rPr lang="en-US" sz="3700" kern="1200" dirty="0" err="1"/>
            <a:t>lootboxes</a:t>
          </a:r>
          <a:endParaRPr lang="fr-CH" sz="3700" kern="1200" dirty="0"/>
        </a:p>
      </dsp:txBody>
      <dsp:txXfrm>
        <a:off x="42265" y="2020960"/>
        <a:ext cx="6608283" cy="781270"/>
      </dsp:txXfrm>
    </dsp:sp>
    <dsp:sp modelId="{F54D4252-EEE8-4EAD-8CE8-5A64A3D7508E}">
      <dsp:nvSpPr>
        <dsp:cNvPr id="0" name=""/>
        <dsp:cNvSpPr/>
      </dsp:nvSpPr>
      <dsp:spPr>
        <a:xfrm>
          <a:off x="0" y="295124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DLC et season pass</a:t>
          </a:r>
        </a:p>
      </dsp:txBody>
      <dsp:txXfrm>
        <a:off x="42265" y="2993509"/>
        <a:ext cx="6608283" cy="781270"/>
      </dsp:txXfrm>
    </dsp:sp>
    <dsp:sp modelId="{B99B485E-548B-414F-9C01-B2CD04BD8C13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Mode battle </a:t>
          </a:r>
          <a:r>
            <a:rPr lang="en-US" sz="3700" kern="1200" dirty="0" err="1"/>
            <a:t>royale</a:t>
          </a:r>
          <a:endParaRPr lang="en-US" sz="3700" kern="1200" dirty="0"/>
        </a:p>
      </dsp:txBody>
      <dsp:txXfrm>
        <a:off x="42265" y="3965680"/>
        <a:ext cx="6608283" cy="781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213434"/>
          <a:ext cx="6692813" cy="1006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noProof="0" dirty="0"/>
            <a:t>Labyrinthe</a:t>
          </a:r>
          <a:r>
            <a:rPr lang="en-US" sz="4300" kern="1200" dirty="0"/>
            <a:t> plus grand</a:t>
          </a:r>
        </a:p>
      </dsp:txBody>
      <dsp:txXfrm>
        <a:off x="49119" y="262553"/>
        <a:ext cx="6594575" cy="907962"/>
      </dsp:txXfrm>
    </dsp:sp>
    <dsp:sp modelId="{9F10EE78-B610-4083-B655-E1D7862E2752}">
      <dsp:nvSpPr>
        <dsp:cNvPr id="0" name=""/>
        <dsp:cNvSpPr/>
      </dsp:nvSpPr>
      <dsp:spPr>
        <a:xfrm>
          <a:off x="0" y="1343474"/>
          <a:ext cx="6692813" cy="1006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noProof="0" dirty="0"/>
            <a:t>Génération</a:t>
          </a:r>
          <a:r>
            <a:rPr lang="en-US" sz="4300" kern="1200" dirty="0"/>
            <a:t> </a:t>
          </a:r>
          <a:r>
            <a:rPr lang="fr-CH" sz="4300" kern="1200" noProof="0" dirty="0"/>
            <a:t>aléatoire</a:t>
          </a:r>
        </a:p>
      </dsp:txBody>
      <dsp:txXfrm>
        <a:off x="49119" y="1392593"/>
        <a:ext cx="6594575" cy="907962"/>
      </dsp:txXfrm>
    </dsp:sp>
    <dsp:sp modelId="{90ED3BEE-B842-483E-A02D-CA2A5DB7BA49}">
      <dsp:nvSpPr>
        <dsp:cNvPr id="0" name=""/>
        <dsp:cNvSpPr/>
      </dsp:nvSpPr>
      <dsp:spPr>
        <a:xfrm>
          <a:off x="0" y="2473515"/>
          <a:ext cx="6692813" cy="1006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dirty="0"/>
            <a:t>Équilibrage</a:t>
          </a:r>
        </a:p>
      </dsp:txBody>
      <dsp:txXfrm>
        <a:off x="49119" y="2522634"/>
        <a:ext cx="6594575" cy="907962"/>
      </dsp:txXfrm>
    </dsp:sp>
    <dsp:sp modelId="{F54D4252-EEE8-4EAD-8CE8-5A64A3D7508E}">
      <dsp:nvSpPr>
        <dsp:cNvPr id="0" name=""/>
        <dsp:cNvSpPr/>
      </dsp:nvSpPr>
      <dsp:spPr>
        <a:xfrm>
          <a:off x="0" y="3603775"/>
          <a:ext cx="6692813" cy="1006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noProof="0" dirty="0"/>
            <a:t>Amélioration du bestiaire</a:t>
          </a:r>
        </a:p>
      </dsp:txBody>
      <dsp:txXfrm>
        <a:off x="49119" y="3652894"/>
        <a:ext cx="6594575" cy="907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5BA84-42E8-4463-95DD-BBF01969D626}" type="datetimeFigureOut">
              <a:rPr lang="fr-CH" smtClean="0"/>
              <a:t>12.06.2019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23DD-7612-4FCD-8C16-67E24E6CEE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9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591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536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Déplacement des monstres : problèmes de concurrence</a:t>
            </a:r>
          </a:p>
          <a:p>
            <a:endParaRPr lang="fr-CH" dirty="0"/>
          </a:p>
          <a:p>
            <a:r>
              <a:rPr lang="fr-CH" dirty="0"/>
              <a:t>Génération aléatoire : idée de base :</a:t>
            </a:r>
          </a:p>
          <a:p>
            <a:r>
              <a:rPr lang="fr-CH" dirty="0"/>
              <a:t>	            - générer des rectangles (représentant les salles) qui ne se superposent pas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générer des chemins qui contournent ces rectangles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relier chaque rectangle à un ou plusieurs chemins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supprimer les impasses</a:t>
            </a:r>
          </a:p>
          <a:p>
            <a:r>
              <a:rPr lang="fr-CH" dirty="0"/>
              <a:t>Pas assez de temps pour l’implémenter. Les niveaux sont créés statiquement</a:t>
            </a:r>
          </a:p>
          <a:p>
            <a:endParaRPr lang="fr-CH" dirty="0"/>
          </a:p>
          <a:p>
            <a:r>
              <a:rPr lang="fr-CH" dirty="0"/>
              <a:t>Fenêtre de combat : problèmes liés à l’exécution des actions et à l’arrêt de l’exploration du donjon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84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C’est faux, mais ça va faire rire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52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C’est faux, mais ça va faire rire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971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18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Création unique des objets : la création ne s’effectue qu’une fois, les autres objets sont ensuite clonés à partir du prototype</a:t>
            </a:r>
          </a:p>
          <a:p>
            <a:endParaRPr lang="fr-CH" dirty="0"/>
          </a:p>
          <a:p>
            <a:r>
              <a:rPr lang="fr-CH" dirty="0"/>
              <a:t>Temps de chargement : tout se crée via la méthode clone(), tout est déjà prêt une fois le jeu lancé</a:t>
            </a:r>
          </a:p>
          <a:p>
            <a:endParaRPr lang="fr-CH" dirty="0"/>
          </a:p>
          <a:p>
            <a:r>
              <a:rPr lang="fr-CH" dirty="0"/>
              <a:t>Jeu fonctionnel : le jeu est jouable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0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jpg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E1F26655-48A2-4ACC-847C-A2AC372C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" y="-571360"/>
            <a:ext cx="1498592" cy="1546934"/>
          </a:xfrm>
          <a:prstGeom prst="rect">
            <a:avLst/>
          </a:prstGeom>
        </p:spPr>
      </p:pic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212" y="435307"/>
            <a:ext cx="3737268" cy="1320800"/>
          </a:xfrm>
        </p:spPr>
        <p:txBody>
          <a:bodyPr anchor="t"/>
          <a:lstStyle/>
          <a:p>
            <a:pPr algn="ctr"/>
            <a:r>
              <a:rPr lang="en-US" sz="6000" dirty="0"/>
              <a:t>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20" y="2389520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</a:t>
            </a:r>
          </a:p>
          <a:p>
            <a:pPr algn="l">
              <a:buFont typeface="Wingdings 3" charset="2"/>
              <a:buChar char="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</a:t>
            </a: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F6A66280-7801-4720-B776-D109C7FD62F4}"/>
              </a:ext>
            </a:extLst>
          </p:cNvPr>
          <p:cNvSpPr txBox="1">
            <a:spLocks/>
          </p:cNvSpPr>
          <p:nvPr/>
        </p:nvSpPr>
        <p:spPr>
          <a:xfrm>
            <a:off x="1151116" y="3495213"/>
            <a:ext cx="2718756" cy="66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&lt;image du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521" y="358352"/>
            <a:ext cx="5995335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Démonstration</a:t>
            </a:r>
            <a:endParaRPr lang="en-US" sz="6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BC5771-1754-4279-BDCB-A1A8558E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1" y="775520"/>
            <a:ext cx="6082480" cy="60824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33" y="2907946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427487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travail de groupe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5" y="2538810"/>
            <a:ext cx="1498592" cy="1546934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Bonne dynamique de groupe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71;p8">
              <a:extLst>
                <a:ext uri="{FF2B5EF4-FFF2-40B4-BE49-F238E27FC236}">
                  <a16:creationId xmlns:a16="http://schemas.microsoft.com/office/drawing/2014/main" id="{C6CC3EF8-C43D-4CE0-888E-3EBA852A0F74}"/>
                </a:ext>
              </a:extLst>
            </p:cNvPr>
            <p:cNvSpPr/>
            <p:nvPr/>
          </p:nvSpPr>
          <p:spPr>
            <a:xfrm>
              <a:off x="413101" y="306090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Motivation persistante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75;p8">
              <a:extLst>
                <a:ext uri="{FF2B5EF4-FFF2-40B4-BE49-F238E27FC236}">
                  <a16:creationId xmlns:a16="http://schemas.microsoft.com/office/drawing/2014/main" id="{FF8813B7-44FD-45C5-B121-67CDD50E0ADD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Répartition efficace des tâches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1176" y="2062709"/>
              <a:ext cx="757744" cy="7577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83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3605525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projet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08" y="1674737"/>
            <a:ext cx="1089318" cy="1124458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Création unique des objets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Pas de temps de chargement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Jeu fonctionnel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CD652BB-E5E3-4A85-B286-BBC2C42D999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6952" y="3147165"/>
            <a:ext cx="555201" cy="5552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61FD8D-670B-40E3-9090-271B381C8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0715" y="1270900"/>
            <a:ext cx="807673" cy="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44" y="318253"/>
            <a:ext cx="458572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</a:t>
            </a:r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7384B7C6-5BA6-4C37-8F4D-2F7DBED5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1650" y="2359152"/>
            <a:ext cx="2922109" cy="2922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917A69-4012-4620-936A-B98780390C9A}"/>
              </a:ext>
            </a:extLst>
          </p:cNvPr>
          <p:cNvSpPr/>
          <p:nvPr/>
        </p:nvSpPr>
        <p:spPr>
          <a:xfrm>
            <a:off x="5018049" y="4761571"/>
            <a:ext cx="1077951" cy="62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08" y="4187003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835B3-9F63-4F98-AC97-1BADBD80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8" y="5675739"/>
            <a:ext cx="1498592" cy="1546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61" y="1378252"/>
            <a:ext cx="3489724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Rappel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967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9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9645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100" dirty="0"/>
              <a:t>Projet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6BC0BD2D-1659-41BD-8169-DF8FC46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56" y="630098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054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9D1B7062-F300-4480-A0B9-CCF09089A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872" y="2641649"/>
            <a:ext cx="393651" cy="4063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686FC8-E95D-4F4B-AD37-BA73D5AD26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7432" y="2641649"/>
            <a:ext cx="393651" cy="4063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BA66F1-99A4-4A43-B990-586237790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993" y="2661629"/>
            <a:ext cx="393651" cy="4063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713C67-40E6-485C-B4C7-C9883EA04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6370" y="3131705"/>
            <a:ext cx="435974" cy="4844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1F3E69-696A-4720-968F-D5A0486392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4255" y="3080996"/>
            <a:ext cx="393651" cy="538680"/>
          </a:xfrm>
          <a:prstGeom prst="rect">
            <a:avLst/>
          </a:prstGeom>
        </p:spPr>
      </p:pic>
      <p:pic>
        <p:nvPicPr>
          <p:cNvPr id="17" name="Image 16" descr="Une image contenant objet&#10;&#10;Description générée automatiquement">
            <a:extLst>
              <a:ext uri="{FF2B5EF4-FFF2-40B4-BE49-F238E27FC236}">
                <a16:creationId xmlns:a16="http://schemas.microsoft.com/office/drawing/2014/main" id="{F45FCC1D-C792-4357-95EC-3A1769264A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9817" y="3035249"/>
            <a:ext cx="393650" cy="656084"/>
          </a:xfrm>
          <a:prstGeom prst="rect">
            <a:avLst/>
          </a:prstGeom>
        </p:spPr>
      </p:pic>
      <p:pic>
        <p:nvPicPr>
          <p:cNvPr id="21" name="Image 20" descr="Une image contenant intérieur, plancher&#10;&#10;Description générée automatiquement">
            <a:extLst>
              <a:ext uri="{FF2B5EF4-FFF2-40B4-BE49-F238E27FC236}">
                <a16:creationId xmlns:a16="http://schemas.microsoft.com/office/drawing/2014/main" id="{4306CF3F-EC46-49A7-9B81-4745DD6A19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4032" y="2177032"/>
            <a:ext cx="409333" cy="409333"/>
          </a:xfrm>
          <a:prstGeom prst="rect">
            <a:avLst/>
          </a:prstGeom>
        </p:spPr>
      </p:pic>
      <p:pic>
        <p:nvPicPr>
          <p:cNvPr id="23" name="Image 22" descr="Une image contenant plante&#10;&#10;Description générée automatiquement">
            <a:extLst>
              <a:ext uri="{FF2B5EF4-FFF2-40B4-BE49-F238E27FC236}">
                <a16:creationId xmlns:a16="http://schemas.microsoft.com/office/drawing/2014/main" id="{1EC273E0-F602-4C5E-A634-E02C00531E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06913" y="2177032"/>
            <a:ext cx="409334" cy="409334"/>
          </a:xfrm>
          <a:prstGeom prst="rect">
            <a:avLst/>
          </a:prstGeom>
        </p:spPr>
      </p:pic>
      <p:pic>
        <p:nvPicPr>
          <p:cNvPr id="25" name="Image 24" descr="Une image contenant pizza, alimentation, assis&#10;&#10;Description générée automatiquement">
            <a:extLst>
              <a:ext uri="{FF2B5EF4-FFF2-40B4-BE49-F238E27FC236}">
                <a16:creationId xmlns:a16="http://schemas.microsoft.com/office/drawing/2014/main" id="{2643A51A-CE23-4ED8-8F8B-8CE9F1DBE8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6381" y="2177032"/>
            <a:ext cx="409334" cy="40933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834ADD6-5BFD-40E3-8F4C-0ED641B38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41313" y="4090687"/>
            <a:ext cx="532856" cy="53285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2C52F11-4455-4EAD-ABF5-B96DBAE496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6454" y="4090688"/>
            <a:ext cx="532855" cy="5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162" y="3347126"/>
            <a:ext cx="1498592" cy="15469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82" y="168729"/>
            <a:ext cx="6775659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Diagramme</a:t>
            </a:r>
            <a:r>
              <a:rPr lang="en-US" sz="6000" dirty="0"/>
              <a:t> UML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EA68DC-1441-4241-8945-1B177727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8790"/>
            <a:ext cx="12192000" cy="30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3353"/>
            <a:ext cx="4205900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Implémentation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A0244A0-7D0C-40E9-A9A1-6459D95A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062" y="4496239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5183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23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69AEA7-2E64-4F2B-AB28-F5294F20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7" y="1378252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Difficultés</a:t>
            </a:r>
            <a:br>
              <a:rPr lang="fr-CH" sz="4400" dirty="0"/>
            </a:br>
            <a:r>
              <a:rPr lang="fr-CH" sz="4400" dirty="0"/>
              <a:t>rencontrées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5157194-4B26-4C34-BBC0-989D8A01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60" y="1615366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3F9973-4915-4B57-B447-11AAB5C7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37044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27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30" y="-602370"/>
            <a:ext cx="1498592" cy="1546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Bugs connus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BFC792C1-7707-47C3-8E98-F1CD3CF49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623255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49" y="295951"/>
            <a:ext cx="814591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Améliorations</a:t>
            </a:r>
            <a:endParaRPr lang="en-US" sz="60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52" y="144966"/>
            <a:ext cx="1331361" cy="1374308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A9662AD-8682-4EF9-970C-57559E24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77172"/>
              </p:ext>
            </p:extLst>
          </p:nvPr>
        </p:nvGraphicFramePr>
        <p:xfrm>
          <a:off x="2286298" y="141490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556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49" y="295951"/>
            <a:ext cx="814591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H" sz="6000" dirty="0"/>
              <a:t>Améliorations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52" y="144966"/>
            <a:ext cx="1331361" cy="1374308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A9662AD-8682-4EF9-970C-57559E24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70068"/>
              </p:ext>
            </p:extLst>
          </p:nvPr>
        </p:nvGraphicFramePr>
        <p:xfrm>
          <a:off x="2286298" y="141490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5347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Grand écran</PresentationFormat>
  <Paragraphs>98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Prototype</vt:lpstr>
      <vt:lpstr>Rappel </vt:lpstr>
      <vt:lpstr>Projet</vt:lpstr>
      <vt:lpstr>Diagramme UML</vt:lpstr>
      <vt:lpstr>Implémentation </vt:lpstr>
      <vt:lpstr>Difficultés rencontrées </vt:lpstr>
      <vt:lpstr>Bugs connus </vt:lpstr>
      <vt:lpstr>Améliorations</vt:lpstr>
      <vt:lpstr>Améliorations</vt:lpstr>
      <vt:lpstr>Démonstration</vt:lpstr>
      <vt:lpstr>Conclusion sur le travail de groupe </vt:lpstr>
      <vt:lpstr>Conclusion sur le projet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Rod Julien</cp:lastModifiedBy>
  <cp:revision>40</cp:revision>
  <dcterms:created xsi:type="dcterms:W3CDTF">2019-05-01T07:22:20Z</dcterms:created>
  <dcterms:modified xsi:type="dcterms:W3CDTF">2019-06-12T12:10:58Z</dcterms:modified>
</cp:coreProperties>
</file>