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44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21AE2-7235-453E-BE75-A78B23B4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4" y="609600"/>
            <a:ext cx="3737268" cy="1320800"/>
          </a:xfrm>
        </p:spPr>
        <p:txBody>
          <a:bodyPr anchor="t"/>
          <a:lstStyle/>
          <a:p>
            <a:pPr algn="l"/>
            <a:r>
              <a:rPr lang="en-US" sz="3600" dirty="0"/>
              <a:t>Prototype-</a:t>
            </a:r>
            <a:r>
              <a:rPr lang="en-US" sz="3600" dirty="0" err="1"/>
              <a:t>kyun</a:t>
            </a:r>
            <a:endParaRPr lang="en-US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C27CC-E440-4797-8D32-8015CB4D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Julien Rod-sensei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Yoann Rohrbasser-dono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Stephan Selim-chi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Loris Crüll-chan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David Jaquet-tan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217F79-F28F-4FAC-9346-EB5A6621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6" b="39070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8" name="Isosceles Triangle 5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97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F84CA-B513-43F9-A376-3E4576C7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A4A39-1F25-45C6-B5A8-59C317AF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Comme une fabrique</a:t>
            </a:r>
          </a:p>
          <a:p>
            <a:r>
              <a:rPr lang="fr-CH" dirty="0"/>
              <a:t>Classe abstraite avec méthode clone</a:t>
            </a:r>
          </a:p>
          <a:p>
            <a:r>
              <a:rPr lang="fr-CH" dirty="0"/>
              <a:t>Toutes classes dérivées d’un prototype</a:t>
            </a:r>
          </a:p>
          <a:p>
            <a:r>
              <a:rPr lang="fr-CH" dirty="0"/>
              <a:t>Objets personnalisés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83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55961-26DD-45E6-99D3-D3B320A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197BEF-5C3D-4EC8-B86C-20B37B66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Jeu</a:t>
            </a:r>
          </a:p>
          <a:p>
            <a:r>
              <a:rPr lang="fr-CH" dirty="0"/>
              <a:t>Dun-Gon</a:t>
            </a:r>
          </a:p>
        </p:txBody>
      </p:sp>
    </p:spTree>
    <p:extLst>
      <p:ext uri="{BB962C8B-B14F-4D97-AF65-F5344CB8AC3E}">
        <p14:creationId xmlns:p14="http://schemas.microsoft.com/office/powerpoint/2010/main" val="28243824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Prototype-kyun</vt:lpstr>
      <vt:lpstr>Prototype</vt:lpstr>
      <vt:lpstr>Implémentation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Prototype-kyun</dc:title>
  <dc:creator>Rod Julien</dc:creator>
  <cp:lastModifiedBy>Rod Julien</cp:lastModifiedBy>
  <cp:revision>3</cp:revision>
  <dcterms:created xsi:type="dcterms:W3CDTF">2019-04-10T13:37:44Z</dcterms:created>
  <dcterms:modified xsi:type="dcterms:W3CDTF">2019-04-10T14:49:43Z</dcterms:modified>
</cp:coreProperties>
</file>