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9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8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65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97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623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0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5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2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43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4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1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8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9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FCE9-A907-4432-A5DD-B776A26B6DAE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933037-73E5-4FDB-9AA4-7271BAFDE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63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Simulateur de drone livreur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Interaction avancé, Ergonomie des IHM, SMA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Une seule personne commande une seule drone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Lenteur des services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752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Créer un système permettant de guider  un </a:t>
            </a:r>
            <a:r>
              <a:rPr lang="fr-FR" sz="2400" dirty="0" smtClean="0"/>
              <a:t>très </a:t>
            </a:r>
            <a:r>
              <a:rPr lang="fr-FR" sz="2400" dirty="0" smtClean="0"/>
              <a:t>grand nombre de drone avec le minimum de personnel</a:t>
            </a:r>
          </a:p>
          <a:p>
            <a:r>
              <a:rPr lang="fr-FR" sz="2400" dirty="0" smtClean="0"/>
              <a:t>Un drone maitre peut </a:t>
            </a:r>
            <a:r>
              <a:rPr lang="fr-FR" sz="2400" dirty="0" err="1" smtClean="0"/>
              <a:t>controller</a:t>
            </a:r>
            <a:r>
              <a:rPr lang="fr-FR" sz="2400" dirty="0" smtClean="0"/>
              <a:t> d’autre drone esclave</a:t>
            </a:r>
          </a:p>
          <a:p>
            <a:r>
              <a:rPr lang="fr-FR" sz="2400" dirty="0" smtClean="0"/>
              <a:t>Partage d’information entre les drone (tel que la </a:t>
            </a:r>
            <a:r>
              <a:rPr lang="fr-FR" sz="2400" dirty="0" smtClean="0"/>
              <a:t>présence </a:t>
            </a:r>
            <a:r>
              <a:rPr lang="fr-FR" sz="2400" dirty="0" smtClean="0"/>
              <a:t>d’obstacle, le marquage des lieux déjà visité, …)</a:t>
            </a:r>
          </a:p>
          <a:p>
            <a:r>
              <a:rPr lang="fr-FR" sz="2400" dirty="0" smtClean="0"/>
              <a:t>Un système de guidage par les mouvements de la main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864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79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Simulateur de drone livreur</vt:lpstr>
      <vt:lpstr>Problème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Simulateur de drone livreur</dc:title>
  <dc:creator>DjanivX</dc:creator>
  <cp:lastModifiedBy>DjanivX</cp:lastModifiedBy>
  <cp:revision>6</cp:revision>
  <dcterms:created xsi:type="dcterms:W3CDTF">2021-06-04T01:59:09Z</dcterms:created>
  <dcterms:modified xsi:type="dcterms:W3CDTF">2021-06-04T06:41:39Z</dcterms:modified>
</cp:coreProperties>
</file>